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6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C86E0-0EA0-4407-9C0D-648ECC1C92F9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34873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6338-AE56-4DCA-8955-4974047B4A44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241158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6338-AE56-4DCA-8955-4974047B4A44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853848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6338-AE56-4DCA-8955-4974047B4A44}" type="slidenum">
              <a:rPr lang="fr-FR" altLang="en-US" smtClean="0"/>
              <a:pPr/>
              <a:t>‹#›</a:t>
            </a:fld>
            <a:endParaRPr lang="fr-F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8836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6338-AE56-4DCA-8955-4974047B4A44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680821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6338-AE56-4DCA-8955-4974047B4A44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269864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06338-AE56-4DCA-8955-4974047B4A44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791169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ED5AB-7532-44DA-A22E-30A0D708E6B8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30874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EDBE3-F6A8-47BF-B3BD-44FA101A12C5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7913360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4AA7C-BB71-4D71-BE05-013108B9B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F3237-BAF0-4BF3-B49F-7592BF55DAC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1ED23-B0D0-44A6-ABD5-E89B4AEDBA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4715A-3C2C-4382-838F-3F781DBE91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r-F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D7EB91-96C3-4445-8817-AB7E2F1D1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fr-F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F71012-ED7C-444E-9DEE-1D0CEC7BC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95F6F9-22F6-4CB4-AFAC-8B3835A2E3AC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996170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CC08E-6456-40EB-96E8-8579BA63BE44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6441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93999-A90E-462D-AD85-84AD3B140273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5440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2F693-587F-43E2-A506-CCF7047C71A6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85425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84649-9C0F-4B4D-AEBF-83D2981C91F1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15182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488EB-2FA1-404F-AA68-079DAC380E4B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874326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95FAD-C621-41AE-8E84-C0A92236001E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357569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EEE2-AFD4-4FEF-AC65-A6D809201C6B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561334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BE1DF-0722-44C7-A00F-2A5153BC4CFA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25764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06338-AE56-4DCA-8955-4974047B4A44}" type="slidenum">
              <a:rPr lang="fr-FR" altLang="en-US" smtClean="0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1715136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resap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102666E-61D6-47A7-A181-A2B25A9925D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fr-FR" altLang="en-US" sz="4400"/>
              <a:t>Questions Terranova 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ECE25593-4F8F-4B31-A08E-B98D111052E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en-US" sz="3200" dirty="0">
                <a:hlinkClick r:id="rId2"/>
              </a:rPr>
              <a:t>WWW.sharesap.com</a:t>
            </a:r>
            <a:r>
              <a:rPr lang="en-US" altLang="en-US" sz="32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B15F427-F6A1-4346-8106-1635B02F8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CAT2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CE54AE3-282B-4B8C-8386-E26896B531D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427913" cy="4525963"/>
          </a:xfrm>
        </p:spPr>
        <p:txBody>
          <a:bodyPr/>
          <a:lstStyle/>
          <a:p>
            <a:r>
              <a:rPr lang="fr-FR" altLang="en-US" sz="1600"/>
              <a:t>Voir profil de saisie TERRANOV </a:t>
            </a:r>
          </a:p>
          <a:p>
            <a:pPr lvl="1"/>
            <a:r>
              <a:rPr lang="fr-FR" altLang="en-US" sz="1400">
                <a:solidFill>
                  <a:srgbClr val="FF0000"/>
                </a:solidFill>
              </a:rPr>
              <a:t>Peut on limiter la saisie à 1 pour 1 journée ???</a:t>
            </a:r>
          </a:p>
          <a:p>
            <a:pPr lvl="1"/>
            <a:r>
              <a:rPr lang="fr-FR" altLang="en-US" sz="1400">
                <a:solidFill>
                  <a:srgbClr val="FF0000"/>
                </a:solidFill>
              </a:rPr>
              <a:t>La saisie d’un nombre d’heures est OBLIGATOIRE, pas de saisie possible à la journée (exception : saisie des prestations de service par CATSXT pour les fournisseurs)</a:t>
            </a:r>
          </a:p>
          <a:p>
            <a:pPr>
              <a:buFontTx/>
              <a:buNone/>
            </a:pPr>
            <a:endParaRPr lang="fr-FR" altLang="en-US" sz="1600">
              <a:solidFill>
                <a:srgbClr val="FF0000"/>
              </a:solidFill>
            </a:endParaRPr>
          </a:p>
          <a:p>
            <a:r>
              <a:rPr lang="fr-FR" altLang="en-US" sz="1600"/>
              <a:t>Pourquoi je n’ai pas de valorisation lorsque le TA est geré en Jrs ???</a:t>
            </a:r>
          </a:p>
          <a:p>
            <a:r>
              <a:rPr lang="fr-FR" altLang="en-US" sz="1600"/>
              <a:t>dans mon exemple : matricule 4444</a:t>
            </a:r>
          </a:p>
          <a:p>
            <a:pPr>
              <a:buFontTx/>
              <a:buNone/>
            </a:pPr>
            <a:r>
              <a:rPr lang="fr-FR" altLang="en-US" sz="1600"/>
              <a:t>                             j’ai créé EMOTER en Jrs  </a:t>
            </a:r>
            <a:r>
              <a:rPr lang="fr-FR" altLang="en-US" sz="1600">
                <a:solidFill>
                  <a:srgbClr val="FF0000"/>
                </a:solidFill>
              </a:rPr>
              <a:t>pas de valo dans le CCouts???</a:t>
            </a:r>
          </a:p>
          <a:p>
            <a:pPr lvl="4">
              <a:buFontTx/>
              <a:buNone/>
            </a:pPr>
            <a:r>
              <a:rPr lang="fr-FR" altLang="en-US" sz="1600"/>
              <a:t>lorsque je saisis par KB21N valo  OK</a:t>
            </a:r>
          </a:p>
          <a:p>
            <a:pPr lvl="4">
              <a:buFontTx/>
              <a:buNone/>
            </a:pPr>
            <a:endParaRPr lang="fr-FR" altLang="en-US" sz="160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F16448C6-3758-4CBE-8713-373CFB46F84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4581525"/>
            <a:ext cx="5545138" cy="1439863"/>
          </a:xfrm>
          <a:noFill/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D6CF8537-9B7B-407E-8097-A6F038F758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Création de la société 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77055EB-694E-4C6A-88F3-424B1FC477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1800" dirty="0"/>
              <a:t>N° identifiant TVA sur CA</a:t>
            </a:r>
          </a:p>
          <a:p>
            <a:pPr lvl="1"/>
            <a:r>
              <a:rPr lang="fr-FR" altLang="en-US" sz="1600" dirty="0">
                <a:solidFill>
                  <a:srgbClr val="000000"/>
                </a:solidFill>
                <a:latin typeface="Helv"/>
              </a:rPr>
              <a:t>FR82499036085</a:t>
            </a:r>
            <a:endParaRPr lang="fr-FR" altLang="en-US" sz="1600" dirty="0"/>
          </a:p>
          <a:p>
            <a:r>
              <a:rPr lang="fr-FR" altLang="en-US" sz="1800" dirty="0"/>
              <a:t>Variante </a:t>
            </a:r>
            <a:r>
              <a:rPr lang="fr-FR" altLang="en-US" sz="1800" dirty="0" err="1"/>
              <a:t>periodes</a:t>
            </a:r>
            <a:r>
              <a:rPr lang="fr-FR" altLang="en-US" sz="1800" dirty="0"/>
              <a:t> comptable</a:t>
            </a:r>
          </a:p>
          <a:p>
            <a:pPr lvl="1"/>
            <a:r>
              <a:rPr lang="fr-FR" altLang="en-US" sz="1600" dirty="0"/>
              <a:t>ATNS</a:t>
            </a:r>
          </a:p>
          <a:p>
            <a:r>
              <a:rPr lang="fr-FR" altLang="en-US" sz="1800" dirty="0"/>
              <a:t>Domaine contrôle </a:t>
            </a:r>
            <a:r>
              <a:rPr lang="fr-FR" altLang="en-US" sz="1800" dirty="0" err="1"/>
              <a:t>credit</a:t>
            </a:r>
            <a:endParaRPr lang="fr-FR" altLang="en-US" sz="1800" dirty="0"/>
          </a:p>
          <a:p>
            <a:pPr lvl="1"/>
            <a:r>
              <a:rPr lang="fr-FR" altLang="en-US" sz="1600" dirty="0"/>
              <a:t>Pas de domaine de contrôle crédit (pas de client)</a:t>
            </a:r>
          </a:p>
          <a:p>
            <a:r>
              <a:rPr lang="fr-FR" altLang="en-US" sz="1800" dirty="0"/>
              <a:t>Tranches de n° de </a:t>
            </a:r>
            <a:r>
              <a:rPr lang="fr-FR" altLang="en-US" sz="1800" dirty="0" err="1"/>
              <a:t>pieces</a:t>
            </a:r>
            <a:endParaRPr lang="fr-FR" altLang="en-US" sz="1800" dirty="0"/>
          </a:p>
          <a:p>
            <a:pPr lvl="1"/>
            <a:r>
              <a:rPr lang="fr-FR" altLang="en-US" sz="1600" dirty="0"/>
              <a:t>Mêmes types de pièces, même tranches de n° et mêmes numéros que </a:t>
            </a:r>
            <a:r>
              <a:rPr lang="fr-FR" altLang="en-US" sz="1600" dirty="0" err="1"/>
              <a:t>kpc</a:t>
            </a:r>
            <a:r>
              <a:rPr lang="fr-FR" altLang="en-US" sz="1600" dirty="0"/>
              <a:t> SAS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144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Helv</vt:lpstr>
      <vt:lpstr>Ion</vt:lpstr>
      <vt:lpstr>Questions Terranova </vt:lpstr>
      <vt:lpstr>CAT2</vt:lpstr>
      <vt:lpstr>Création de la société </vt:lpstr>
    </vt:vector>
  </TitlesOfParts>
  <Company>VALOIS 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Terranova</dc:title>
  <dc:creator>MONTAGNEE</dc:creator>
  <cp:lastModifiedBy>quesnot@gmail.com</cp:lastModifiedBy>
  <cp:revision>8</cp:revision>
  <dcterms:created xsi:type="dcterms:W3CDTF">2007-07-26T12:36:44Z</dcterms:created>
  <dcterms:modified xsi:type="dcterms:W3CDTF">2020-01-05T15:49:29Z</dcterms:modified>
</cp:coreProperties>
</file>