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16"/>
  </p:notesMasterIdLst>
  <p:handoutMasterIdLst>
    <p:handoutMasterId r:id="rId17"/>
  </p:handoutMasterIdLst>
  <p:sldIdLst>
    <p:sldId id="256" r:id="rId3"/>
    <p:sldId id="257" r:id="rId4"/>
    <p:sldId id="260" r:id="rId5"/>
    <p:sldId id="262" r:id="rId6"/>
    <p:sldId id="265" r:id="rId7"/>
    <p:sldId id="261" r:id="rId8"/>
    <p:sldId id="263" r:id="rId9"/>
    <p:sldId id="264" r:id="rId10"/>
    <p:sldId id="266" r:id="rId11"/>
    <p:sldId id="267" r:id="rId12"/>
    <p:sldId id="269" r:id="rId13"/>
    <p:sldId id="268" r:id="rId14"/>
    <p:sldId id="259" r:id="rId15"/>
  </p:sldIdLst>
  <p:sldSz cx="9144000" cy="6858000" type="screen4x3"/>
  <p:notesSz cx="6813550" cy="9945688"/>
  <p:defaultTextStyle>
    <a:defPPr>
      <a:defRPr lang="fr-FR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0000"/>
    <a:srgbClr val="C0C0C0"/>
    <a:srgbClr val="9933FF"/>
    <a:srgbClr val="FFCC00"/>
    <a:srgbClr val="B2B2B2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30" autoAdjust="0"/>
    <p:restoredTop sz="92257" autoAdjust="0"/>
  </p:normalViewPr>
  <p:slideViewPr>
    <p:cSldViewPr>
      <p:cViewPr varScale="1">
        <p:scale>
          <a:sx n="66" d="100"/>
          <a:sy n="66" d="100"/>
        </p:scale>
        <p:origin x="1516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sv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Relationship Id="rId14" Type="http://schemas.openxmlformats.org/officeDocument/2006/relationships/image" Target="../media/image17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svg"/><Relationship Id="rId1" Type="http://schemas.openxmlformats.org/officeDocument/2006/relationships/image" Target="../media/image24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4.svg"/><Relationship Id="rId1" Type="http://schemas.openxmlformats.org/officeDocument/2006/relationships/image" Target="../media/image33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9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svg"/><Relationship Id="rId1" Type="http://schemas.openxmlformats.org/officeDocument/2006/relationships/image" Target="../media/image36.png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48.svg"/><Relationship Id="rId5" Type="http://schemas.openxmlformats.org/officeDocument/2006/relationships/image" Target="../media/image47.png"/><Relationship Id="rId4" Type="http://schemas.openxmlformats.org/officeDocument/2006/relationships/image" Target="../media/image46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12" Type="http://schemas.openxmlformats.org/officeDocument/2006/relationships/image" Target="../media/image15.svg"/><Relationship Id="rId2" Type="http://schemas.openxmlformats.org/officeDocument/2006/relationships/image" Target="../media/image5.svg"/><Relationship Id="rId1" Type="http://schemas.openxmlformats.org/officeDocument/2006/relationships/image" Target="../media/image18.png"/><Relationship Id="rId6" Type="http://schemas.openxmlformats.org/officeDocument/2006/relationships/image" Target="../media/image9.svg"/><Relationship Id="rId11" Type="http://schemas.openxmlformats.org/officeDocument/2006/relationships/image" Target="../media/image14.png"/><Relationship Id="rId5" Type="http://schemas.openxmlformats.org/officeDocument/2006/relationships/image" Target="../media/image20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22.png"/><Relationship Id="rId14" Type="http://schemas.openxmlformats.org/officeDocument/2006/relationships/image" Target="../media/image17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5.svg"/><Relationship Id="rId1" Type="http://schemas.openxmlformats.org/officeDocument/2006/relationships/image" Target="../media/image30.png"/><Relationship Id="rId6" Type="http://schemas.openxmlformats.org/officeDocument/2006/relationships/image" Target="../media/image29.svg"/><Relationship Id="rId5" Type="http://schemas.openxmlformats.org/officeDocument/2006/relationships/image" Target="../media/image32.png"/><Relationship Id="rId4" Type="http://schemas.openxmlformats.org/officeDocument/2006/relationships/image" Target="../media/image27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4.svg"/><Relationship Id="rId1" Type="http://schemas.openxmlformats.org/officeDocument/2006/relationships/image" Target="../media/image35.png"/><Relationship Id="rId6" Type="http://schemas.openxmlformats.org/officeDocument/2006/relationships/image" Target="../media/image17.svg"/><Relationship Id="rId5" Type="http://schemas.openxmlformats.org/officeDocument/2006/relationships/image" Target="../media/image23.png"/><Relationship Id="rId4" Type="http://schemas.openxmlformats.org/officeDocument/2006/relationships/image" Target="../media/image9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7.svg"/><Relationship Id="rId1" Type="http://schemas.openxmlformats.org/officeDocument/2006/relationships/image" Target="../media/image42.png"/><Relationship Id="rId6" Type="http://schemas.openxmlformats.org/officeDocument/2006/relationships/image" Target="../media/image41.svg"/><Relationship Id="rId5" Type="http://schemas.openxmlformats.org/officeDocument/2006/relationships/image" Target="../media/image44.png"/><Relationship Id="rId4" Type="http://schemas.openxmlformats.org/officeDocument/2006/relationships/image" Target="../media/image39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9.svg"/><Relationship Id="rId1" Type="http://schemas.openxmlformats.org/officeDocument/2006/relationships/image" Target="../media/image20.png"/><Relationship Id="rId6" Type="http://schemas.openxmlformats.org/officeDocument/2006/relationships/image" Target="../media/image48.svg"/><Relationship Id="rId5" Type="http://schemas.openxmlformats.org/officeDocument/2006/relationships/image" Target="../media/image50.png"/><Relationship Id="rId4" Type="http://schemas.openxmlformats.org/officeDocument/2006/relationships/image" Target="../media/image4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90DCCF-7443-4E41-91E1-BAB6623B1520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B922A337-D0D9-43EE-BFA5-510B7F486055}">
      <dgm:prSet/>
      <dgm:spPr/>
      <dgm:t>
        <a:bodyPr/>
        <a:lstStyle/>
        <a:p>
          <a:pPr>
            <a:defRPr cap="all"/>
          </a:pPr>
          <a:r>
            <a:rPr lang="fr-FR"/>
            <a:t>Gestion budgétaire par centre de responsabilité</a:t>
          </a:r>
          <a:endParaRPr lang="en-US"/>
        </a:p>
      </dgm:t>
    </dgm:pt>
    <dgm:pt modelId="{711BC8C0-7284-4132-850F-1A8934C0DDAC}" type="parTrans" cxnId="{7579D217-371F-4B6A-9EAC-839549372E68}">
      <dgm:prSet/>
      <dgm:spPr/>
      <dgm:t>
        <a:bodyPr/>
        <a:lstStyle/>
        <a:p>
          <a:endParaRPr lang="en-US"/>
        </a:p>
      </dgm:t>
    </dgm:pt>
    <dgm:pt modelId="{BC15225F-6DDB-48CD-AEBD-69F4ECF69914}" type="sibTrans" cxnId="{7579D217-371F-4B6A-9EAC-839549372E68}">
      <dgm:prSet/>
      <dgm:spPr/>
      <dgm:t>
        <a:bodyPr/>
        <a:lstStyle/>
        <a:p>
          <a:endParaRPr lang="en-US"/>
        </a:p>
      </dgm:t>
    </dgm:pt>
    <dgm:pt modelId="{DAB4AF0E-5D8C-4213-82CD-3DECA8BDA28E}">
      <dgm:prSet/>
      <dgm:spPr/>
      <dgm:t>
        <a:bodyPr/>
        <a:lstStyle/>
        <a:p>
          <a:pPr>
            <a:defRPr cap="all"/>
          </a:pPr>
          <a:r>
            <a:rPr lang="fr-FR"/>
            <a:t>Saisies des commandes</a:t>
          </a:r>
          <a:endParaRPr lang="en-US"/>
        </a:p>
      </dgm:t>
    </dgm:pt>
    <dgm:pt modelId="{76D6BDEF-CF82-4375-BF9D-C869B6991099}" type="parTrans" cxnId="{20C4007A-B2B2-4732-BC0C-E5EB4DAB1A7A}">
      <dgm:prSet/>
      <dgm:spPr/>
      <dgm:t>
        <a:bodyPr/>
        <a:lstStyle/>
        <a:p>
          <a:endParaRPr lang="en-US"/>
        </a:p>
      </dgm:t>
    </dgm:pt>
    <dgm:pt modelId="{525B649E-271D-4A4B-97D6-979AE3987BB7}" type="sibTrans" cxnId="{20C4007A-B2B2-4732-BC0C-E5EB4DAB1A7A}">
      <dgm:prSet/>
      <dgm:spPr/>
      <dgm:t>
        <a:bodyPr/>
        <a:lstStyle/>
        <a:p>
          <a:endParaRPr lang="en-US"/>
        </a:p>
      </dgm:t>
    </dgm:pt>
    <dgm:pt modelId="{BFAC32CE-2E2D-47D5-B7ED-367302B2B0BC}">
      <dgm:prSet/>
      <dgm:spPr/>
      <dgm:t>
        <a:bodyPr/>
        <a:lstStyle/>
        <a:p>
          <a:pPr>
            <a:defRPr cap="all"/>
          </a:pPr>
          <a:r>
            <a:rPr lang="fr-FR"/>
            <a:t>Réceptions et factures non parvenues</a:t>
          </a:r>
          <a:endParaRPr lang="en-US"/>
        </a:p>
      </dgm:t>
    </dgm:pt>
    <dgm:pt modelId="{48A2C14E-53FE-42FB-B44D-4298B466893A}" type="parTrans" cxnId="{F00C3E5E-FA96-4A8A-9342-C9CFFEBF8B79}">
      <dgm:prSet/>
      <dgm:spPr/>
      <dgm:t>
        <a:bodyPr/>
        <a:lstStyle/>
        <a:p>
          <a:endParaRPr lang="en-US"/>
        </a:p>
      </dgm:t>
    </dgm:pt>
    <dgm:pt modelId="{EDB6E6C3-5B32-4AF7-9A29-B8DA6C66C999}" type="sibTrans" cxnId="{F00C3E5E-FA96-4A8A-9342-C9CFFEBF8B79}">
      <dgm:prSet/>
      <dgm:spPr/>
      <dgm:t>
        <a:bodyPr/>
        <a:lstStyle/>
        <a:p>
          <a:endParaRPr lang="en-US"/>
        </a:p>
      </dgm:t>
    </dgm:pt>
    <dgm:pt modelId="{1B9FA470-3E1D-4242-A9A3-67541F29113D}">
      <dgm:prSet/>
      <dgm:spPr/>
      <dgm:t>
        <a:bodyPr/>
        <a:lstStyle/>
        <a:p>
          <a:pPr>
            <a:defRPr cap="all"/>
          </a:pPr>
          <a:r>
            <a:rPr lang="fr-FR"/>
            <a:t>Saisie de factures fournisseurs</a:t>
          </a:r>
          <a:endParaRPr lang="en-US"/>
        </a:p>
      </dgm:t>
    </dgm:pt>
    <dgm:pt modelId="{242204A2-8BDF-4CF2-B5F2-3D94F36CAC9B}" type="parTrans" cxnId="{9FBD26B7-904A-44B5-9991-91D06F8C71FF}">
      <dgm:prSet/>
      <dgm:spPr/>
      <dgm:t>
        <a:bodyPr/>
        <a:lstStyle/>
        <a:p>
          <a:endParaRPr lang="en-US"/>
        </a:p>
      </dgm:t>
    </dgm:pt>
    <dgm:pt modelId="{DAFE5185-BDA5-4966-A9D3-1BA3262E3C5D}" type="sibTrans" cxnId="{9FBD26B7-904A-44B5-9991-91D06F8C71FF}">
      <dgm:prSet/>
      <dgm:spPr/>
      <dgm:t>
        <a:bodyPr/>
        <a:lstStyle/>
        <a:p>
          <a:endParaRPr lang="en-US"/>
        </a:p>
      </dgm:t>
    </dgm:pt>
    <dgm:pt modelId="{0F87EC28-5826-4EF7-AFBE-58A07B4C7A9F}">
      <dgm:prSet/>
      <dgm:spPr/>
      <dgm:t>
        <a:bodyPr/>
        <a:lstStyle/>
        <a:p>
          <a:pPr>
            <a:defRPr cap="all"/>
          </a:pPr>
          <a:r>
            <a:rPr lang="fr-FR"/>
            <a:t>Règlements automatiques</a:t>
          </a:r>
          <a:endParaRPr lang="en-US"/>
        </a:p>
      </dgm:t>
    </dgm:pt>
    <dgm:pt modelId="{7257ED08-9506-4902-9F6E-290A79278650}" type="parTrans" cxnId="{0A0153F0-37CD-410C-B7B9-666AE173F741}">
      <dgm:prSet/>
      <dgm:spPr/>
      <dgm:t>
        <a:bodyPr/>
        <a:lstStyle/>
        <a:p>
          <a:endParaRPr lang="en-US"/>
        </a:p>
      </dgm:t>
    </dgm:pt>
    <dgm:pt modelId="{DBFECD2E-8E72-4C42-B527-173C96BE3114}" type="sibTrans" cxnId="{0A0153F0-37CD-410C-B7B9-666AE173F741}">
      <dgm:prSet/>
      <dgm:spPr/>
      <dgm:t>
        <a:bodyPr/>
        <a:lstStyle/>
        <a:p>
          <a:endParaRPr lang="en-US"/>
        </a:p>
      </dgm:t>
    </dgm:pt>
    <dgm:pt modelId="{93D82A0D-037F-436E-AD68-DE0270D9794B}">
      <dgm:prSet/>
      <dgm:spPr/>
      <dgm:t>
        <a:bodyPr/>
        <a:lstStyle/>
        <a:p>
          <a:pPr>
            <a:defRPr cap="all"/>
          </a:pPr>
          <a:r>
            <a:rPr lang="fr-FR"/>
            <a:t>Mise en immobilisation de certaines phases du projet</a:t>
          </a:r>
          <a:endParaRPr lang="en-US"/>
        </a:p>
      </dgm:t>
    </dgm:pt>
    <dgm:pt modelId="{89439C82-DEE6-4BD9-8962-91C834FA72FC}" type="parTrans" cxnId="{B0A2096A-68D2-43C1-882B-5A375791BA13}">
      <dgm:prSet/>
      <dgm:spPr/>
      <dgm:t>
        <a:bodyPr/>
        <a:lstStyle/>
        <a:p>
          <a:endParaRPr lang="en-US"/>
        </a:p>
      </dgm:t>
    </dgm:pt>
    <dgm:pt modelId="{7C26FDB2-AAEE-422E-A2A6-BF839BE2158F}" type="sibTrans" cxnId="{B0A2096A-68D2-43C1-882B-5A375791BA13}">
      <dgm:prSet/>
      <dgm:spPr/>
      <dgm:t>
        <a:bodyPr/>
        <a:lstStyle/>
        <a:p>
          <a:endParaRPr lang="en-US"/>
        </a:p>
      </dgm:t>
    </dgm:pt>
    <dgm:pt modelId="{7FAC1CBE-C61E-42BD-983B-258E9104A589}">
      <dgm:prSet/>
      <dgm:spPr/>
      <dgm:t>
        <a:bodyPr/>
        <a:lstStyle/>
        <a:p>
          <a:pPr>
            <a:defRPr cap="all"/>
          </a:pPr>
          <a:r>
            <a:rPr lang="fr-FR"/>
            <a:t>Mise en place des ordres internes ( PS trop lourd)</a:t>
          </a:r>
          <a:endParaRPr lang="en-US"/>
        </a:p>
      </dgm:t>
    </dgm:pt>
    <dgm:pt modelId="{BD1983DB-F0A1-4EB0-986E-6D8DBC755567}" type="parTrans" cxnId="{481138E2-E609-4205-964F-AAFF82D62D47}">
      <dgm:prSet/>
      <dgm:spPr/>
      <dgm:t>
        <a:bodyPr/>
        <a:lstStyle/>
        <a:p>
          <a:endParaRPr lang="en-US"/>
        </a:p>
      </dgm:t>
    </dgm:pt>
    <dgm:pt modelId="{92DEBAC2-1E95-4C2E-A557-E81BDB4BEB4E}" type="sibTrans" cxnId="{481138E2-E609-4205-964F-AAFF82D62D47}">
      <dgm:prSet/>
      <dgm:spPr/>
      <dgm:t>
        <a:bodyPr/>
        <a:lstStyle/>
        <a:p>
          <a:endParaRPr lang="en-US"/>
        </a:p>
      </dgm:t>
    </dgm:pt>
    <dgm:pt modelId="{74611D48-A084-4A71-B567-1A6CECAE0727}" type="pres">
      <dgm:prSet presAssocID="{9590DCCF-7443-4E41-91E1-BAB6623B1520}" presName="root" presStyleCnt="0">
        <dgm:presLayoutVars>
          <dgm:dir/>
          <dgm:resizeHandles val="exact"/>
        </dgm:presLayoutVars>
      </dgm:prSet>
      <dgm:spPr/>
    </dgm:pt>
    <dgm:pt modelId="{8653C516-9506-47E0-A0EB-1D94A582078A}" type="pres">
      <dgm:prSet presAssocID="{B922A337-D0D9-43EE-BFA5-510B7F486055}" presName="compNode" presStyleCnt="0"/>
      <dgm:spPr/>
    </dgm:pt>
    <dgm:pt modelId="{31A4852C-CEF2-4288-B778-DABD93D9B2F3}" type="pres">
      <dgm:prSet presAssocID="{B922A337-D0D9-43EE-BFA5-510B7F486055}" presName="iconBgRect" presStyleLbl="bgShp" presStyleIdx="0" presStyleCnt="7"/>
      <dgm:spPr/>
    </dgm:pt>
    <dgm:pt modelId="{6759E0DE-AB12-4AAD-BD2E-107ACC27B82F}" type="pres">
      <dgm:prSet presAssocID="{B922A337-D0D9-43EE-BFA5-510B7F486055}" presName="iconRect" presStyleLbl="nod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ales of Justice"/>
        </a:ext>
      </dgm:extLst>
    </dgm:pt>
    <dgm:pt modelId="{9EB257B3-9BD1-4FDA-96AD-28B3EBA4B892}" type="pres">
      <dgm:prSet presAssocID="{B922A337-D0D9-43EE-BFA5-510B7F486055}" presName="spaceRect" presStyleCnt="0"/>
      <dgm:spPr/>
    </dgm:pt>
    <dgm:pt modelId="{87D8FF09-9492-4456-85DA-39EE94DF910C}" type="pres">
      <dgm:prSet presAssocID="{B922A337-D0D9-43EE-BFA5-510B7F486055}" presName="textRect" presStyleLbl="revTx" presStyleIdx="0" presStyleCnt="7">
        <dgm:presLayoutVars>
          <dgm:chMax val="1"/>
          <dgm:chPref val="1"/>
        </dgm:presLayoutVars>
      </dgm:prSet>
      <dgm:spPr/>
    </dgm:pt>
    <dgm:pt modelId="{E2382447-FA7F-40FB-A8AA-2FC68A6EE490}" type="pres">
      <dgm:prSet presAssocID="{BC15225F-6DDB-48CD-AEBD-69F4ECF69914}" presName="sibTrans" presStyleCnt="0"/>
      <dgm:spPr/>
    </dgm:pt>
    <dgm:pt modelId="{D10C8F72-508B-4EE1-9CAF-7DF8BB658F26}" type="pres">
      <dgm:prSet presAssocID="{DAB4AF0E-5D8C-4213-82CD-3DECA8BDA28E}" presName="compNode" presStyleCnt="0"/>
      <dgm:spPr/>
    </dgm:pt>
    <dgm:pt modelId="{2F988F74-88F9-4309-AA53-6736CFF5A1FA}" type="pres">
      <dgm:prSet presAssocID="{DAB4AF0E-5D8C-4213-82CD-3DECA8BDA28E}" presName="iconBgRect" presStyleLbl="bgShp" presStyleIdx="1" presStyleCnt="7"/>
      <dgm:spPr/>
    </dgm:pt>
    <dgm:pt modelId="{AC7E11A0-1780-4BE2-83C0-868E656D5CC0}" type="pres">
      <dgm:prSet presAssocID="{DAB4AF0E-5D8C-4213-82CD-3DECA8BDA28E}" presName="iconRect" presStyleLbl="node1" presStyleIdx="1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in in head"/>
        </a:ext>
      </dgm:extLst>
    </dgm:pt>
    <dgm:pt modelId="{B397A2E3-15AF-4972-ACC1-1FB780751E2A}" type="pres">
      <dgm:prSet presAssocID="{DAB4AF0E-5D8C-4213-82CD-3DECA8BDA28E}" presName="spaceRect" presStyleCnt="0"/>
      <dgm:spPr/>
    </dgm:pt>
    <dgm:pt modelId="{419B79A6-9EE3-475A-AA46-941364774D38}" type="pres">
      <dgm:prSet presAssocID="{DAB4AF0E-5D8C-4213-82CD-3DECA8BDA28E}" presName="textRect" presStyleLbl="revTx" presStyleIdx="1" presStyleCnt="7">
        <dgm:presLayoutVars>
          <dgm:chMax val="1"/>
          <dgm:chPref val="1"/>
        </dgm:presLayoutVars>
      </dgm:prSet>
      <dgm:spPr/>
    </dgm:pt>
    <dgm:pt modelId="{F6AE2983-FAF0-4B77-BC63-72A33F0F2DFB}" type="pres">
      <dgm:prSet presAssocID="{525B649E-271D-4A4B-97D6-979AE3987BB7}" presName="sibTrans" presStyleCnt="0"/>
      <dgm:spPr/>
    </dgm:pt>
    <dgm:pt modelId="{8F5BE93F-2C57-4DCB-809C-31F96AB5BA52}" type="pres">
      <dgm:prSet presAssocID="{BFAC32CE-2E2D-47D5-B7ED-367302B2B0BC}" presName="compNode" presStyleCnt="0"/>
      <dgm:spPr/>
    </dgm:pt>
    <dgm:pt modelId="{D7E2194C-A454-4432-9DBB-D4987EED03F0}" type="pres">
      <dgm:prSet presAssocID="{BFAC32CE-2E2D-47D5-B7ED-367302B2B0BC}" presName="iconBgRect" presStyleLbl="bgShp" presStyleIdx="2" presStyleCnt="7"/>
      <dgm:spPr/>
    </dgm:pt>
    <dgm:pt modelId="{6DC29A18-DE79-443B-8DFB-DE598E0B71AB}" type="pres">
      <dgm:prSet presAssocID="{BFAC32CE-2E2D-47D5-B7ED-367302B2B0BC}" presName="iconRect" presStyleLbl="node1" presStyleIdx="2" presStyleCnt="7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itcoin"/>
        </a:ext>
      </dgm:extLst>
    </dgm:pt>
    <dgm:pt modelId="{59BC53B0-AF69-4D47-8517-C65F76586294}" type="pres">
      <dgm:prSet presAssocID="{BFAC32CE-2E2D-47D5-B7ED-367302B2B0BC}" presName="spaceRect" presStyleCnt="0"/>
      <dgm:spPr/>
    </dgm:pt>
    <dgm:pt modelId="{C238DBA6-6EB4-4299-9BEA-428D76EFB854}" type="pres">
      <dgm:prSet presAssocID="{BFAC32CE-2E2D-47D5-B7ED-367302B2B0BC}" presName="textRect" presStyleLbl="revTx" presStyleIdx="2" presStyleCnt="7">
        <dgm:presLayoutVars>
          <dgm:chMax val="1"/>
          <dgm:chPref val="1"/>
        </dgm:presLayoutVars>
      </dgm:prSet>
      <dgm:spPr/>
    </dgm:pt>
    <dgm:pt modelId="{E3FF7A43-56AA-4241-82E3-E1161B11ED56}" type="pres">
      <dgm:prSet presAssocID="{EDB6E6C3-5B32-4AF7-9A29-B8DA6C66C999}" presName="sibTrans" presStyleCnt="0"/>
      <dgm:spPr/>
    </dgm:pt>
    <dgm:pt modelId="{6E831E1F-6E18-4981-A032-6C721E0C2CD2}" type="pres">
      <dgm:prSet presAssocID="{1B9FA470-3E1D-4242-A9A3-67541F29113D}" presName="compNode" presStyleCnt="0"/>
      <dgm:spPr/>
    </dgm:pt>
    <dgm:pt modelId="{8F81734F-5160-455D-97D0-F74D68424634}" type="pres">
      <dgm:prSet presAssocID="{1B9FA470-3E1D-4242-A9A3-67541F29113D}" presName="iconBgRect" presStyleLbl="bgShp" presStyleIdx="3" presStyleCnt="7"/>
      <dgm:spPr/>
    </dgm:pt>
    <dgm:pt modelId="{ABC8178B-4A37-46F8-B746-FB85B19C1504}" type="pres">
      <dgm:prSet presAssocID="{1B9FA470-3E1D-4242-A9A3-67541F29113D}" presName="iconRect" presStyleLbl="node1" presStyleIdx="3" presStyleCnt="7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ruck"/>
        </a:ext>
      </dgm:extLst>
    </dgm:pt>
    <dgm:pt modelId="{D0E572EE-C0D0-40D4-A559-5DBCEF12E8B2}" type="pres">
      <dgm:prSet presAssocID="{1B9FA470-3E1D-4242-A9A3-67541F29113D}" presName="spaceRect" presStyleCnt="0"/>
      <dgm:spPr/>
    </dgm:pt>
    <dgm:pt modelId="{CB20F0DE-8F4C-49BF-9EBA-55BF6468D110}" type="pres">
      <dgm:prSet presAssocID="{1B9FA470-3E1D-4242-A9A3-67541F29113D}" presName="textRect" presStyleLbl="revTx" presStyleIdx="3" presStyleCnt="7">
        <dgm:presLayoutVars>
          <dgm:chMax val="1"/>
          <dgm:chPref val="1"/>
        </dgm:presLayoutVars>
      </dgm:prSet>
      <dgm:spPr/>
    </dgm:pt>
    <dgm:pt modelId="{43A3B883-45A8-44C4-AC59-8D7E72422065}" type="pres">
      <dgm:prSet presAssocID="{DAFE5185-BDA5-4966-A9D3-1BA3262E3C5D}" presName="sibTrans" presStyleCnt="0"/>
      <dgm:spPr/>
    </dgm:pt>
    <dgm:pt modelId="{58DCD5AE-B954-4489-97BD-011594BA5368}" type="pres">
      <dgm:prSet presAssocID="{0F87EC28-5826-4EF7-AFBE-58A07B4C7A9F}" presName="compNode" presStyleCnt="0"/>
      <dgm:spPr/>
    </dgm:pt>
    <dgm:pt modelId="{6C9083F5-0CB0-4D30-8AAA-D0EB58AB9502}" type="pres">
      <dgm:prSet presAssocID="{0F87EC28-5826-4EF7-AFBE-58A07B4C7A9F}" presName="iconBgRect" presStyleLbl="bgShp" presStyleIdx="4" presStyleCnt="7"/>
      <dgm:spPr/>
    </dgm:pt>
    <dgm:pt modelId="{3E47F3D2-C84F-4FA1-B8CA-BC37F749A6C4}" type="pres">
      <dgm:prSet presAssocID="{0F87EC28-5826-4EF7-AFBE-58A07B4C7A9F}" presName="iconRect" presStyleLbl="node1" presStyleIdx="4" presStyleCnt="7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avel"/>
        </a:ext>
      </dgm:extLst>
    </dgm:pt>
    <dgm:pt modelId="{1670E641-F973-4E93-858D-AC80C608ECC7}" type="pres">
      <dgm:prSet presAssocID="{0F87EC28-5826-4EF7-AFBE-58A07B4C7A9F}" presName="spaceRect" presStyleCnt="0"/>
      <dgm:spPr/>
    </dgm:pt>
    <dgm:pt modelId="{569FE652-23F8-459A-8738-5D486BC8F5FA}" type="pres">
      <dgm:prSet presAssocID="{0F87EC28-5826-4EF7-AFBE-58A07B4C7A9F}" presName="textRect" presStyleLbl="revTx" presStyleIdx="4" presStyleCnt="7">
        <dgm:presLayoutVars>
          <dgm:chMax val="1"/>
          <dgm:chPref val="1"/>
        </dgm:presLayoutVars>
      </dgm:prSet>
      <dgm:spPr/>
    </dgm:pt>
    <dgm:pt modelId="{43D7B012-E600-4486-8B08-817C7DC06865}" type="pres">
      <dgm:prSet presAssocID="{DBFECD2E-8E72-4C42-B527-173C96BE3114}" presName="sibTrans" presStyleCnt="0"/>
      <dgm:spPr/>
    </dgm:pt>
    <dgm:pt modelId="{280884FB-6B41-4A6A-A60A-A06C2FDF23CE}" type="pres">
      <dgm:prSet presAssocID="{93D82A0D-037F-436E-AD68-DE0270D9794B}" presName="compNode" presStyleCnt="0"/>
      <dgm:spPr/>
    </dgm:pt>
    <dgm:pt modelId="{C27E74B5-8EAD-4632-8E2F-63176F29D585}" type="pres">
      <dgm:prSet presAssocID="{93D82A0D-037F-436E-AD68-DE0270D9794B}" presName="iconBgRect" presStyleLbl="bgShp" presStyleIdx="5" presStyleCnt="7"/>
      <dgm:spPr/>
    </dgm:pt>
    <dgm:pt modelId="{754D11D2-00A4-4ECB-9C31-53CA10C8E184}" type="pres">
      <dgm:prSet presAssocID="{93D82A0D-037F-436E-AD68-DE0270D9794B}" presName="iconRect" presStyleLbl="node1" presStyleIdx="5" presStyleCnt="7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Quotes"/>
        </a:ext>
      </dgm:extLst>
    </dgm:pt>
    <dgm:pt modelId="{ACA8432F-38B7-4679-A1C1-DA31CF882318}" type="pres">
      <dgm:prSet presAssocID="{93D82A0D-037F-436E-AD68-DE0270D9794B}" presName="spaceRect" presStyleCnt="0"/>
      <dgm:spPr/>
    </dgm:pt>
    <dgm:pt modelId="{E4752AE6-2BCE-45B4-B1C3-B56818D8E133}" type="pres">
      <dgm:prSet presAssocID="{93D82A0D-037F-436E-AD68-DE0270D9794B}" presName="textRect" presStyleLbl="revTx" presStyleIdx="5" presStyleCnt="7">
        <dgm:presLayoutVars>
          <dgm:chMax val="1"/>
          <dgm:chPref val="1"/>
        </dgm:presLayoutVars>
      </dgm:prSet>
      <dgm:spPr/>
    </dgm:pt>
    <dgm:pt modelId="{3726ECB2-A104-490C-82DD-40E416D2833B}" type="pres">
      <dgm:prSet presAssocID="{7C26FDB2-AAEE-422E-A2A6-BF839BE2158F}" presName="sibTrans" presStyleCnt="0"/>
      <dgm:spPr/>
    </dgm:pt>
    <dgm:pt modelId="{D834881F-C861-4F8C-810D-A33B885BAF97}" type="pres">
      <dgm:prSet presAssocID="{7FAC1CBE-C61E-42BD-983B-258E9104A589}" presName="compNode" presStyleCnt="0"/>
      <dgm:spPr/>
    </dgm:pt>
    <dgm:pt modelId="{E8FF621E-1C4E-46DB-9F8E-07E125C762CF}" type="pres">
      <dgm:prSet presAssocID="{7FAC1CBE-C61E-42BD-983B-258E9104A589}" presName="iconBgRect" presStyleLbl="bgShp" presStyleIdx="6" presStyleCnt="7"/>
      <dgm:spPr/>
    </dgm:pt>
    <dgm:pt modelId="{A63B3955-B7F1-42D2-B51E-65E6A5F39BAF}" type="pres">
      <dgm:prSet presAssocID="{7FAC1CBE-C61E-42BD-983B-258E9104A589}" presName="iconRect" presStyleLbl="node1" presStyleIdx="6" presStyleCnt="7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eprechaun Hat"/>
        </a:ext>
      </dgm:extLst>
    </dgm:pt>
    <dgm:pt modelId="{0E9B60F1-1D0F-4FFB-BCEB-7411027AE299}" type="pres">
      <dgm:prSet presAssocID="{7FAC1CBE-C61E-42BD-983B-258E9104A589}" presName="spaceRect" presStyleCnt="0"/>
      <dgm:spPr/>
    </dgm:pt>
    <dgm:pt modelId="{35BC1725-90F7-40C1-9BF3-90191AFF9E2A}" type="pres">
      <dgm:prSet presAssocID="{7FAC1CBE-C61E-42BD-983B-258E9104A589}" presName="textRect" presStyleLbl="revTx" presStyleIdx="6" presStyleCnt="7">
        <dgm:presLayoutVars>
          <dgm:chMax val="1"/>
          <dgm:chPref val="1"/>
        </dgm:presLayoutVars>
      </dgm:prSet>
      <dgm:spPr/>
    </dgm:pt>
  </dgm:ptLst>
  <dgm:cxnLst>
    <dgm:cxn modelId="{7579D217-371F-4B6A-9EAC-839549372E68}" srcId="{9590DCCF-7443-4E41-91E1-BAB6623B1520}" destId="{B922A337-D0D9-43EE-BFA5-510B7F486055}" srcOrd="0" destOrd="0" parTransId="{711BC8C0-7284-4132-850F-1A8934C0DDAC}" sibTransId="{BC15225F-6DDB-48CD-AEBD-69F4ECF69914}"/>
    <dgm:cxn modelId="{24D86133-80C7-4430-AC9C-CD36D5EADD31}" type="presOf" srcId="{BFAC32CE-2E2D-47D5-B7ED-367302B2B0BC}" destId="{C238DBA6-6EB4-4299-9BEA-428D76EFB854}" srcOrd="0" destOrd="0" presId="urn:microsoft.com/office/officeart/2018/5/layout/IconCircleLabelList"/>
    <dgm:cxn modelId="{357F465D-5A01-4BF3-B7D2-45943D6C7EA4}" type="presOf" srcId="{93D82A0D-037F-436E-AD68-DE0270D9794B}" destId="{E4752AE6-2BCE-45B4-B1C3-B56818D8E133}" srcOrd="0" destOrd="0" presId="urn:microsoft.com/office/officeart/2018/5/layout/IconCircleLabelList"/>
    <dgm:cxn modelId="{F00C3E5E-FA96-4A8A-9342-C9CFFEBF8B79}" srcId="{9590DCCF-7443-4E41-91E1-BAB6623B1520}" destId="{BFAC32CE-2E2D-47D5-B7ED-367302B2B0BC}" srcOrd="2" destOrd="0" parTransId="{48A2C14E-53FE-42FB-B44D-4298B466893A}" sibTransId="{EDB6E6C3-5B32-4AF7-9A29-B8DA6C66C999}"/>
    <dgm:cxn modelId="{FEF38B42-67C2-4EB7-B543-E049E3616D2E}" type="presOf" srcId="{DAB4AF0E-5D8C-4213-82CD-3DECA8BDA28E}" destId="{419B79A6-9EE3-475A-AA46-941364774D38}" srcOrd="0" destOrd="0" presId="urn:microsoft.com/office/officeart/2018/5/layout/IconCircleLabelList"/>
    <dgm:cxn modelId="{B0A2096A-68D2-43C1-882B-5A375791BA13}" srcId="{9590DCCF-7443-4E41-91E1-BAB6623B1520}" destId="{93D82A0D-037F-436E-AD68-DE0270D9794B}" srcOrd="5" destOrd="0" parTransId="{89439C82-DEE6-4BD9-8962-91C834FA72FC}" sibTransId="{7C26FDB2-AAEE-422E-A2A6-BF839BE2158F}"/>
    <dgm:cxn modelId="{20C4007A-B2B2-4732-BC0C-E5EB4DAB1A7A}" srcId="{9590DCCF-7443-4E41-91E1-BAB6623B1520}" destId="{DAB4AF0E-5D8C-4213-82CD-3DECA8BDA28E}" srcOrd="1" destOrd="0" parTransId="{76D6BDEF-CF82-4375-BF9D-C869B6991099}" sibTransId="{525B649E-271D-4A4B-97D6-979AE3987BB7}"/>
    <dgm:cxn modelId="{44692D92-A073-4DC3-9C65-429378BF2C6F}" type="presOf" srcId="{7FAC1CBE-C61E-42BD-983B-258E9104A589}" destId="{35BC1725-90F7-40C1-9BF3-90191AFF9E2A}" srcOrd="0" destOrd="0" presId="urn:microsoft.com/office/officeart/2018/5/layout/IconCircleLabelList"/>
    <dgm:cxn modelId="{9FBD26B7-904A-44B5-9991-91D06F8C71FF}" srcId="{9590DCCF-7443-4E41-91E1-BAB6623B1520}" destId="{1B9FA470-3E1D-4242-A9A3-67541F29113D}" srcOrd="3" destOrd="0" parTransId="{242204A2-8BDF-4CF2-B5F2-3D94F36CAC9B}" sibTransId="{DAFE5185-BDA5-4966-A9D3-1BA3262E3C5D}"/>
    <dgm:cxn modelId="{3B1285C5-D30A-426B-BC85-9B304D9B7D94}" type="presOf" srcId="{B922A337-D0D9-43EE-BFA5-510B7F486055}" destId="{87D8FF09-9492-4456-85DA-39EE94DF910C}" srcOrd="0" destOrd="0" presId="urn:microsoft.com/office/officeart/2018/5/layout/IconCircleLabelList"/>
    <dgm:cxn modelId="{54FE91D1-7493-4AA3-85CA-BEF77F01E867}" type="presOf" srcId="{1B9FA470-3E1D-4242-A9A3-67541F29113D}" destId="{CB20F0DE-8F4C-49BF-9EBA-55BF6468D110}" srcOrd="0" destOrd="0" presId="urn:microsoft.com/office/officeart/2018/5/layout/IconCircleLabelList"/>
    <dgm:cxn modelId="{F5CD2CD6-9491-4FF2-BF49-D50F6F761305}" type="presOf" srcId="{0F87EC28-5826-4EF7-AFBE-58A07B4C7A9F}" destId="{569FE652-23F8-459A-8738-5D486BC8F5FA}" srcOrd="0" destOrd="0" presId="urn:microsoft.com/office/officeart/2018/5/layout/IconCircleLabelList"/>
    <dgm:cxn modelId="{8FE727D8-DF29-4F6C-A00D-DA7ACAA55F44}" type="presOf" srcId="{9590DCCF-7443-4E41-91E1-BAB6623B1520}" destId="{74611D48-A084-4A71-B567-1A6CECAE0727}" srcOrd="0" destOrd="0" presId="urn:microsoft.com/office/officeart/2018/5/layout/IconCircleLabelList"/>
    <dgm:cxn modelId="{481138E2-E609-4205-964F-AAFF82D62D47}" srcId="{9590DCCF-7443-4E41-91E1-BAB6623B1520}" destId="{7FAC1CBE-C61E-42BD-983B-258E9104A589}" srcOrd="6" destOrd="0" parTransId="{BD1983DB-F0A1-4EB0-986E-6D8DBC755567}" sibTransId="{92DEBAC2-1E95-4C2E-A557-E81BDB4BEB4E}"/>
    <dgm:cxn modelId="{0A0153F0-37CD-410C-B7B9-666AE173F741}" srcId="{9590DCCF-7443-4E41-91E1-BAB6623B1520}" destId="{0F87EC28-5826-4EF7-AFBE-58A07B4C7A9F}" srcOrd="4" destOrd="0" parTransId="{7257ED08-9506-4902-9F6E-290A79278650}" sibTransId="{DBFECD2E-8E72-4C42-B527-173C96BE3114}"/>
    <dgm:cxn modelId="{738A2496-33F3-47A7-B5D0-B10A8EC322F1}" type="presParOf" srcId="{74611D48-A084-4A71-B567-1A6CECAE0727}" destId="{8653C516-9506-47E0-A0EB-1D94A582078A}" srcOrd="0" destOrd="0" presId="urn:microsoft.com/office/officeart/2018/5/layout/IconCircleLabelList"/>
    <dgm:cxn modelId="{ACF052C2-8FA7-4014-934D-07C805A0CA21}" type="presParOf" srcId="{8653C516-9506-47E0-A0EB-1D94A582078A}" destId="{31A4852C-CEF2-4288-B778-DABD93D9B2F3}" srcOrd="0" destOrd="0" presId="urn:microsoft.com/office/officeart/2018/5/layout/IconCircleLabelList"/>
    <dgm:cxn modelId="{8CD9F0B0-4194-4887-B5B9-F79A282C055D}" type="presParOf" srcId="{8653C516-9506-47E0-A0EB-1D94A582078A}" destId="{6759E0DE-AB12-4AAD-BD2E-107ACC27B82F}" srcOrd="1" destOrd="0" presId="urn:microsoft.com/office/officeart/2018/5/layout/IconCircleLabelList"/>
    <dgm:cxn modelId="{42C1D0C2-CBCA-4192-896F-63705D7D4653}" type="presParOf" srcId="{8653C516-9506-47E0-A0EB-1D94A582078A}" destId="{9EB257B3-9BD1-4FDA-96AD-28B3EBA4B892}" srcOrd="2" destOrd="0" presId="urn:microsoft.com/office/officeart/2018/5/layout/IconCircleLabelList"/>
    <dgm:cxn modelId="{78A4527D-5E6B-4092-A773-BCE6683F4DF5}" type="presParOf" srcId="{8653C516-9506-47E0-A0EB-1D94A582078A}" destId="{87D8FF09-9492-4456-85DA-39EE94DF910C}" srcOrd="3" destOrd="0" presId="urn:microsoft.com/office/officeart/2018/5/layout/IconCircleLabelList"/>
    <dgm:cxn modelId="{583BA55A-72E7-4AFF-A895-4874ED8EE84C}" type="presParOf" srcId="{74611D48-A084-4A71-B567-1A6CECAE0727}" destId="{E2382447-FA7F-40FB-A8AA-2FC68A6EE490}" srcOrd="1" destOrd="0" presId="urn:microsoft.com/office/officeart/2018/5/layout/IconCircleLabelList"/>
    <dgm:cxn modelId="{13FD5915-C0B4-431D-AE0C-59D6891A61A7}" type="presParOf" srcId="{74611D48-A084-4A71-B567-1A6CECAE0727}" destId="{D10C8F72-508B-4EE1-9CAF-7DF8BB658F26}" srcOrd="2" destOrd="0" presId="urn:microsoft.com/office/officeart/2018/5/layout/IconCircleLabelList"/>
    <dgm:cxn modelId="{D5A83873-C834-4936-A9E6-04391396B2C5}" type="presParOf" srcId="{D10C8F72-508B-4EE1-9CAF-7DF8BB658F26}" destId="{2F988F74-88F9-4309-AA53-6736CFF5A1FA}" srcOrd="0" destOrd="0" presId="urn:microsoft.com/office/officeart/2018/5/layout/IconCircleLabelList"/>
    <dgm:cxn modelId="{80E1C864-236A-4901-81C0-AB4D0F3E8520}" type="presParOf" srcId="{D10C8F72-508B-4EE1-9CAF-7DF8BB658F26}" destId="{AC7E11A0-1780-4BE2-83C0-868E656D5CC0}" srcOrd="1" destOrd="0" presId="urn:microsoft.com/office/officeart/2018/5/layout/IconCircleLabelList"/>
    <dgm:cxn modelId="{85C6DA2B-B4F1-4FE7-BCA8-3732FB67312F}" type="presParOf" srcId="{D10C8F72-508B-4EE1-9CAF-7DF8BB658F26}" destId="{B397A2E3-15AF-4972-ACC1-1FB780751E2A}" srcOrd="2" destOrd="0" presId="urn:microsoft.com/office/officeart/2018/5/layout/IconCircleLabelList"/>
    <dgm:cxn modelId="{BA64A323-3A9A-4A3E-81F4-3D522DBE4A89}" type="presParOf" srcId="{D10C8F72-508B-4EE1-9CAF-7DF8BB658F26}" destId="{419B79A6-9EE3-475A-AA46-941364774D38}" srcOrd="3" destOrd="0" presId="urn:microsoft.com/office/officeart/2018/5/layout/IconCircleLabelList"/>
    <dgm:cxn modelId="{328E829D-D2A5-4019-9B19-E00049F0D667}" type="presParOf" srcId="{74611D48-A084-4A71-B567-1A6CECAE0727}" destId="{F6AE2983-FAF0-4B77-BC63-72A33F0F2DFB}" srcOrd="3" destOrd="0" presId="urn:microsoft.com/office/officeart/2018/5/layout/IconCircleLabelList"/>
    <dgm:cxn modelId="{30231E0B-3527-4EAD-9516-257844C97A97}" type="presParOf" srcId="{74611D48-A084-4A71-B567-1A6CECAE0727}" destId="{8F5BE93F-2C57-4DCB-809C-31F96AB5BA52}" srcOrd="4" destOrd="0" presId="urn:microsoft.com/office/officeart/2018/5/layout/IconCircleLabelList"/>
    <dgm:cxn modelId="{F779B746-347E-4719-953C-91E541BEE20C}" type="presParOf" srcId="{8F5BE93F-2C57-4DCB-809C-31F96AB5BA52}" destId="{D7E2194C-A454-4432-9DBB-D4987EED03F0}" srcOrd="0" destOrd="0" presId="urn:microsoft.com/office/officeart/2018/5/layout/IconCircleLabelList"/>
    <dgm:cxn modelId="{9E0EE0F4-A3FC-49DB-B189-631F0F45459B}" type="presParOf" srcId="{8F5BE93F-2C57-4DCB-809C-31F96AB5BA52}" destId="{6DC29A18-DE79-443B-8DFB-DE598E0B71AB}" srcOrd="1" destOrd="0" presId="urn:microsoft.com/office/officeart/2018/5/layout/IconCircleLabelList"/>
    <dgm:cxn modelId="{391A1235-64D6-4225-B58C-C7EF62764A57}" type="presParOf" srcId="{8F5BE93F-2C57-4DCB-809C-31F96AB5BA52}" destId="{59BC53B0-AF69-4D47-8517-C65F76586294}" srcOrd="2" destOrd="0" presId="urn:microsoft.com/office/officeart/2018/5/layout/IconCircleLabelList"/>
    <dgm:cxn modelId="{B727B516-658C-46C8-84E7-9698E458D951}" type="presParOf" srcId="{8F5BE93F-2C57-4DCB-809C-31F96AB5BA52}" destId="{C238DBA6-6EB4-4299-9BEA-428D76EFB854}" srcOrd="3" destOrd="0" presId="urn:microsoft.com/office/officeart/2018/5/layout/IconCircleLabelList"/>
    <dgm:cxn modelId="{F0794839-1326-4E47-967D-136C14192902}" type="presParOf" srcId="{74611D48-A084-4A71-B567-1A6CECAE0727}" destId="{E3FF7A43-56AA-4241-82E3-E1161B11ED56}" srcOrd="5" destOrd="0" presId="urn:microsoft.com/office/officeart/2018/5/layout/IconCircleLabelList"/>
    <dgm:cxn modelId="{2D3B769A-9C7C-47E8-A2BB-AFCE40CE314B}" type="presParOf" srcId="{74611D48-A084-4A71-B567-1A6CECAE0727}" destId="{6E831E1F-6E18-4981-A032-6C721E0C2CD2}" srcOrd="6" destOrd="0" presId="urn:microsoft.com/office/officeart/2018/5/layout/IconCircleLabelList"/>
    <dgm:cxn modelId="{1611DCF3-E622-4CD4-A613-5591B49A291B}" type="presParOf" srcId="{6E831E1F-6E18-4981-A032-6C721E0C2CD2}" destId="{8F81734F-5160-455D-97D0-F74D68424634}" srcOrd="0" destOrd="0" presId="urn:microsoft.com/office/officeart/2018/5/layout/IconCircleLabelList"/>
    <dgm:cxn modelId="{C128E0D3-4369-4B4F-9261-DF9B6881CE03}" type="presParOf" srcId="{6E831E1F-6E18-4981-A032-6C721E0C2CD2}" destId="{ABC8178B-4A37-46F8-B746-FB85B19C1504}" srcOrd="1" destOrd="0" presId="urn:microsoft.com/office/officeart/2018/5/layout/IconCircleLabelList"/>
    <dgm:cxn modelId="{666EB0AC-7698-4DDC-9984-32C03FE3B724}" type="presParOf" srcId="{6E831E1F-6E18-4981-A032-6C721E0C2CD2}" destId="{D0E572EE-C0D0-40D4-A559-5DBCEF12E8B2}" srcOrd="2" destOrd="0" presId="urn:microsoft.com/office/officeart/2018/5/layout/IconCircleLabelList"/>
    <dgm:cxn modelId="{CDD76A96-8D60-4008-A55B-937D272F2FDC}" type="presParOf" srcId="{6E831E1F-6E18-4981-A032-6C721E0C2CD2}" destId="{CB20F0DE-8F4C-49BF-9EBA-55BF6468D110}" srcOrd="3" destOrd="0" presId="urn:microsoft.com/office/officeart/2018/5/layout/IconCircleLabelList"/>
    <dgm:cxn modelId="{C975BFF7-A4D3-4645-8270-6B091CC1114D}" type="presParOf" srcId="{74611D48-A084-4A71-B567-1A6CECAE0727}" destId="{43A3B883-45A8-44C4-AC59-8D7E72422065}" srcOrd="7" destOrd="0" presId="urn:microsoft.com/office/officeart/2018/5/layout/IconCircleLabelList"/>
    <dgm:cxn modelId="{D1F4297B-A324-49F0-81E5-8026EE928E36}" type="presParOf" srcId="{74611D48-A084-4A71-B567-1A6CECAE0727}" destId="{58DCD5AE-B954-4489-97BD-011594BA5368}" srcOrd="8" destOrd="0" presId="urn:microsoft.com/office/officeart/2018/5/layout/IconCircleLabelList"/>
    <dgm:cxn modelId="{8508A03A-250A-4549-ABB8-F699A7EEB14D}" type="presParOf" srcId="{58DCD5AE-B954-4489-97BD-011594BA5368}" destId="{6C9083F5-0CB0-4D30-8AAA-D0EB58AB9502}" srcOrd="0" destOrd="0" presId="urn:microsoft.com/office/officeart/2018/5/layout/IconCircleLabelList"/>
    <dgm:cxn modelId="{0038BA5E-2B22-4D60-B0A7-FD276D9A0D2F}" type="presParOf" srcId="{58DCD5AE-B954-4489-97BD-011594BA5368}" destId="{3E47F3D2-C84F-4FA1-B8CA-BC37F749A6C4}" srcOrd="1" destOrd="0" presId="urn:microsoft.com/office/officeart/2018/5/layout/IconCircleLabelList"/>
    <dgm:cxn modelId="{C6DA329B-5E68-4CC6-9A4F-D480659BCBE3}" type="presParOf" srcId="{58DCD5AE-B954-4489-97BD-011594BA5368}" destId="{1670E641-F973-4E93-858D-AC80C608ECC7}" srcOrd="2" destOrd="0" presId="urn:microsoft.com/office/officeart/2018/5/layout/IconCircleLabelList"/>
    <dgm:cxn modelId="{201BE48A-547A-45A9-B5C5-A0A7455DB7CC}" type="presParOf" srcId="{58DCD5AE-B954-4489-97BD-011594BA5368}" destId="{569FE652-23F8-459A-8738-5D486BC8F5FA}" srcOrd="3" destOrd="0" presId="urn:microsoft.com/office/officeart/2018/5/layout/IconCircleLabelList"/>
    <dgm:cxn modelId="{6EAAE6B8-6A07-4F20-9CF7-567B6C421F4B}" type="presParOf" srcId="{74611D48-A084-4A71-B567-1A6CECAE0727}" destId="{43D7B012-E600-4486-8B08-817C7DC06865}" srcOrd="9" destOrd="0" presId="urn:microsoft.com/office/officeart/2018/5/layout/IconCircleLabelList"/>
    <dgm:cxn modelId="{25AC6855-5D5D-4F26-938D-59AE73774C53}" type="presParOf" srcId="{74611D48-A084-4A71-B567-1A6CECAE0727}" destId="{280884FB-6B41-4A6A-A60A-A06C2FDF23CE}" srcOrd="10" destOrd="0" presId="urn:microsoft.com/office/officeart/2018/5/layout/IconCircleLabelList"/>
    <dgm:cxn modelId="{35494204-742E-4A02-A277-B21E69A75C4C}" type="presParOf" srcId="{280884FB-6B41-4A6A-A60A-A06C2FDF23CE}" destId="{C27E74B5-8EAD-4632-8E2F-63176F29D585}" srcOrd="0" destOrd="0" presId="urn:microsoft.com/office/officeart/2018/5/layout/IconCircleLabelList"/>
    <dgm:cxn modelId="{3394C894-B964-444F-B36F-80ABB47A4783}" type="presParOf" srcId="{280884FB-6B41-4A6A-A60A-A06C2FDF23CE}" destId="{754D11D2-00A4-4ECB-9C31-53CA10C8E184}" srcOrd="1" destOrd="0" presId="urn:microsoft.com/office/officeart/2018/5/layout/IconCircleLabelList"/>
    <dgm:cxn modelId="{F7CB9FA6-BEAB-48C1-8B8C-92C2AAD114B1}" type="presParOf" srcId="{280884FB-6B41-4A6A-A60A-A06C2FDF23CE}" destId="{ACA8432F-38B7-4679-A1C1-DA31CF882318}" srcOrd="2" destOrd="0" presId="urn:microsoft.com/office/officeart/2018/5/layout/IconCircleLabelList"/>
    <dgm:cxn modelId="{62054891-6319-4410-8E5A-0BF597D07BB9}" type="presParOf" srcId="{280884FB-6B41-4A6A-A60A-A06C2FDF23CE}" destId="{E4752AE6-2BCE-45B4-B1C3-B56818D8E133}" srcOrd="3" destOrd="0" presId="urn:microsoft.com/office/officeart/2018/5/layout/IconCircleLabelList"/>
    <dgm:cxn modelId="{7D35CDBA-33DF-4224-80BE-75E0337C7A97}" type="presParOf" srcId="{74611D48-A084-4A71-B567-1A6CECAE0727}" destId="{3726ECB2-A104-490C-82DD-40E416D2833B}" srcOrd="11" destOrd="0" presId="urn:microsoft.com/office/officeart/2018/5/layout/IconCircleLabelList"/>
    <dgm:cxn modelId="{D204C3E7-4A22-4BDF-A8EC-5A9A4DCE81AE}" type="presParOf" srcId="{74611D48-A084-4A71-B567-1A6CECAE0727}" destId="{D834881F-C861-4F8C-810D-A33B885BAF97}" srcOrd="12" destOrd="0" presId="urn:microsoft.com/office/officeart/2018/5/layout/IconCircleLabelList"/>
    <dgm:cxn modelId="{8DDD337F-1711-44B9-BDA5-292EB72C48E4}" type="presParOf" srcId="{D834881F-C861-4F8C-810D-A33B885BAF97}" destId="{E8FF621E-1C4E-46DB-9F8E-07E125C762CF}" srcOrd="0" destOrd="0" presId="urn:microsoft.com/office/officeart/2018/5/layout/IconCircleLabelList"/>
    <dgm:cxn modelId="{F90670E6-9A86-48A5-8072-9B63F7C8556A}" type="presParOf" srcId="{D834881F-C861-4F8C-810D-A33B885BAF97}" destId="{A63B3955-B7F1-42D2-B51E-65E6A5F39BAF}" srcOrd="1" destOrd="0" presId="urn:microsoft.com/office/officeart/2018/5/layout/IconCircleLabelList"/>
    <dgm:cxn modelId="{7A21737B-38BA-4405-B926-AA259B46D103}" type="presParOf" srcId="{D834881F-C861-4F8C-810D-A33B885BAF97}" destId="{0E9B60F1-1D0F-4FFB-BCEB-7411027AE299}" srcOrd="2" destOrd="0" presId="urn:microsoft.com/office/officeart/2018/5/layout/IconCircleLabelList"/>
    <dgm:cxn modelId="{4F329EFB-CEDB-45A4-9174-53A6AFF639AC}" type="presParOf" srcId="{D834881F-C861-4F8C-810D-A33B885BAF97}" destId="{35BC1725-90F7-40C1-9BF3-90191AFF9E2A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951E79-7432-4E71-B39F-F1F38859EABC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B251A886-4997-4BC4-8E9A-517AF53BAA32}">
      <dgm:prSet/>
      <dgm:spPr/>
      <dgm:t>
        <a:bodyPr/>
        <a:lstStyle/>
        <a:p>
          <a:pPr>
            <a:defRPr b="1"/>
          </a:pPr>
          <a:r>
            <a:rPr lang="fr-FR" dirty="0"/>
            <a:t>1 seul centre de profit : KPC</a:t>
          </a:r>
          <a:endParaRPr lang="en-US" dirty="0"/>
        </a:p>
      </dgm:t>
    </dgm:pt>
    <dgm:pt modelId="{C9FCAEE1-ADFA-4D9F-9CF2-C01AC8B3B961}" type="parTrans" cxnId="{1BAE7F28-2D93-4A65-9502-6B7CB05F90FF}">
      <dgm:prSet/>
      <dgm:spPr/>
      <dgm:t>
        <a:bodyPr/>
        <a:lstStyle/>
        <a:p>
          <a:endParaRPr lang="en-US"/>
        </a:p>
      </dgm:t>
    </dgm:pt>
    <dgm:pt modelId="{2F6E7BDB-FBC7-4006-BC60-5767416C775E}" type="sibTrans" cxnId="{1BAE7F28-2D93-4A65-9502-6B7CB05F90FF}">
      <dgm:prSet/>
      <dgm:spPr/>
      <dgm:t>
        <a:bodyPr/>
        <a:lstStyle/>
        <a:p>
          <a:endParaRPr lang="en-US"/>
        </a:p>
      </dgm:t>
    </dgm:pt>
    <dgm:pt modelId="{F431FB32-CADD-4BBD-B74F-7D60D37D99A0}">
      <dgm:prSet/>
      <dgm:spPr/>
      <dgm:t>
        <a:bodyPr/>
        <a:lstStyle/>
        <a:p>
          <a:pPr>
            <a:defRPr b="1"/>
          </a:pPr>
          <a:r>
            <a:rPr lang="fr-FR"/>
            <a:t>Hiérarchie de centres de coûts</a:t>
          </a:r>
          <a:endParaRPr lang="en-US"/>
        </a:p>
      </dgm:t>
    </dgm:pt>
    <dgm:pt modelId="{74C938F9-019E-4FD1-A5E4-264D2960347D}" type="parTrans" cxnId="{D69DCA16-2869-4311-8B1A-6CFE155B3F61}">
      <dgm:prSet/>
      <dgm:spPr/>
      <dgm:t>
        <a:bodyPr/>
        <a:lstStyle/>
        <a:p>
          <a:endParaRPr lang="en-US"/>
        </a:p>
      </dgm:t>
    </dgm:pt>
    <dgm:pt modelId="{FEFAF7D5-2842-4C92-B3D7-F1D4163565F9}" type="sibTrans" cxnId="{D69DCA16-2869-4311-8B1A-6CFE155B3F61}">
      <dgm:prSet/>
      <dgm:spPr/>
      <dgm:t>
        <a:bodyPr/>
        <a:lstStyle/>
        <a:p>
          <a:endParaRPr lang="en-US"/>
        </a:p>
      </dgm:t>
    </dgm:pt>
    <dgm:pt modelId="{55CE903D-CC28-4C16-B591-560553F7CBEF}">
      <dgm:prSet/>
      <dgm:spPr/>
      <dgm:t>
        <a:bodyPr/>
        <a:lstStyle/>
        <a:p>
          <a:r>
            <a:rPr lang="fr-FR"/>
            <a:t>Un centre de coûts Frais généraux ? Plusieurs ? </a:t>
          </a:r>
          <a:endParaRPr lang="en-US"/>
        </a:p>
      </dgm:t>
    </dgm:pt>
    <dgm:pt modelId="{F41A4E00-ED92-4BC3-9840-D1F1CEA8F8BB}" type="parTrans" cxnId="{03811A7A-41CC-4D72-BC50-C51BFEDA076A}">
      <dgm:prSet/>
      <dgm:spPr/>
      <dgm:t>
        <a:bodyPr/>
        <a:lstStyle/>
        <a:p>
          <a:endParaRPr lang="en-US"/>
        </a:p>
      </dgm:t>
    </dgm:pt>
    <dgm:pt modelId="{FFEE6EE6-9845-4F52-AB26-D7E770C56333}" type="sibTrans" cxnId="{03811A7A-41CC-4D72-BC50-C51BFEDA076A}">
      <dgm:prSet/>
      <dgm:spPr/>
      <dgm:t>
        <a:bodyPr/>
        <a:lstStyle/>
        <a:p>
          <a:endParaRPr lang="en-US"/>
        </a:p>
      </dgm:t>
    </dgm:pt>
    <dgm:pt modelId="{8674A0F6-B78C-4A03-9BEC-01DE57618F2A}">
      <dgm:prSet/>
      <dgm:spPr/>
      <dgm:t>
        <a:bodyPr/>
        <a:lstStyle/>
        <a:p>
          <a:r>
            <a:rPr lang="fr-FR"/>
            <a:t>Un centre de coûts par phase (en phase avec les ordres internes) ?</a:t>
          </a:r>
          <a:endParaRPr lang="en-US"/>
        </a:p>
      </dgm:t>
    </dgm:pt>
    <dgm:pt modelId="{A30B7020-E06F-4873-9C11-9CF3CDF0B8D6}" type="parTrans" cxnId="{367AD790-CCDC-4708-B18E-CDCBEC5AB364}">
      <dgm:prSet/>
      <dgm:spPr/>
      <dgm:t>
        <a:bodyPr/>
        <a:lstStyle/>
        <a:p>
          <a:endParaRPr lang="en-US"/>
        </a:p>
      </dgm:t>
    </dgm:pt>
    <dgm:pt modelId="{455B2872-C40D-4544-BBA9-550FE0CDEEAB}" type="sibTrans" cxnId="{367AD790-CCDC-4708-B18E-CDCBEC5AB364}">
      <dgm:prSet/>
      <dgm:spPr/>
      <dgm:t>
        <a:bodyPr/>
        <a:lstStyle/>
        <a:p>
          <a:endParaRPr lang="en-US"/>
        </a:p>
      </dgm:t>
    </dgm:pt>
    <dgm:pt modelId="{40FD5587-4741-4983-BE56-45523CA39B93}">
      <dgm:prSet/>
      <dgm:spPr/>
      <dgm:t>
        <a:bodyPr/>
        <a:lstStyle/>
        <a:p>
          <a:r>
            <a:rPr lang="fr-FR"/>
            <a:t>Un centre de coûts par brand (pour les refacturations de salaires et la saisie des heures) ?</a:t>
          </a:r>
          <a:endParaRPr lang="en-US"/>
        </a:p>
      </dgm:t>
    </dgm:pt>
    <dgm:pt modelId="{05A17207-43AF-4D42-9EDE-82EE512B623D}" type="parTrans" cxnId="{A8CCBE54-BCC7-4629-8137-DA6E6DD55B25}">
      <dgm:prSet/>
      <dgm:spPr/>
      <dgm:t>
        <a:bodyPr/>
        <a:lstStyle/>
        <a:p>
          <a:endParaRPr lang="en-US"/>
        </a:p>
      </dgm:t>
    </dgm:pt>
    <dgm:pt modelId="{1F063DE6-9AB4-4214-ABC6-97FB55CE93FA}" type="sibTrans" cxnId="{A8CCBE54-BCC7-4629-8137-DA6E6DD55B25}">
      <dgm:prSet/>
      <dgm:spPr/>
      <dgm:t>
        <a:bodyPr/>
        <a:lstStyle/>
        <a:p>
          <a:endParaRPr lang="en-US"/>
        </a:p>
      </dgm:t>
    </dgm:pt>
    <dgm:pt modelId="{44383B1F-DAFF-4ECF-A9DF-F7A7D1DB3DE7}">
      <dgm:prSet/>
      <dgm:spPr/>
      <dgm:t>
        <a:bodyPr/>
        <a:lstStyle/>
        <a:p>
          <a:r>
            <a:rPr lang="fr-FR"/>
            <a:t>Un centre de coûts par track ?</a:t>
          </a:r>
          <a:endParaRPr lang="en-US"/>
        </a:p>
      </dgm:t>
    </dgm:pt>
    <dgm:pt modelId="{EC739756-F7DC-4AE1-939B-608DA134488E}" type="parTrans" cxnId="{4D5BE923-7BD4-4E60-934F-F8A00EB59B8C}">
      <dgm:prSet/>
      <dgm:spPr/>
      <dgm:t>
        <a:bodyPr/>
        <a:lstStyle/>
        <a:p>
          <a:endParaRPr lang="en-US"/>
        </a:p>
      </dgm:t>
    </dgm:pt>
    <dgm:pt modelId="{FCC671A2-9009-4D5D-803C-FCC1FDB78D54}" type="sibTrans" cxnId="{4D5BE923-7BD4-4E60-934F-F8A00EB59B8C}">
      <dgm:prSet/>
      <dgm:spPr/>
      <dgm:t>
        <a:bodyPr/>
        <a:lstStyle/>
        <a:p>
          <a:endParaRPr lang="en-US"/>
        </a:p>
      </dgm:t>
    </dgm:pt>
    <dgm:pt modelId="{190418E9-33E3-453F-9756-C5D2649BFAE0}">
      <dgm:prSet/>
      <dgm:spPr/>
      <dgm:t>
        <a:bodyPr/>
        <a:lstStyle/>
        <a:p>
          <a:r>
            <a:rPr lang="fr-FR"/>
            <a:t>Un centre de coûts Business vs IS ?</a:t>
          </a:r>
          <a:endParaRPr lang="en-US"/>
        </a:p>
      </dgm:t>
    </dgm:pt>
    <dgm:pt modelId="{1FDE4130-BAF8-4604-B4DA-B4C3F9EF4A1E}" type="parTrans" cxnId="{303DEEDD-5B87-4D5D-975B-B41BD483BE41}">
      <dgm:prSet/>
      <dgm:spPr/>
      <dgm:t>
        <a:bodyPr/>
        <a:lstStyle/>
        <a:p>
          <a:endParaRPr lang="en-US"/>
        </a:p>
      </dgm:t>
    </dgm:pt>
    <dgm:pt modelId="{CBEF7B8D-6390-43E3-A3C1-8F7B15AAC417}" type="sibTrans" cxnId="{303DEEDD-5B87-4D5D-975B-B41BD483BE41}">
      <dgm:prSet/>
      <dgm:spPr/>
      <dgm:t>
        <a:bodyPr/>
        <a:lstStyle/>
        <a:p>
          <a:endParaRPr lang="en-US"/>
        </a:p>
      </dgm:t>
    </dgm:pt>
    <dgm:pt modelId="{904CE414-86BE-4C52-A87E-80289478776D}">
      <dgm:prSet/>
      <dgm:spPr/>
      <dgm:t>
        <a:bodyPr/>
        <a:lstStyle/>
        <a:p>
          <a:pPr>
            <a:defRPr b="1"/>
          </a:pPr>
          <a:r>
            <a:rPr lang="fr-FR"/>
            <a:t>Ordres internes</a:t>
          </a:r>
          <a:endParaRPr lang="en-US"/>
        </a:p>
      </dgm:t>
    </dgm:pt>
    <dgm:pt modelId="{C11C8E13-BD05-407A-89B2-2952FF3F34B2}" type="parTrans" cxnId="{D2335FAA-2B50-457D-B116-8B27E18D02FE}">
      <dgm:prSet/>
      <dgm:spPr/>
      <dgm:t>
        <a:bodyPr/>
        <a:lstStyle/>
        <a:p>
          <a:endParaRPr lang="en-US"/>
        </a:p>
      </dgm:t>
    </dgm:pt>
    <dgm:pt modelId="{B800A61D-B8B4-4231-9DBE-E63CB8F9257D}" type="sibTrans" cxnId="{D2335FAA-2B50-457D-B116-8B27E18D02FE}">
      <dgm:prSet/>
      <dgm:spPr/>
      <dgm:t>
        <a:bodyPr/>
        <a:lstStyle/>
        <a:p>
          <a:endParaRPr lang="en-US"/>
        </a:p>
      </dgm:t>
    </dgm:pt>
    <dgm:pt modelId="{82F49A68-CC4E-4DEA-8945-82483B6A9CDF}">
      <dgm:prSet/>
      <dgm:spPr/>
      <dgm:t>
        <a:bodyPr/>
        <a:lstStyle/>
        <a:p>
          <a:r>
            <a:rPr lang="fr-FR" dirty="0"/>
            <a:t>Un ordre réel par phase non immobilisable du projet (KPC </a:t>
          </a:r>
          <a:r>
            <a:rPr lang="fr-FR" dirty="0" err="1"/>
            <a:t>Roll-in</a:t>
          </a:r>
          <a:r>
            <a:rPr lang="fr-FR" dirty="0"/>
            <a:t>, KPC support)</a:t>
          </a:r>
          <a:endParaRPr lang="en-US" dirty="0"/>
        </a:p>
      </dgm:t>
    </dgm:pt>
    <dgm:pt modelId="{2A270118-24EE-48CD-9D4D-9888F0830888}" type="parTrans" cxnId="{378A0177-2F24-48D2-9FEF-99A92E020C4E}">
      <dgm:prSet/>
      <dgm:spPr/>
      <dgm:t>
        <a:bodyPr/>
        <a:lstStyle/>
        <a:p>
          <a:endParaRPr lang="en-US"/>
        </a:p>
      </dgm:t>
    </dgm:pt>
    <dgm:pt modelId="{AFA363A9-5D7F-4581-8034-904C81BC4CF5}" type="sibTrans" cxnId="{378A0177-2F24-48D2-9FEF-99A92E020C4E}">
      <dgm:prSet/>
      <dgm:spPr/>
      <dgm:t>
        <a:bodyPr/>
        <a:lstStyle/>
        <a:p>
          <a:endParaRPr lang="en-US"/>
        </a:p>
      </dgm:t>
    </dgm:pt>
    <dgm:pt modelId="{7AC189F2-5B8D-46F3-99C7-89B82EC42508}">
      <dgm:prSet/>
      <dgm:spPr/>
      <dgm:t>
        <a:bodyPr/>
        <a:lstStyle/>
        <a:p>
          <a:r>
            <a:rPr lang="fr-FR" dirty="0"/>
            <a:t>Un ordre d’investissement par phase immobilisable du projet (KPC </a:t>
          </a:r>
          <a:r>
            <a:rPr lang="fr-FR" dirty="0" err="1"/>
            <a:t>Blueprint</a:t>
          </a:r>
          <a:r>
            <a:rPr lang="fr-FR" dirty="0"/>
            <a:t>, KPC </a:t>
          </a:r>
          <a:r>
            <a:rPr lang="fr-FR" dirty="0" err="1"/>
            <a:t>Realization</a:t>
          </a:r>
          <a:r>
            <a:rPr lang="fr-FR" dirty="0"/>
            <a:t>, KPC Tests)</a:t>
          </a:r>
          <a:endParaRPr lang="en-US" dirty="0"/>
        </a:p>
      </dgm:t>
    </dgm:pt>
    <dgm:pt modelId="{84B9512A-66DF-46FD-A262-91830E66365C}" type="parTrans" cxnId="{1E7E5FA6-3731-40E0-BE3D-716AA8E7098E}">
      <dgm:prSet/>
      <dgm:spPr/>
      <dgm:t>
        <a:bodyPr/>
        <a:lstStyle/>
        <a:p>
          <a:endParaRPr lang="en-US"/>
        </a:p>
      </dgm:t>
    </dgm:pt>
    <dgm:pt modelId="{D83A7A80-FF6D-4E73-89FE-3C8077C69945}" type="sibTrans" cxnId="{1E7E5FA6-3731-40E0-BE3D-716AA8E7098E}">
      <dgm:prSet/>
      <dgm:spPr/>
      <dgm:t>
        <a:bodyPr/>
        <a:lstStyle/>
        <a:p>
          <a:endParaRPr lang="en-US"/>
        </a:p>
      </dgm:t>
    </dgm:pt>
    <dgm:pt modelId="{6500B6FF-33D3-4627-BDEE-506121A698BF}">
      <dgm:prSet/>
      <dgm:spPr/>
      <dgm:t>
        <a:bodyPr/>
        <a:lstStyle/>
        <a:p>
          <a:r>
            <a:rPr lang="fr-FR"/>
            <a:t>Un ordre par track (déversé sur le CC Track correspondant) ?</a:t>
          </a:r>
          <a:endParaRPr lang="en-US"/>
        </a:p>
      </dgm:t>
    </dgm:pt>
    <dgm:pt modelId="{39AA02A4-3864-45B9-B008-8025222EA0D1}" type="parTrans" cxnId="{71E43AD0-83A1-448A-B7E4-F558A55DA4A3}">
      <dgm:prSet/>
      <dgm:spPr/>
      <dgm:t>
        <a:bodyPr/>
        <a:lstStyle/>
        <a:p>
          <a:endParaRPr lang="en-US"/>
        </a:p>
      </dgm:t>
    </dgm:pt>
    <dgm:pt modelId="{6B894B08-3267-494D-B5FC-D261B577F96D}" type="sibTrans" cxnId="{71E43AD0-83A1-448A-B7E4-F558A55DA4A3}">
      <dgm:prSet/>
      <dgm:spPr/>
      <dgm:t>
        <a:bodyPr/>
        <a:lstStyle/>
        <a:p>
          <a:endParaRPr lang="en-US"/>
        </a:p>
      </dgm:t>
    </dgm:pt>
    <dgm:pt modelId="{B22CFA51-649F-4A03-B438-DA206CDD6FE7}" type="pres">
      <dgm:prSet presAssocID="{0C951E79-7432-4E71-B39F-F1F38859EABC}" presName="root" presStyleCnt="0">
        <dgm:presLayoutVars>
          <dgm:dir/>
          <dgm:resizeHandles val="exact"/>
        </dgm:presLayoutVars>
      </dgm:prSet>
      <dgm:spPr/>
    </dgm:pt>
    <dgm:pt modelId="{1140C422-A87D-49F6-BD18-4F185C75CB31}" type="pres">
      <dgm:prSet presAssocID="{B251A886-4997-4BC4-8E9A-517AF53BAA32}" presName="compNode" presStyleCnt="0"/>
      <dgm:spPr/>
    </dgm:pt>
    <dgm:pt modelId="{A4CE76B6-73C5-4020-82F1-7B010B5B17C5}" type="pres">
      <dgm:prSet presAssocID="{B251A886-4997-4BC4-8E9A-517AF53BAA32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itcoin"/>
        </a:ext>
      </dgm:extLst>
    </dgm:pt>
    <dgm:pt modelId="{BA338987-361D-41E9-8978-1261CF63FBF2}" type="pres">
      <dgm:prSet presAssocID="{B251A886-4997-4BC4-8E9A-517AF53BAA32}" presName="iconSpace" presStyleCnt="0"/>
      <dgm:spPr/>
    </dgm:pt>
    <dgm:pt modelId="{0397E867-EE13-42C9-B5BD-3F66174A8FD8}" type="pres">
      <dgm:prSet presAssocID="{B251A886-4997-4BC4-8E9A-517AF53BAA32}" presName="parTx" presStyleLbl="revTx" presStyleIdx="0" presStyleCnt="6">
        <dgm:presLayoutVars>
          <dgm:chMax val="0"/>
          <dgm:chPref val="0"/>
        </dgm:presLayoutVars>
      </dgm:prSet>
      <dgm:spPr/>
    </dgm:pt>
    <dgm:pt modelId="{BFD01167-BC16-4876-B94E-0299722EF788}" type="pres">
      <dgm:prSet presAssocID="{B251A886-4997-4BC4-8E9A-517AF53BAA32}" presName="txSpace" presStyleCnt="0"/>
      <dgm:spPr/>
    </dgm:pt>
    <dgm:pt modelId="{8906D114-5DBE-41FC-9A8D-AEE2A3FF710D}" type="pres">
      <dgm:prSet presAssocID="{B251A886-4997-4BC4-8E9A-517AF53BAA32}" presName="desTx" presStyleLbl="revTx" presStyleIdx="1" presStyleCnt="6">
        <dgm:presLayoutVars/>
      </dgm:prSet>
      <dgm:spPr/>
    </dgm:pt>
    <dgm:pt modelId="{058581B1-AB3F-4F5D-8EC2-83B5841A3197}" type="pres">
      <dgm:prSet presAssocID="{2F6E7BDB-FBC7-4006-BC60-5767416C775E}" presName="sibTrans" presStyleCnt="0"/>
      <dgm:spPr/>
    </dgm:pt>
    <dgm:pt modelId="{05CA06D2-7EC1-46ED-9D21-772ABC627C1A}" type="pres">
      <dgm:prSet presAssocID="{F431FB32-CADD-4BBD-B74F-7D60D37D99A0}" presName="compNode" presStyleCnt="0"/>
      <dgm:spPr/>
    </dgm:pt>
    <dgm:pt modelId="{E6425541-0F1B-4814-961D-1E11D4CA0564}" type="pres">
      <dgm:prSet presAssocID="{F431FB32-CADD-4BBD-B74F-7D60D37D99A0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llar"/>
        </a:ext>
      </dgm:extLst>
    </dgm:pt>
    <dgm:pt modelId="{88204408-68A7-4060-9C6B-A20DFA938F6F}" type="pres">
      <dgm:prSet presAssocID="{F431FB32-CADD-4BBD-B74F-7D60D37D99A0}" presName="iconSpace" presStyleCnt="0"/>
      <dgm:spPr/>
    </dgm:pt>
    <dgm:pt modelId="{55C2B9BF-7876-4A39-8C8C-CD666BD552B4}" type="pres">
      <dgm:prSet presAssocID="{F431FB32-CADD-4BBD-B74F-7D60D37D99A0}" presName="parTx" presStyleLbl="revTx" presStyleIdx="2" presStyleCnt="6">
        <dgm:presLayoutVars>
          <dgm:chMax val="0"/>
          <dgm:chPref val="0"/>
        </dgm:presLayoutVars>
      </dgm:prSet>
      <dgm:spPr/>
    </dgm:pt>
    <dgm:pt modelId="{C9CC16D6-00B8-440C-9D92-42064635383D}" type="pres">
      <dgm:prSet presAssocID="{F431FB32-CADD-4BBD-B74F-7D60D37D99A0}" presName="txSpace" presStyleCnt="0"/>
      <dgm:spPr/>
    </dgm:pt>
    <dgm:pt modelId="{A1C5C10E-1D0C-4B3C-9649-058B8A84E655}" type="pres">
      <dgm:prSet presAssocID="{F431FB32-CADD-4BBD-B74F-7D60D37D99A0}" presName="desTx" presStyleLbl="revTx" presStyleIdx="3" presStyleCnt="6">
        <dgm:presLayoutVars/>
      </dgm:prSet>
      <dgm:spPr/>
    </dgm:pt>
    <dgm:pt modelId="{D520D53A-2CBD-4551-8263-DC5AB63F69F3}" type="pres">
      <dgm:prSet presAssocID="{FEFAF7D5-2842-4C92-B3D7-F1D4163565F9}" presName="sibTrans" presStyleCnt="0"/>
      <dgm:spPr/>
    </dgm:pt>
    <dgm:pt modelId="{4B70D501-ECFD-4CB3-A63F-54966E7B5301}" type="pres">
      <dgm:prSet presAssocID="{904CE414-86BE-4C52-A87E-80289478776D}" presName="compNode" presStyleCnt="0"/>
      <dgm:spPr/>
    </dgm:pt>
    <dgm:pt modelId="{7FF14338-3C8D-4DF9-8C6D-E93D6C0B2CC4}" type="pres">
      <dgm:prSet presAssocID="{904CE414-86BE-4C52-A87E-80289478776D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2AAD94C4-9B3B-4BBE-972B-DA532D1B6931}" type="pres">
      <dgm:prSet presAssocID="{904CE414-86BE-4C52-A87E-80289478776D}" presName="iconSpace" presStyleCnt="0"/>
      <dgm:spPr/>
    </dgm:pt>
    <dgm:pt modelId="{B819EF5D-6AF0-411A-A303-C3FBBE517324}" type="pres">
      <dgm:prSet presAssocID="{904CE414-86BE-4C52-A87E-80289478776D}" presName="parTx" presStyleLbl="revTx" presStyleIdx="4" presStyleCnt="6">
        <dgm:presLayoutVars>
          <dgm:chMax val="0"/>
          <dgm:chPref val="0"/>
        </dgm:presLayoutVars>
      </dgm:prSet>
      <dgm:spPr/>
    </dgm:pt>
    <dgm:pt modelId="{B9121B27-4CD3-45BA-A9B8-DE85C6C36DF5}" type="pres">
      <dgm:prSet presAssocID="{904CE414-86BE-4C52-A87E-80289478776D}" presName="txSpace" presStyleCnt="0"/>
      <dgm:spPr/>
    </dgm:pt>
    <dgm:pt modelId="{8067CB9C-5B61-41E7-9835-166F5552E926}" type="pres">
      <dgm:prSet presAssocID="{904CE414-86BE-4C52-A87E-80289478776D}" presName="desTx" presStyleLbl="revTx" presStyleIdx="5" presStyleCnt="6">
        <dgm:presLayoutVars/>
      </dgm:prSet>
      <dgm:spPr/>
    </dgm:pt>
  </dgm:ptLst>
  <dgm:cxnLst>
    <dgm:cxn modelId="{749A3B06-4DCB-4932-80B3-C9671FF0A3BA}" type="presOf" srcId="{44383B1F-DAFF-4ECF-A9DF-F7A7D1DB3DE7}" destId="{A1C5C10E-1D0C-4B3C-9649-058B8A84E655}" srcOrd="0" destOrd="3" presId="urn:microsoft.com/office/officeart/2018/5/layout/CenteredIconLabelDescriptionList"/>
    <dgm:cxn modelId="{9F36D011-82F0-4883-890C-740194BC08B6}" type="presOf" srcId="{904CE414-86BE-4C52-A87E-80289478776D}" destId="{B819EF5D-6AF0-411A-A303-C3FBBE517324}" srcOrd="0" destOrd="0" presId="urn:microsoft.com/office/officeart/2018/5/layout/CenteredIconLabelDescriptionList"/>
    <dgm:cxn modelId="{D69DCA16-2869-4311-8B1A-6CFE155B3F61}" srcId="{0C951E79-7432-4E71-B39F-F1F38859EABC}" destId="{F431FB32-CADD-4BBD-B74F-7D60D37D99A0}" srcOrd="1" destOrd="0" parTransId="{74C938F9-019E-4FD1-A5E4-264D2960347D}" sibTransId="{FEFAF7D5-2842-4C92-B3D7-F1D4163565F9}"/>
    <dgm:cxn modelId="{4D5BE923-7BD4-4E60-934F-F8A00EB59B8C}" srcId="{F431FB32-CADD-4BBD-B74F-7D60D37D99A0}" destId="{44383B1F-DAFF-4ECF-A9DF-F7A7D1DB3DE7}" srcOrd="3" destOrd="0" parTransId="{EC739756-F7DC-4AE1-939B-608DA134488E}" sibTransId="{FCC671A2-9009-4D5D-803C-FCC1FDB78D54}"/>
    <dgm:cxn modelId="{1BAE7F28-2D93-4A65-9502-6B7CB05F90FF}" srcId="{0C951E79-7432-4E71-B39F-F1F38859EABC}" destId="{B251A886-4997-4BC4-8E9A-517AF53BAA32}" srcOrd="0" destOrd="0" parTransId="{C9FCAEE1-ADFA-4D9F-9CF2-C01AC8B3B961}" sibTransId="{2F6E7BDB-FBC7-4006-BC60-5767416C775E}"/>
    <dgm:cxn modelId="{97DC7437-1860-4CD0-8BF0-9EFF0030555C}" type="presOf" srcId="{6500B6FF-33D3-4627-BDEE-506121A698BF}" destId="{8067CB9C-5B61-41E7-9835-166F5552E926}" srcOrd="0" destOrd="2" presId="urn:microsoft.com/office/officeart/2018/5/layout/CenteredIconLabelDescriptionList"/>
    <dgm:cxn modelId="{F584986C-82D5-4038-A0CD-F816000E7A1A}" type="presOf" srcId="{190418E9-33E3-453F-9756-C5D2649BFAE0}" destId="{A1C5C10E-1D0C-4B3C-9649-058B8A84E655}" srcOrd="0" destOrd="4" presId="urn:microsoft.com/office/officeart/2018/5/layout/CenteredIconLabelDescriptionList"/>
    <dgm:cxn modelId="{8A0B5A73-6464-4FCC-92C5-409167341296}" type="presOf" srcId="{55CE903D-CC28-4C16-B591-560553F7CBEF}" destId="{A1C5C10E-1D0C-4B3C-9649-058B8A84E655}" srcOrd="0" destOrd="0" presId="urn:microsoft.com/office/officeart/2018/5/layout/CenteredIconLabelDescriptionList"/>
    <dgm:cxn modelId="{A8CCBE54-BCC7-4629-8137-DA6E6DD55B25}" srcId="{F431FB32-CADD-4BBD-B74F-7D60D37D99A0}" destId="{40FD5587-4741-4983-BE56-45523CA39B93}" srcOrd="2" destOrd="0" parTransId="{05A17207-43AF-4D42-9EDE-82EE512B623D}" sibTransId="{1F063DE6-9AB4-4214-ABC6-97FB55CE93FA}"/>
    <dgm:cxn modelId="{378A0177-2F24-48D2-9FEF-99A92E020C4E}" srcId="{904CE414-86BE-4C52-A87E-80289478776D}" destId="{82F49A68-CC4E-4DEA-8945-82483B6A9CDF}" srcOrd="0" destOrd="0" parTransId="{2A270118-24EE-48CD-9D4D-9888F0830888}" sibTransId="{AFA363A9-5D7F-4581-8034-904C81BC4CF5}"/>
    <dgm:cxn modelId="{03811A7A-41CC-4D72-BC50-C51BFEDA076A}" srcId="{F431FB32-CADD-4BBD-B74F-7D60D37D99A0}" destId="{55CE903D-CC28-4C16-B591-560553F7CBEF}" srcOrd="0" destOrd="0" parTransId="{F41A4E00-ED92-4BC3-9840-D1F1CEA8F8BB}" sibTransId="{FFEE6EE6-9845-4F52-AB26-D7E770C56333}"/>
    <dgm:cxn modelId="{367AD790-CCDC-4708-B18E-CDCBEC5AB364}" srcId="{F431FB32-CADD-4BBD-B74F-7D60D37D99A0}" destId="{8674A0F6-B78C-4A03-9BEC-01DE57618F2A}" srcOrd="1" destOrd="0" parTransId="{A30B7020-E06F-4873-9C11-9CF3CDF0B8D6}" sibTransId="{455B2872-C40D-4544-BBA9-550FE0CDEEAB}"/>
    <dgm:cxn modelId="{5CDFF595-34A9-4A8D-8739-1FADBD9597EE}" type="presOf" srcId="{8674A0F6-B78C-4A03-9BEC-01DE57618F2A}" destId="{A1C5C10E-1D0C-4B3C-9649-058B8A84E655}" srcOrd="0" destOrd="1" presId="urn:microsoft.com/office/officeart/2018/5/layout/CenteredIconLabelDescriptionList"/>
    <dgm:cxn modelId="{ABAF04A2-D523-44C9-9113-DD9383047852}" type="presOf" srcId="{40FD5587-4741-4983-BE56-45523CA39B93}" destId="{A1C5C10E-1D0C-4B3C-9649-058B8A84E655}" srcOrd="0" destOrd="2" presId="urn:microsoft.com/office/officeart/2018/5/layout/CenteredIconLabelDescriptionList"/>
    <dgm:cxn modelId="{1E7E5FA6-3731-40E0-BE3D-716AA8E7098E}" srcId="{904CE414-86BE-4C52-A87E-80289478776D}" destId="{7AC189F2-5B8D-46F3-99C7-89B82EC42508}" srcOrd="1" destOrd="0" parTransId="{84B9512A-66DF-46FD-A262-91830E66365C}" sibTransId="{D83A7A80-FF6D-4E73-89FE-3C8077C69945}"/>
    <dgm:cxn modelId="{D2335FAA-2B50-457D-B116-8B27E18D02FE}" srcId="{0C951E79-7432-4E71-B39F-F1F38859EABC}" destId="{904CE414-86BE-4C52-A87E-80289478776D}" srcOrd="2" destOrd="0" parTransId="{C11C8E13-BD05-407A-89B2-2952FF3F34B2}" sibTransId="{B800A61D-B8B4-4231-9DBE-E63CB8F9257D}"/>
    <dgm:cxn modelId="{4AE34FC0-1497-4315-906A-9696A0BE6DFA}" type="presOf" srcId="{B251A886-4997-4BC4-8E9A-517AF53BAA32}" destId="{0397E867-EE13-42C9-B5BD-3F66174A8FD8}" srcOrd="0" destOrd="0" presId="urn:microsoft.com/office/officeart/2018/5/layout/CenteredIconLabelDescriptionList"/>
    <dgm:cxn modelId="{71E43AD0-83A1-448A-B7E4-F558A55DA4A3}" srcId="{904CE414-86BE-4C52-A87E-80289478776D}" destId="{6500B6FF-33D3-4627-BDEE-506121A698BF}" srcOrd="2" destOrd="0" parTransId="{39AA02A4-3864-45B9-B008-8025222EA0D1}" sibTransId="{6B894B08-3267-494D-B5FC-D261B577F96D}"/>
    <dgm:cxn modelId="{63A3D7DB-2AFD-426C-9E00-55B375488DC6}" type="presOf" srcId="{7AC189F2-5B8D-46F3-99C7-89B82EC42508}" destId="{8067CB9C-5B61-41E7-9835-166F5552E926}" srcOrd="0" destOrd="1" presId="urn:microsoft.com/office/officeart/2018/5/layout/CenteredIconLabelDescriptionList"/>
    <dgm:cxn modelId="{303DEEDD-5B87-4D5D-975B-B41BD483BE41}" srcId="{F431FB32-CADD-4BBD-B74F-7D60D37D99A0}" destId="{190418E9-33E3-453F-9756-C5D2649BFAE0}" srcOrd="4" destOrd="0" parTransId="{1FDE4130-BAF8-4604-B4DA-B4C3F9EF4A1E}" sibTransId="{CBEF7B8D-6390-43E3-A3C1-8F7B15AAC417}"/>
    <dgm:cxn modelId="{A3B330DF-693B-451F-9C1C-79175A33B4B8}" type="presOf" srcId="{82F49A68-CC4E-4DEA-8945-82483B6A9CDF}" destId="{8067CB9C-5B61-41E7-9835-166F5552E926}" srcOrd="0" destOrd="0" presId="urn:microsoft.com/office/officeart/2018/5/layout/CenteredIconLabelDescriptionList"/>
    <dgm:cxn modelId="{D813F8EB-1C97-4476-87D3-BAFF9BC9230C}" type="presOf" srcId="{F431FB32-CADD-4BBD-B74F-7D60D37D99A0}" destId="{55C2B9BF-7876-4A39-8C8C-CD666BD552B4}" srcOrd="0" destOrd="0" presId="urn:microsoft.com/office/officeart/2018/5/layout/CenteredIconLabelDescriptionList"/>
    <dgm:cxn modelId="{843E49F4-ED4B-4BE1-B9A3-A9EE65A96E38}" type="presOf" srcId="{0C951E79-7432-4E71-B39F-F1F38859EABC}" destId="{B22CFA51-649F-4A03-B438-DA206CDD6FE7}" srcOrd="0" destOrd="0" presId="urn:microsoft.com/office/officeart/2018/5/layout/CenteredIconLabelDescriptionList"/>
    <dgm:cxn modelId="{C707F572-ADA5-4A7A-8621-629D545FB794}" type="presParOf" srcId="{B22CFA51-649F-4A03-B438-DA206CDD6FE7}" destId="{1140C422-A87D-49F6-BD18-4F185C75CB31}" srcOrd="0" destOrd="0" presId="urn:microsoft.com/office/officeart/2018/5/layout/CenteredIconLabelDescriptionList"/>
    <dgm:cxn modelId="{76B23434-C649-4243-9CDD-9B2E2C00D94E}" type="presParOf" srcId="{1140C422-A87D-49F6-BD18-4F185C75CB31}" destId="{A4CE76B6-73C5-4020-82F1-7B010B5B17C5}" srcOrd="0" destOrd="0" presId="urn:microsoft.com/office/officeart/2018/5/layout/CenteredIconLabelDescriptionList"/>
    <dgm:cxn modelId="{8DA05DBE-C6A0-4563-90F9-C55F9BC2DDD0}" type="presParOf" srcId="{1140C422-A87D-49F6-BD18-4F185C75CB31}" destId="{BA338987-361D-41E9-8978-1261CF63FBF2}" srcOrd="1" destOrd="0" presId="urn:microsoft.com/office/officeart/2018/5/layout/CenteredIconLabelDescriptionList"/>
    <dgm:cxn modelId="{5BBF2D6D-B8FB-4018-B0E7-2B8E1105AAF0}" type="presParOf" srcId="{1140C422-A87D-49F6-BD18-4F185C75CB31}" destId="{0397E867-EE13-42C9-B5BD-3F66174A8FD8}" srcOrd="2" destOrd="0" presId="urn:microsoft.com/office/officeart/2018/5/layout/CenteredIconLabelDescriptionList"/>
    <dgm:cxn modelId="{E57B453A-8C09-41DA-B840-07FD21AA2AE0}" type="presParOf" srcId="{1140C422-A87D-49F6-BD18-4F185C75CB31}" destId="{BFD01167-BC16-4876-B94E-0299722EF788}" srcOrd="3" destOrd="0" presId="urn:microsoft.com/office/officeart/2018/5/layout/CenteredIconLabelDescriptionList"/>
    <dgm:cxn modelId="{C9234F35-E082-47AF-8A20-963DD9F1A395}" type="presParOf" srcId="{1140C422-A87D-49F6-BD18-4F185C75CB31}" destId="{8906D114-5DBE-41FC-9A8D-AEE2A3FF710D}" srcOrd="4" destOrd="0" presId="urn:microsoft.com/office/officeart/2018/5/layout/CenteredIconLabelDescriptionList"/>
    <dgm:cxn modelId="{C104CA16-37B3-4AC8-834D-FF094654AA57}" type="presParOf" srcId="{B22CFA51-649F-4A03-B438-DA206CDD6FE7}" destId="{058581B1-AB3F-4F5D-8EC2-83B5841A3197}" srcOrd="1" destOrd="0" presId="urn:microsoft.com/office/officeart/2018/5/layout/CenteredIconLabelDescriptionList"/>
    <dgm:cxn modelId="{F74C1CB4-E1AE-44E6-AE30-6363228A3436}" type="presParOf" srcId="{B22CFA51-649F-4A03-B438-DA206CDD6FE7}" destId="{05CA06D2-7EC1-46ED-9D21-772ABC627C1A}" srcOrd="2" destOrd="0" presId="urn:microsoft.com/office/officeart/2018/5/layout/CenteredIconLabelDescriptionList"/>
    <dgm:cxn modelId="{D964F41C-7002-4997-A43F-0EF3A38BC50E}" type="presParOf" srcId="{05CA06D2-7EC1-46ED-9D21-772ABC627C1A}" destId="{E6425541-0F1B-4814-961D-1E11D4CA0564}" srcOrd="0" destOrd="0" presId="urn:microsoft.com/office/officeart/2018/5/layout/CenteredIconLabelDescriptionList"/>
    <dgm:cxn modelId="{5C51BB66-EF10-4B26-899F-8E8A67D49E53}" type="presParOf" srcId="{05CA06D2-7EC1-46ED-9D21-772ABC627C1A}" destId="{88204408-68A7-4060-9C6B-A20DFA938F6F}" srcOrd="1" destOrd="0" presId="urn:microsoft.com/office/officeart/2018/5/layout/CenteredIconLabelDescriptionList"/>
    <dgm:cxn modelId="{40AFBA6C-1B91-4B0C-995A-B4542A9F3B4A}" type="presParOf" srcId="{05CA06D2-7EC1-46ED-9D21-772ABC627C1A}" destId="{55C2B9BF-7876-4A39-8C8C-CD666BD552B4}" srcOrd="2" destOrd="0" presId="urn:microsoft.com/office/officeart/2018/5/layout/CenteredIconLabelDescriptionList"/>
    <dgm:cxn modelId="{C4E47B67-200C-44DF-84B0-91BF966E2FD2}" type="presParOf" srcId="{05CA06D2-7EC1-46ED-9D21-772ABC627C1A}" destId="{C9CC16D6-00B8-440C-9D92-42064635383D}" srcOrd="3" destOrd="0" presId="urn:microsoft.com/office/officeart/2018/5/layout/CenteredIconLabelDescriptionList"/>
    <dgm:cxn modelId="{920071F8-54C2-465F-8C1A-0B86D3C9D169}" type="presParOf" srcId="{05CA06D2-7EC1-46ED-9D21-772ABC627C1A}" destId="{A1C5C10E-1D0C-4B3C-9649-058B8A84E655}" srcOrd="4" destOrd="0" presId="urn:microsoft.com/office/officeart/2018/5/layout/CenteredIconLabelDescriptionList"/>
    <dgm:cxn modelId="{2267CCB5-3361-4CBC-9A79-C1362AC29216}" type="presParOf" srcId="{B22CFA51-649F-4A03-B438-DA206CDD6FE7}" destId="{D520D53A-2CBD-4551-8263-DC5AB63F69F3}" srcOrd="3" destOrd="0" presId="urn:microsoft.com/office/officeart/2018/5/layout/CenteredIconLabelDescriptionList"/>
    <dgm:cxn modelId="{033EC5AF-6D15-45EF-A39F-67612FB9D077}" type="presParOf" srcId="{B22CFA51-649F-4A03-B438-DA206CDD6FE7}" destId="{4B70D501-ECFD-4CB3-A63F-54966E7B5301}" srcOrd="4" destOrd="0" presId="urn:microsoft.com/office/officeart/2018/5/layout/CenteredIconLabelDescriptionList"/>
    <dgm:cxn modelId="{3803C043-DCB9-4A15-935D-3B9F6E6EBED4}" type="presParOf" srcId="{4B70D501-ECFD-4CB3-A63F-54966E7B5301}" destId="{7FF14338-3C8D-4DF9-8C6D-E93D6C0B2CC4}" srcOrd="0" destOrd="0" presId="urn:microsoft.com/office/officeart/2018/5/layout/CenteredIconLabelDescriptionList"/>
    <dgm:cxn modelId="{56EE175F-A528-4E8D-A3D1-6BC26497F0F7}" type="presParOf" srcId="{4B70D501-ECFD-4CB3-A63F-54966E7B5301}" destId="{2AAD94C4-9B3B-4BBE-972B-DA532D1B6931}" srcOrd="1" destOrd="0" presId="urn:microsoft.com/office/officeart/2018/5/layout/CenteredIconLabelDescriptionList"/>
    <dgm:cxn modelId="{F14A5D39-EAFA-4C86-8B4B-65FF6C4CF333}" type="presParOf" srcId="{4B70D501-ECFD-4CB3-A63F-54966E7B5301}" destId="{B819EF5D-6AF0-411A-A303-C3FBBE517324}" srcOrd="2" destOrd="0" presId="urn:microsoft.com/office/officeart/2018/5/layout/CenteredIconLabelDescriptionList"/>
    <dgm:cxn modelId="{8085B3B1-337D-4A63-95FD-49FDE023B2D7}" type="presParOf" srcId="{4B70D501-ECFD-4CB3-A63F-54966E7B5301}" destId="{B9121B27-4CD3-45BA-A9B8-DE85C6C36DF5}" srcOrd="3" destOrd="0" presId="urn:microsoft.com/office/officeart/2018/5/layout/CenteredIconLabelDescriptionList"/>
    <dgm:cxn modelId="{9426B641-0660-4FCD-87A2-4E37B3BF64F2}" type="presParOf" srcId="{4B70D501-ECFD-4CB3-A63F-54966E7B5301}" destId="{8067CB9C-5B61-41E7-9835-166F5552E926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01F79F7-7897-4B6E-AF26-DC3D3F268A99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571FEB68-2B28-42AA-A699-C6DD794B2063}">
      <dgm:prSet/>
      <dgm:spPr/>
      <dgm:t>
        <a:bodyPr/>
        <a:lstStyle/>
        <a:p>
          <a:r>
            <a:rPr lang="fr-FR"/>
            <a:t>Y a-t-il des employés CDI/CDD prévus dans la société KPC? </a:t>
          </a:r>
          <a:endParaRPr lang="en-US"/>
        </a:p>
      </dgm:t>
    </dgm:pt>
    <dgm:pt modelId="{AB13F025-CAA1-4A5F-89D1-4A5736117D8A}" type="parTrans" cxnId="{4AD5E962-7A07-4DAF-AE0D-04B3F812D43A}">
      <dgm:prSet/>
      <dgm:spPr/>
      <dgm:t>
        <a:bodyPr/>
        <a:lstStyle/>
        <a:p>
          <a:endParaRPr lang="en-US"/>
        </a:p>
      </dgm:t>
    </dgm:pt>
    <dgm:pt modelId="{81390FF8-4422-4560-BBEC-C1666012F098}" type="sibTrans" cxnId="{4AD5E962-7A07-4DAF-AE0D-04B3F812D43A}">
      <dgm:prSet/>
      <dgm:spPr/>
      <dgm:t>
        <a:bodyPr/>
        <a:lstStyle/>
        <a:p>
          <a:endParaRPr lang="en-US"/>
        </a:p>
      </dgm:t>
    </dgm:pt>
    <dgm:pt modelId="{0CC99C23-CA5E-4AF8-BBDE-62FAFB34275D}">
      <dgm:prSet/>
      <dgm:spPr/>
      <dgm:t>
        <a:bodyPr/>
        <a:lstStyle/>
        <a:p>
          <a:r>
            <a:rPr lang="fr-FR"/>
            <a:t>Comment gérer/comptabiliser leur paye ? </a:t>
          </a:r>
          <a:endParaRPr lang="en-US"/>
        </a:p>
      </dgm:t>
    </dgm:pt>
    <dgm:pt modelId="{4FDA0B73-8725-48D4-854D-1CA5E02E0B21}" type="parTrans" cxnId="{289B3CCE-C3E8-4474-87B3-B7F4867D032D}">
      <dgm:prSet/>
      <dgm:spPr/>
      <dgm:t>
        <a:bodyPr/>
        <a:lstStyle/>
        <a:p>
          <a:endParaRPr lang="en-US"/>
        </a:p>
      </dgm:t>
    </dgm:pt>
    <dgm:pt modelId="{5E0EFCD8-3749-42C7-B1DA-1F7D7D769AA7}" type="sibTrans" cxnId="{289B3CCE-C3E8-4474-87B3-B7F4867D032D}">
      <dgm:prSet/>
      <dgm:spPr/>
      <dgm:t>
        <a:bodyPr/>
        <a:lstStyle/>
        <a:p>
          <a:endParaRPr lang="en-US"/>
        </a:p>
      </dgm:t>
    </dgm:pt>
    <dgm:pt modelId="{3FC9967A-E046-4EC3-A63C-FFBD23AAA034}">
      <dgm:prSet/>
      <dgm:spPr/>
      <dgm:t>
        <a:bodyPr/>
        <a:lstStyle/>
        <a:p>
          <a:r>
            <a:rPr lang="fr-FR"/>
            <a:t>Plus particulièrement, quelle est la future organisation du service CdG/compta ?</a:t>
          </a:r>
          <a:endParaRPr lang="en-US"/>
        </a:p>
      </dgm:t>
    </dgm:pt>
    <dgm:pt modelId="{D47900E6-68F5-4591-BBAC-A4084AC238EC}" type="parTrans" cxnId="{AAD3B789-F7D2-4FEA-97C2-E274A8C793E4}">
      <dgm:prSet/>
      <dgm:spPr/>
      <dgm:t>
        <a:bodyPr/>
        <a:lstStyle/>
        <a:p>
          <a:endParaRPr lang="en-US"/>
        </a:p>
      </dgm:t>
    </dgm:pt>
    <dgm:pt modelId="{1CA975C2-A28C-4D49-AE57-DC4B34F15986}" type="sibTrans" cxnId="{AAD3B789-F7D2-4FEA-97C2-E274A8C793E4}">
      <dgm:prSet/>
      <dgm:spPr/>
      <dgm:t>
        <a:bodyPr/>
        <a:lstStyle/>
        <a:p>
          <a:endParaRPr lang="en-US"/>
        </a:p>
      </dgm:t>
    </dgm:pt>
    <dgm:pt modelId="{C8FFF85F-33A2-42D0-A26B-B7C862F6598C}" type="pres">
      <dgm:prSet presAssocID="{C01F79F7-7897-4B6E-AF26-DC3D3F268A99}" presName="root" presStyleCnt="0">
        <dgm:presLayoutVars>
          <dgm:dir/>
          <dgm:resizeHandles val="exact"/>
        </dgm:presLayoutVars>
      </dgm:prSet>
      <dgm:spPr/>
    </dgm:pt>
    <dgm:pt modelId="{F544E716-2A1A-4F87-820A-92E07AD93958}" type="pres">
      <dgm:prSet presAssocID="{571FEB68-2B28-42AA-A699-C6DD794B2063}" presName="compNode" presStyleCnt="0"/>
      <dgm:spPr/>
    </dgm:pt>
    <dgm:pt modelId="{08B95B66-29E8-4862-B423-2A123DCB87ED}" type="pres">
      <dgm:prSet presAssocID="{571FEB68-2B28-42AA-A699-C6DD794B2063}" presName="bgRect" presStyleLbl="bgShp" presStyleIdx="0" presStyleCnt="3"/>
      <dgm:spPr/>
    </dgm:pt>
    <dgm:pt modelId="{9D463927-D7CA-40FA-98C9-83E9E5966044}" type="pres">
      <dgm:prSet presAssocID="{571FEB68-2B28-42AA-A699-C6DD794B206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ffice Worker"/>
        </a:ext>
      </dgm:extLst>
    </dgm:pt>
    <dgm:pt modelId="{16639395-9B87-458E-A2B7-A56FF5479A67}" type="pres">
      <dgm:prSet presAssocID="{571FEB68-2B28-42AA-A699-C6DD794B2063}" presName="spaceRect" presStyleCnt="0"/>
      <dgm:spPr/>
    </dgm:pt>
    <dgm:pt modelId="{27792225-F637-4D19-AA02-997162D0C8A3}" type="pres">
      <dgm:prSet presAssocID="{571FEB68-2B28-42AA-A699-C6DD794B2063}" presName="parTx" presStyleLbl="revTx" presStyleIdx="0" presStyleCnt="3">
        <dgm:presLayoutVars>
          <dgm:chMax val="0"/>
          <dgm:chPref val="0"/>
        </dgm:presLayoutVars>
      </dgm:prSet>
      <dgm:spPr/>
    </dgm:pt>
    <dgm:pt modelId="{26C10D8B-A479-4340-9D16-144F1C6E801E}" type="pres">
      <dgm:prSet presAssocID="{81390FF8-4422-4560-BBEC-C1666012F098}" presName="sibTrans" presStyleCnt="0"/>
      <dgm:spPr/>
    </dgm:pt>
    <dgm:pt modelId="{B2CC9B5D-B23E-44C1-8843-ECF767C7B840}" type="pres">
      <dgm:prSet presAssocID="{0CC99C23-CA5E-4AF8-BBDE-62FAFB34275D}" presName="compNode" presStyleCnt="0"/>
      <dgm:spPr/>
    </dgm:pt>
    <dgm:pt modelId="{AB09F666-145F-4542-BDCE-A7F7CF1C72A5}" type="pres">
      <dgm:prSet presAssocID="{0CC99C23-CA5E-4AF8-BBDE-62FAFB34275D}" presName="bgRect" presStyleLbl="bgShp" presStyleIdx="1" presStyleCnt="3"/>
      <dgm:spPr/>
    </dgm:pt>
    <dgm:pt modelId="{A30A02F5-1769-4C6A-8A3B-E22B5E17439E}" type="pres">
      <dgm:prSet presAssocID="{0CC99C23-CA5E-4AF8-BBDE-62FAFB34275D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itcoin"/>
        </a:ext>
      </dgm:extLst>
    </dgm:pt>
    <dgm:pt modelId="{AFB622B6-F248-40C4-8CFE-C32B2342992B}" type="pres">
      <dgm:prSet presAssocID="{0CC99C23-CA5E-4AF8-BBDE-62FAFB34275D}" presName="spaceRect" presStyleCnt="0"/>
      <dgm:spPr/>
    </dgm:pt>
    <dgm:pt modelId="{C11DAA66-0E93-44F6-9C79-E59FE2008CA9}" type="pres">
      <dgm:prSet presAssocID="{0CC99C23-CA5E-4AF8-BBDE-62FAFB34275D}" presName="parTx" presStyleLbl="revTx" presStyleIdx="1" presStyleCnt="3">
        <dgm:presLayoutVars>
          <dgm:chMax val="0"/>
          <dgm:chPref val="0"/>
        </dgm:presLayoutVars>
      </dgm:prSet>
      <dgm:spPr/>
    </dgm:pt>
    <dgm:pt modelId="{0C76A019-0B10-4547-A5CE-D5A4928BEF03}" type="pres">
      <dgm:prSet presAssocID="{5E0EFCD8-3749-42C7-B1DA-1F7D7D769AA7}" presName="sibTrans" presStyleCnt="0"/>
      <dgm:spPr/>
    </dgm:pt>
    <dgm:pt modelId="{73B37326-4C0D-4D9A-AC16-F7DD7A833344}" type="pres">
      <dgm:prSet presAssocID="{3FC9967A-E046-4EC3-A63C-FFBD23AAA034}" presName="compNode" presStyleCnt="0"/>
      <dgm:spPr/>
    </dgm:pt>
    <dgm:pt modelId="{A250EDE2-0247-4DF9-B954-326EEBFBC725}" type="pres">
      <dgm:prSet presAssocID="{3FC9967A-E046-4EC3-A63C-FFBD23AAA034}" presName="bgRect" presStyleLbl="bgShp" presStyleIdx="2" presStyleCnt="3"/>
      <dgm:spPr/>
    </dgm:pt>
    <dgm:pt modelId="{04507DAB-A7C0-43C5-A5E2-25E2D16A5BB6}" type="pres">
      <dgm:prSet presAssocID="{3FC9967A-E046-4EC3-A63C-FFBD23AAA034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eprechaun Hat"/>
        </a:ext>
      </dgm:extLst>
    </dgm:pt>
    <dgm:pt modelId="{AC68C1F3-8980-4DC8-B84E-3E971B04EA8B}" type="pres">
      <dgm:prSet presAssocID="{3FC9967A-E046-4EC3-A63C-FFBD23AAA034}" presName="spaceRect" presStyleCnt="0"/>
      <dgm:spPr/>
    </dgm:pt>
    <dgm:pt modelId="{B93F7888-89DD-499C-A759-3136FC5772C8}" type="pres">
      <dgm:prSet presAssocID="{3FC9967A-E046-4EC3-A63C-FFBD23AAA034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0716B033-68DE-4617-B0D5-4AF35600968B}" type="presOf" srcId="{3FC9967A-E046-4EC3-A63C-FFBD23AAA034}" destId="{B93F7888-89DD-499C-A759-3136FC5772C8}" srcOrd="0" destOrd="0" presId="urn:microsoft.com/office/officeart/2018/2/layout/IconVerticalSolidList"/>
    <dgm:cxn modelId="{1161A935-26EF-4F01-91B6-0612964E821D}" type="presOf" srcId="{571FEB68-2B28-42AA-A699-C6DD794B2063}" destId="{27792225-F637-4D19-AA02-997162D0C8A3}" srcOrd="0" destOrd="0" presId="urn:microsoft.com/office/officeart/2018/2/layout/IconVerticalSolidList"/>
    <dgm:cxn modelId="{4AD5E962-7A07-4DAF-AE0D-04B3F812D43A}" srcId="{C01F79F7-7897-4B6E-AF26-DC3D3F268A99}" destId="{571FEB68-2B28-42AA-A699-C6DD794B2063}" srcOrd="0" destOrd="0" parTransId="{AB13F025-CAA1-4A5F-89D1-4A5736117D8A}" sibTransId="{81390FF8-4422-4560-BBEC-C1666012F098}"/>
    <dgm:cxn modelId="{AAD3B789-F7D2-4FEA-97C2-E274A8C793E4}" srcId="{C01F79F7-7897-4B6E-AF26-DC3D3F268A99}" destId="{3FC9967A-E046-4EC3-A63C-FFBD23AAA034}" srcOrd="2" destOrd="0" parTransId="{D47900E6-68F5-4591-BBAC-A4084AC238EC}" sibTransId="{1CA975C2-A28C-4D49-AE57-DC4B34F15986}"/>
    <dgm:cxn modelId="{288B928D-AE1D-4C5C-9EEB-98390BE11802}" type="presOf" srcId="{C01F79F7-7897-4B6E-AF26-DC3D3F268A99}" destId="{C8FFF85F-33A2-42D0-A26B-B7C862F6598C}" srcOrd="0" destOrd="0" presId="urn:microsoft.com/office/officeart/2018/2/layout/IconVerticalSolidList"/>
    <dgm:cxn modelId="{52A0679B-7A4B-45FB-8D83-A6B2939A869C}" type="presOf" srcId="{0CC99C23-CA5E-4AF8-BBDE-62FAFB34275D}" destId="{C11DAA66-0E93-44F6-9C79-E59FE2008CA9}" srcOrd="0" destOrd="0" presId="urn:microsoft.com/office/officeart/2018/2/layout/IconVerticalSolidList"/>
    <dgm:cxn modelId="{289B3CCE-C3E8-4474-87B3-B7F4867D032D}" srcId="{C01F79F7-7897-4B6E-AF26-DC3D3F268A99}" destId="{0CC99C23-CA5E-4AF8-BBDE-62FAFB34275D}" srcOrd="1" destOrd="0" parTransId="{4FDA0B73-8725-48D4-854D-1CA5E02E0B21}" sibTransId="{5E0EFCD8-3749-42C7-B1DA-1F7D7D769AA7}"/>
    <dgm:cxn modelId="{F221A9B0-D061-4980-85D1-BCCBD42EB8C7}" type="presParOf" srcId="{C8FFF85F-33A2-42D0-A26B-B7C862F6598C}" destId="{F544E716-2A1A-4F87-820A-92E07AD93958}" srcOrd="0" destOrd="0" presId="urn:microsoft.com/office/officeart/2018/2/layout/IconVerticalSolidList"/>
    <dgm:cxn modelId="{CE93B40F-4FBB-4694-A0F6-6623F38713CA}" type="presParOf" srcId="{F544E716-2A1A-4F87-820A-92E07AD93958}" destId="{08B95B66-29E8-4862-B423-2A123DCB87ED}" srcOrd="0" destOrd="0" presId="urn:microsoft.com/office/officeart/2018/2/layout/IconVerticalSolidList"/>
    <dgm:cxn modelId="{50A36031-9670-4149-93F1-3CA84B1A7832}" type="presParOf" srcId="{F544E716-2A1A-4F87-820A-92E07AD93958}" destId="{9D463927-D7CA-40FA-98C9-83E9E5966044}" srcOrd="1" destOrd="0" presId="urn:microsoft.com/office/officeart/2018/2/layout/IconVerticalSolidList"/>
    <dgm:cxn modelId="{9F439C37-704C-4AB5-9E2B-2A164C2867EF}" type="presParOf" srcId="{F544E716-2A1A-4F87-820A-92E07AD93958}" destId="{16639395-9B87-458E-A2B7-A56FF5479A67}" srcOrd="2" destOrd="0" presId="urn:microsoft.com/office/officeart/2018/2/layout/IconVerticalSolidList"/>
    <dgm:cxn modelId="{FADAF73C-F320-4B35-B192-D92DC24DF4D3}" type="presParOf" srcId="{F544E716-2A1A-4F87-820A-92E07AD93958}" destId="{27792225-F637-4D19-AA02-997162D0C8A3}" srcOrd="3" destOrd="0" presId="urn:microsoft.com/office/officeart/2018/2/layout/IconVerticalSolidList"/>
    <dgm:cxn modelId="{A2A36965-5E52-4E67-B892-3E542FAFC582}" type="presParOf" srcId="{C8FFF85F-33A2-42D0-A26B-B7C862F6598C}" destId="{26C10D8B-A479-4340-9D16-144F1C6E801E}" srcOrd="1" destOrd="0" presId="urn:microsoft.com/office/officeart/2018/2/layout/IconVerticalSolidList"/>
    <dgm:cxn modelId="{7F9054D7-89CF-455C-8F17-1680DD967611}" type="presParOf" srcId="{C8FFF85F-33A2-42D0-A26B-B7C862F6598C}" destId="{B2CC9B5D-B23E-44C1-8843-ECF767C7B840}" srcOrd="2" destOrd="0" presId="urn:microsoft.com/office/officeart/2018/2/layout/IconVerticalSolidList"/>
    <dgm:cxn modelId="{813B4700-A92B-4327-A9E0-48F55881FF56}" type="presParOf" srcId="{B2CC9B5D-B23E-44C1-8843-ECF767C7B840}" destId="{AB09F666-145F-4542-BDCE-A7F7CF1C72A5}" srcOrd="0" destOrd="0" presId="urn:microsoft.com/office/officeart/2018/2/layout/IconVerticalSolidList"/>
    <dgm:cxn modelId="{41F4934D-E6CC-4FA8-89CB-15D450F7549F}" type="presParOf" srcId="{B2CC9B5D-B23E-44C1-8843-ECF767C7B840}" destId="{A30A02F5-1769-4C6A-8A3B-E22B5E17439E}" srcOrd="1" destOrd="0" presId="urn:microsoft.com/office/officeart/2018/2/layout/IconVerticalSolidList"/>
    <dgm:cxn modelId="{E429BC9D-024B-4BDF-9A00-F786F1FFEBB8}" type="presParOf" srcId="{B2CC9B5D-B23E-44C1-8843-ECF767C7B840}" destId="{AFB622B6-F248-40C4-8CFE-C32B2342992B}" srcOrd="2" destOrd="0" presId="urn:microsoft.com/office/officeart/2018/2/layout/IconVerticalSolidList"/>
    <dgm:cxn modelId="{6FDC766D-27D0-4793-939A-BA50BDF671FB}" type="presParOf" srcId="{B2CC9B5D-B23E-44C1-8843-ECF767C7B840}" destId="{C11DAA66-0E93-44F6-9C79-E59FE2008CA9}" srcOrd="3" destOrd="0" presId="urn:microsoft.com/office/officeart/2018/2/layout/IconVerticalSolidList"/>
    <dgm:cxn modelId="{7E495EBF-166F-436F-94EC-8E719555A3B4}" type="presParOf" srcId="{C8FFF85F-33A2-42D0-A26B-B7C862F6598C}" destId="{0C76A019-0B10-4547-A5CE-D5A4928BEF03}" srcOrd="3" destOrd="0" presId="urn:microsoft.com/office/officeart/2018/2/layout/IconVerticalSolidList"/>
    <dgm:cxn modelId="{3E03A04F-86D2-4334-98F9-FEFA3F906CB2}" type="presParOf" srcId="{C8FFF85F-33A2-42D0-A26B-B7C862F6598C}" destId="{73B37326-4C0D-4D9A-AC16-F7DD7A833344}" srcOrd="4" destOrd="0" presId="urn:microsoft.com/office/officeart/2018/2/layout/IconVerticalSolidList"/>
    <dgm:cxn modelId="{1F001A04-D64C-43B1-96AF-1036B61284BE}" type="presParOf" srcId="{73B37326-4C0D-4D9A-AC16-F7DD7A833344}" destId="{A250EDE2-0247-4DF9-B954-326EEBFBC725}" srcOrd="0" destOrd="0" presId="urn:microsoft.com/office/officeart/2018/2/layout/IconVerticalSolidList"/>
    <dgm:cxn modelId="{70031297-9C67-4AEB-961D-EEFA27D2961C}" type="presParOf" srcId="{73B37326-4C0D-4D9A-AC16-F7DD7A833344}" destId="{04507DAB-A7C0-43C5-A5E2-25E2D16A5BB6}" srcOrd="1" destOrd="0" presId="urn:microsoft.com/office/officeart/2018/2/layout/IconVerticalSolidList"/>
    <dgm:cxn modelId="{E5F6BE21-AE3A-4196-B4D6-5D18E4255A33}" type="presParOf" srcId="{73B37326-4C0D-4D9A-AC16-F7DD7A833344}" destId="{AC68C1F3-8980-4DC8-B84E-3E971B04EA8B}" srcOrd="2" destOrd="0" presId="urn:microsoft.com/office/officeart/2018/2/layout/IconVerticalSolidList"/>
    <dgm:cxn modelId="{23592583-ABB6-41A4-A730-E93C452399DF}" type="presParOf" srcId="{73B37326-4C0D-4D9A-AC16-F7DD7A833344}" destId="{B93F7888-89DD-499C-A759-3136FC5772C8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17FB76-32A6-48C2-8FA6-FD221F019C11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6742F4E4-D891-48AE-A2EB-F7B17E72BCD9}">
      <dgm:prSet/>
      <dgm:spPr/>
      <dgm:t>
        <a:bodyPr/>
        <a:lstStyle/>
        <a:p>
          <a:r>
            <a:rPr lang="fr-FR"/>
            <a:t>Quand  ?  pour les parties non immobilisables ? </a:t>
          </a:r>
          <a:endParaRPr lang="en-US"/>
        </a:p>
      </dgm:t>
    </dgm:pt>
    <dgm:pt modelId="{BAAFD4C1-CA26-485E-AC05-AA85AA84B609}" type="parTrans" cxnId="{F566ACD9-0F6F-458B-BEBD-B8EB747D3689}">
      <dgm:prSet/>
      <dgm:spPr/>
      <dgm:t>
        <a:bodyPr/>
        <a:lstStyle/>
        <a:p>
          <a:endParaRPr lang="en-US"/>
        </a:p>
      </dgm:t>
    </dgm:pt>
    <dgm:pt modelId="{2950F8B9-C61E-4C2C-8EF4-9868569A0C9A}" type="sibTrans" cxnId="{F566ACD9-0F6F-458B-BEBD-B8EB747D3689}">
      <dgm:prSet/>
      <dgm:spPr/>
      <dgm:t>
        <a:bodyPr/>
        <a:lstStyle/>
        <a:p>
          <a:endParaRPr lang="en-US"/>
        </a:p>
      </dgm:t>
    </dgm:pt>
    <dgm:pt modelId="{555ABC76-4898-4763-9EB5-4050798F5E76}">
      <dgm:prSet/>
      <dgm:spPr/>
      <dgm:t>
        <a:bodyPr/>
        <a:lstStyle/>
        <a:p>
          <a:r>
            <a:rPr lang="fr-FR"/>
            <a:t>A chaque fin de mois ? </a:t>
          </a:r>
          <a:endParaRPr lang="en-US"/>
        </a:p>
      </dgm:t>
    </dgm:pt>
    <dgm:pt modelId="{4B0E048B-1D4C-415C-80B5-F83285C66B01}" type="parTrans" cxnId="{35290DC7-A776-48F7-801C-1AD39368154E}">
      <dgm:prSet/>
      <dgm:spPr/>
      <dgm:t>
        <a:bodyPr/>
        <a:lstStyle/>
        <a:p>
          <a:endParaRPr lang="en-US"/>
        </a:p>
      </dgm:t>
    </dgm:pt>
    <dgm:pt modelId="{BA340F44-2B68-4D46-B173-0F2159A6BDC6}" type="sibTrans" cxnId="{35290DC7-A776-48F7-801C-1AD39368154E}">
      <dgm:prSet/>
      <dgm:spPr/>
      <dgm:t>
        <a:bodyPr/>
        <a:lstStyle/>
        <a:p>
          <a:endParaRPr lang="en-US"/>
        </a:p>
      </dgm:t>
    </dgm:pt>
    <dgm:pt modelId="{F04257AB-768B-4C1A-B5AA-9E638DD72196}">
      <dgm:prSet/>
      <dgm:spPr/>
      <dgm:t>
        <a:bodyPr/>
        <a:lstStyle/>
        <a:p>
          <a:r>
            <a:rPr lang="fr-FR"/>
            <a:t>A chaque fin d’exercice ? </a:t>
          </a:r>
          <a:endParaRPr lang="en-US"/>
        </a:p>
      </dgm:t>
    </dgm:pt>
    <dgm:pt modelId="{952C0677-68E1-4EB0-A5E0-2E096502841F}" type="parTrans" cxnId="{FA15DF1B-62DD-4517-AF7C-C98ECEE92773}">
      <dgm:prSet/>
      <dgm:spPr/>
      <dgm:t>
        <a:bodyPr/>
        <a:lstStyle/>
        <a:p>
          <a:endParaRPr lang="en-US"/>
        </a:p>
      </dgm:t>
    </dgm:pt>
    <dgm:pt modelId="{F19CAB8F-B578-4BFF-85D1-D66ABFE741D7}" type="sibTrans" cxnId="{FA15DF1B-62DD-4517-AF7C-C98ECEE92773}">
      <dgm:prSet/>
      <dgm:spPr/>
      <dgm:t>
        <a:bodyPr/>
        <a:lstStyle/>
        <a:p>
          <a:endParaRPr lang="en-US"/>
        </a:p>
      </dgm:t>
    </dgm:pt>
    <dgm:pt modelId="{F628B226-7C45-4078-9EE1-F85C00921E68}">
      <dgm:prSet/>
      <dgm:spPr/>
      <dgm:t>
        <a:bodyPr/>
        <a:lstStyle/>
        <a:p>
          <a:r>
            <a:rPr lang="fr-FR"/>
            <a:t>Quand ?    pour la partie immobilisable ? </a:t>
          </a:r>
          <a:endParaRPr lang="en-US"/>
        </a:p>
      </dgm:t>
    </dgm:pt>
    <dgm:pt modelId="{C115DE4E-65BF-4777-A1DA-79C9E107B0F1}" type="parTrans" cxnId="{56DE73A2-DDAE-45D9-AB3F-49D9E0AD0C71}">
      <dgm:prSet/>
      <dgm:spPr/>
      <dgm:t>
        <a:bodyPr/>
        <a:lstStyle/>
        <a:p>
          <a:endParaRPr lang="en-US"/>
        </a:p>
      </dgm:t>
    </dgm:pt>
    <dgm:pt modelId="{4452C795-58D5-4F76-8076-C00CBE63BEBB}" type="sibTrans" cxnId="{56DE73A2-DDAE-45D9-AB3F-49D9E0AD0C71}">
      <dgm:prSet/>
      <dgm:spPr/>
      <dgm:t>
        <a:bodyPr/>
        <a:lstStyle/>
        <a:p>
          <a:endParaRPr lang="en-US"/>
        </a:p>
      </dgm:t>
    </dgm:pt>
    <dgm:pt modelId="{744E62C3-9D9B-43BC-9135-B8CAAF29FDFC}">
      <dgm:prSet/>
      <dgm:spPr/>
      <dgm:t>
        <a:bodyPr/>
        <a:lstStyle/>
        <a:p>
          <a:r>
            <a:rPr lang="fr-FR"/>
            <a:t>A la mise en service du projet (roll-out pilote) ? </a:t>
          </a:r>
          <a:endParaRPr lang="en-US"/>
        </a:p>
      </dgm:t>
    </dgm:pt>
    <dgm:pt modelId="{74AC589B-4BE5-4688-A255-8E3E5BB656DE}" type="parTrans" cxnId="{FEEBF24B-D716-4CA8-A858-5589EC20C1E0}">
      <dgm:prSet/>
      <dgm:spPr/>
      <dgm:t>
        <a:bodyPr/>
        <a:lstStyle/>
        <a:p>
          <a:endParaRPr lang="en-US"/>
        </a:p>
      </dgm:t>
    </dgm:pt>
    <dgm:pt modelId="{3394B3FD-D449-481E-AF5E-5CA86E859D67}" type="sibTrans" cxnId="{FEEBF24B-D716-4CA8-A858-5589EC20C1E0}">
      <dgm:prSet/>
      <dgm:spPr/>
      <dgm:t>
        <a:bodyPr/>
        <a:lstStyle/>
        <a:p>
          <a:endParaRPr lang="en-US"/>
        </a:p>
      </dgm:t>
    </dgm:pt>
    <dgm:pt modelId="{B21E1552-F81B-4104-BFEB-F45705417EE1}">
      <dgm:prSet/>
      <dgm:spPr/>
      <dgm:t>
        <a:bodyPr/>
        <a:lstStyle/>
        <a:p>
          <a:r>
            <a:rPr lang="fr-FR"/>
            <a:t>Au fur et à mesure des roll-out ? </a:t>
          </a:r>
          <a:endParaRPr lang="en-US"/>
        </a:p>
      </dgm:t>
    </dgm:pt>
    <dgm:pt modelId="{B8727691-EDD5-4CAA-B730-0089622FD047}" type="parTrans" cxnId="{57873CE2-9C91-41FB-A8D2-C97D96D25C0D}">
      <dgm:prSet/>
      <dgm:spPr/>
      <dgm:t>
        <a:bodyPr/>
        <a:lstStyle/>
        <a:p>
          <a:endParaRPr lang="en-US"/>
        </a:p>
      </dgm:t>
    </dgm:pt>
    <dgm:pt modelId="{08A2C91C-D86D-4AA2-AC04-A4AA576FFBE9}" type="sibTrans" cxnId="{57873CE2-9C91-41FB-A8D2-C97D96D25C0D}">
      <dgm:prSet/>
      <dgm:spPr/>
      <dgm:t>
        <a:bodyPr/>
        <a:lstStyle/>
        <a:p>
          <a:endParaRPr lang="en-US"/>
        </a:p>
      </dgm:t>
    </dgm:pt>
    <dgm:pt modelId="{D4C1CCE8-891D-4583-8A51-8DC63C023420}">
      <dgm:prSet/>
      <dgm:spPr/>
      <dgm:t>
        <a:bodyPr/>
        <a:lstStyle/>
        <a:p>
          <a:r>
            <a:rPr lang="fr-FR"/>
            <a:t>Comment ?</a:t>
          </a:r>
          <a:endParaRPr lang="en-US"/>
        </a:p>
      </dgm:t>
    </dgm:pt>
    <dgm:pt modelId="{9D895A67-745B-465C-89D0-B9A38801E3AD}" type="parTrans" cxnId="{B775B902-D6C0-4F1C-ABFC-CB5629EC894E}">
      <dgm:prSet/>
      <dgm:spPr/>
      <dgm:t>
        <a:bodyPr/>
        <a:lstStyle/>
        <a:p>
          <a:endParaRPr lang="en-US"/>
        </a:p>
      </dgm:t>
    </dgm:pt>
    <dgm:pt modelId="{83DEBD77-EC51-447E-A544-199EBC67B81C}" type="sibTrans" cxnId="{B775B902-D6C0-4F1C-ABFC-CB5629EC894E}">
      <dgm:prSet/>
      <dgm:spPr/>
      <dgm:t>
        <a:bodyPr/>
        <a:lstStyle/>
        <a:p>
          <a:endParaRPr lang="en-US"/>
        </a:p>
      </dgm:t>
    </dgm:pt>
    <dgm:pt modelId="{98E0BD55-BD2C-462B-8F55-BDB9D9C5D640}">
      <dgm:prSet/>
      <dgm:spPr/>
      <dgm:t>
        <a:bodyPr/>
        <a:lstStyle/>
        <a:p>
          <a:r>
            <a:rPr lang="fr-FR"/>
            <a:t>Quel objet analytique collecte les coûts ? </a:t>
          </a:r>
          <a:endParaRPr lang="en-US"/>
        </a:p>
      </dgm:t>
    </dgm:pt>
    <dgm:pt modelId="{C7D12855-2027-459C-A11F-89CD8D7658C3}" type="parTrans" cxnId="{8C6C78CC-3314-4A8E-A7FC-2E37C3667FFB}">
      <dgm:prSet/>
      <dgm:spPr/>
      <dgm:t>
        <a:bodyPr/>
        <a:lstStyle/>
        <a:p>
          <a:endParaRPr lang="en-US"/>
        </a:p>
      </dgm:t>
    </dgm:pt>
    <dgm:pt modelId="{F6335493-7082-4943-9AF2-8EDE03094E3B}" type="sibTrans" cxnId="{8C6C78CC-3314-4A8E-A7FC-2E37C3667FFB}">
      <dgm:prSet/>
      <dgm:spPr/>
      <dgm:t>
        <a:bodyPr/>
        <a:lstStyle/>
        <a:p>
          <a:endParaRPr lang="en-US"/>
        </a:p>
      </dgm:t>
    </dgm:pt>
    <dgm:pt modelId="{A8031689-DBAC-490B-92DE-F9D693F3E8C3}">
      <dgm:prSet/>
      <dgm:spPr/>
      <dgm:t>
        <a:bodyPr/>
        <a:lstStyle/>
        <a:p>
          <a:r>
            <a:rPr lang="fr-FR"/>
            <a:t>Sur la base de quelle clé de répartition ?</a:t>
          </a:r>
          <a:endParaRPr lang="en-US"/>
        </a:p>
      </dgm:t>
    </dgm:pt>
    <dgm:pt modelId="{4C60BD1A-49A6-43ED-B6BA-F83D80951533}" type="parTrans" cxnId="{92A7C27E-75EC-45A6-AB46-7F92B4F79075}">
      <dgm:prSet/>
      <dgm:spPr/>
      <dgm:t>
        <a:bodyPr/>
        <a:lstStyle/>
        <a:p>
          <a:endParaRPr lang="en-US"/>
        </a:p>
      </dgm:t>
    </dgm:pt>
    <dgm:pt modelId="{B29967D7-FFB4-43D2-8C27-78D4F35E9BC9}" type="sibTrans" cxnId="{92A7C27E-75EC-45A6-AB46-7F92B4F79075}">
      <dgm:prSet/>
      <dgm:spPr/>
      <dgm:t>
        <a:bodyPr/>
        <a:lstStyle/>
        <a:p>
          <a:endParaRPr lang="en-US"/>
        </a:p>
      </dgm:t>
    </dgm:pt>
    <dgm:pt modelId="{8B1C3282-AA78-4C81-A246-A9A00F98B330}" type="pres">
      <dgm:prSet presAssocID="{FA17FB76-32A6-48C2-8FA6-FD221F019C11}" presName="root" presStyleCnt="0">
        <dgm:presLayoutVars>
          <dgm:dir/>
          <dgm:resizeHandles val="exact"/>
        </dgm:presLayoutVars>
      </dgm:prSet>
      <dgm:spPr/>
    </dgm:pt>
    <dgm:pt modelId="{60851EE4-7098-4CC7-A52D-6231D0084615}" type="pres">
      <dgm:prSet presAssocID="{6742F4E4-D891-48AE-A2EB-F7B17E72BCD9}" presName="compNode" presStyleCnt="0"/>
      <dgm:spPr/>
    </dgm:pt>
    <dgm:pt modelId="{AE53C2AC-9A6C-49B3-BA4A-76648D00DA57}" type="pres">
      <dgm:prSet presAssocID="{6742F4E4-D891-48AE-A2EB-F7B17E72BCD9}" presName="bgRect" presStyleLbl="bgShp" presStyleIdx="0" presStyleCnt="3"/>
      <dgm:spPr/>
    </dgm:pt>
    <dgm:pt modelId="{BDA4ED56-6426-455A-88D0-349B31CF7B44}" type="pres">
      <dgm:prSet presAssocID="{6742F4E4-D891-48AE-A2EB-F7B17E72BCD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ngerprint"/>
        </a:ext>
      </dgm:extLst>
    </dgm:pt>
    <dgm:pt modelId="{2887A9CE-6046-4AB0-919F-2BBEA93974FA}" type="pres">
      <dgm:prSet presAssocID="{6742F4E4-D891-48AE-A2EB-F7B17E72BCD9}" presName="spaceRect" presStyleCnt="0"/>
      <dgm:spPr/>
    </dgm:pt>
    <dgm:pt modelId="{C13B005B-92B6-4910-BCD8-F03CD37F1DDD}" type="pres">
      <dgm:prSet presAssocID="{6742F4E4-D891-48AE-A2EB-F7B17E72BCD9}" presName="parTx" presStyleLbl="revTx" presStyleIdx="0" presStyleCnt="6">
        <dgm:presLayoutVars>
          <dgm:chMax val="0"/>
          <dgm:chPref val="0"/>
        </dgm:presLayoutVars>
      </dgm:prSet>
      <dgm:spPr/>
    </dgm:pt>
    <dgm:pt modelId="{5BBB7585-B875-4FBB-B3EE-02A0A553502C}" type="pres">
      <dgm:prSet presAssocID="{6742F4E4-D891-48AE-A2EB-F7B17E72BCD9}" presName="desTx" presStyleLbl="revTx" presStyleIdx="1" presStyleCnt="6">
        <dgm:presLayoutVars/>
      </dgm:prSet>
      <dgm:spPr/>
    </dgm:pt>
    <dgm:pt modelId="{8E9BE667-9959-438C-B56F-1D4DF140A262}" type="pres">
      <dgm:prSet presAssocID="{2950F8B9-C61E-4C2C-8EF4-9868569A0C9A}" presName="sibTrans" presStyleCnt="0"/>
      <dgm:spPr/>
    </dgm:pt>
    <dgm:pt modelId="{CF1D1E1C-D6D4-46D4-A83A-4A2255FA2832}" type="pres">
      <dgm:prSet presAssocID="{F628B226-7C45-4078-9EE1-F85C00921E68}" presName="compNode" presStyleCnt="0"/>
      <dgm:spPr/>
    </dgm:pt>
    <dgm:pt modelId="{E17CC229-5526-467C-900F-169D5398B539}" type="pres">
      <dgm:prSet presAssocID="{F628B226-7C45-4078-9EE1-F85C00921E68}" presName="bgRect" presStyleLbl="bgShp" presStyleIdx="1" presStyleCnt="3"/>
      <dgm:spPr/>
    </dgm:pt>
    <dgm:pt modelId="{F835AB02-A24E-4E65-B037-D8F8BDA3EAD3}" type="pres">
      <dgm:prSet presAssocID="{F628B226-7C45-4078-9EE1-F85C00921E68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larm Clock"/>
        </a:ext>
      </dgm:extLst>
    </dgm:pt>
    <dgm:pt modelId="{7779F056-EDE6-477B-8119-6EF7170CECA1}" type="pres">
      <dgm:prSet presAssocID="{F628B226-7C45-4078-9EE1-F85C00921E68}" presName="spaceRect" presStyleCnt="0"/>
      <dgm:spPr/>
    </dgm:pt>
    <dgm:pt modelId="{FAB207BD-BC05-4A32-B922-D1AA00AEB505}" type="pres">
      <dgm:prSet presAssocID="{F628B226-7C45-4078-9EE1-F85C00921E68}" presName="parTx" presStyleLbl="revTx" presStyleIdx="2" presStyleCnt="6">
        <dgm:presLayoutVars>
          <dgm:chMax val="0"/>
          <dgm:chPref val="0"/>
        </dgm:presLayoutVars>
      </dgm:prSet>
      <dgm:spPr/>
    </dgm:pt>
    <dgm:pt modelId="{64D48854-D5D8-4629-A769-32B2FD3259B0}" type="pres">
      <dgm:prSet presAssocID="{F628B226-7C45-4078-9EE1-F85C00921E68}" presName="desTx" presStyleLbl="revTx" presStyleIdx="3" presStyleCnt="6">
        <dgm:presLayoutVars/>
      </dgm:prSet>
      <dgm:spPr/>
    </dgm:pt>
    <dgm:pt modelId="{6AAAC56B-D07B-4B1D-AC88-92153470BA2F}" type="pres">
      <dgm:prSet presAssocID="{4452C795-58D5-4F76-8076-C00CBE63BEBB}" presName="sibTrans" presStyleCnt="0"/>
      <dgm:spPr/>
    </dgm:pt>
    <dgm:pt modelId="{54BFD8ED-6CD2-4167-8C57-92C1C3F1A107}" type="pres">
      <dgm:prSet presAssocID="{D4C1CCE8-891D-4583-8A51-8DC63C023420}" presName="compNode" presStyleCnt="0"/>
      <dgm:spPr/>
    </dgm:pt>
    <dgm:pt modelId="{280B7744-7C99-4412-9F99-D93BAEC54200}" type="pres">
      <dgm:prSet presAssocID="{D4C1CCE8-891D-4583-8A51-8DC63C023420}" presName="bgRect" presStyleLbl="bgShp" presStyleIdx="2" presStyleCnt="3"/>
      <dgm:spPr/>
    </dgm:pt>
    <dgm:pt modelId="{E04A2F2F-C6EB-4E9C-A3F2-B26F9B58E2D4}" type="pres">
      <dgm:prSet presAssocID="{D4C1CCE8-891D-4583-8A51-8DC63C023420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istory"/>
        </a:ext>
      </dgm:extLst>
    </dgm:pt>
    <dgm:pt modelId="{D023A2B0-7A88-46C2-A3FA-FD9984404D1F}" type="pres">
      <dgm:prSet presAssocID="{D4C1CCE8-891D-4583-8A51-8DC63C023420}" presName="spaceRect" presStyleCnt="0"/>
      <dgm:spPr/>
    </dgm:pt>
    <dgm:pt modelId="{80D32126-6B8F-4D97-B00D-D3A75C084CF7}" type="pres">
      <dgm:prSet presAssocID="{D4C1CCE8-891D-4583-8A51-8DC63C023420}" presName="parTx" presStyleLbl="revTx" presStyleIdx="4" presStyleCnt="6">
        <dgm:presLayoutVars>
          <dgm:chMax val="0"/>
          <dgm:chPref val="0"/>
        </dgm:presLayoutVars>
      </dgm:prSet>
      <dgm:spPr/>
    </dgm:pt>
    <dgm:pt modelId="{3825B5F0-EF8A-4DA7-8FB4-046CCC64CD01}" type="pres">
      <dgm:prSet presAssocID="{D4C1CCE8-891D-4583-8A51-8DC63C023420}" presName="desTx" presStyleLbl="revTx" presStyleIdx="5" presStyleCnt="6">
        <dgm:presLayoutVars/>
      </dgm:prSet>
      <dgm:spPr/>
    </dgm:pt>
  </dgm:ptLst>
  <dgm:cxnLst>
    <dgm:cxn modelId="{B775B902-D6C0-4F1C-ABFC-CB5629EC894E}" srcId="{FA17FB76-32A6-48C2-8FA6-FD221F019C11}" destId="{D4C1CCE8-891D-4583-8A51-8DC63C023420}" srcOrd="2" destOrd="0" parTransId="{9D895A67-745B-465C-89D0-B9A38801E3AD}" sibTransId="{83DEBD77-EC51-447E-A544-199EBC67B81C}"/>
    <dgm:cxn modelId="{01E3721A-09BB-4FE4-A821-DB01641362D3}" type="presOf" srcId="{F04257AB-768B-4C1A-B5AA-9E638DD72196}" destId="{5BBB7585-B875-4FBB-B3EE-02A0A553502C}" srcOrd="0" destOrd="1" presId="urn:microsoft.com/office/officeart/2018/2/layout/IconVerticalSolidList"/>
    <dgm:cxn modelId="{FA15DF1B-62DD-4517-AF7C-C98ECEE92773}" srcId="{6742F4E4-D891-48AE-A2EB-F7B17E72BCD9}" destId="{F04257AB-768B-4C1A-B5AA-9E638DD72196}" srcOrd="1" destOrd="0" parTransId="{952C0677-68E1-4EB0-A5E0-2E096502841F}" sibTransId="{F19CAB8F-B578-4BFF-85D1-D66ABFE741D7}"/>
    <dgm:cxn modelId="{1B6FFD5B-68DD-475B-A997-49660D12C101}" type="presOf" srcId="{FA17FB76-32A6-48C2-8FA6-FD221F019C11}" destId="{8B1C3282-AA78-4C81-A246-A9A00F98B330}" srcOrd="0" destOrd="0" presId="urn:microsoft.com/office/officeart/2018/2/layout/IconVerticalSolidList"/>
    <dgm:cxn modelId="{62154548-80E3-4E5A-A5AC-08AA2921F510}" type="presOf" srcId="{744E62C3-9D9B-43BC-9135-B8CAAF29FDFC}" destId="{64D48854-D5D8-4629-A769-32B2FD3259B0}" srcOrd="0" destOrd="0" presId="urn:microsoft.com/office/officeart/2018/2/layout/IconVerticalSolidList"/>
    <dgm:cxn modelId="{FEEBF24B-D716-4CA8-A858-5589EC20C1E0}" srcId="{F628B226-7C45-4078-9EE1-F85C00921E68}" destId="{744E62C3-9D9B-43BC-9135-B8CAAF29FDFC}" srcOrd="0" destOrd="0" parTransId="{74AC589B-4BE5-4688-A255-8E3E5BB656DE}" sibTransId="{3394B3FD-D449-481E-AF5E-5CA86E859D67}"/>
    <dgm:cxn modelId="{61746D6C-FFEA-4604-B103-777E71635F44}" type="presOf" srcId="{555ABC76-4898-4763-9EB5-4050798F5E76}" destId="{5BBB7585-B875-4FBB-B3EE-02A0A553502C}" srcOrd="0" destOrd="0" presId="urn:microsoft.com/office/officeart/2018/2/layout/IconVerticalSolidList"/>
    <dgm:cxn modelId="{2317AE4C-774D-4BAE-BA80-1855E1013E1C}" type="presOf" srcId="{98E0BD55-BD2C-462B-8F55-BDB9D9C5D640}" destId="{3825B5F0-EF8A-4DA7-8FB4-046CCC64CD01}" srcOrd="0" destOrd="0" presId="urn:microsoft.com/office/officeart/2018/2/layout/IconVerticalSolidList"/>
    <dgm:cxn modelId="{E671F151-D0C3-4CB0-8F78-BDC6B66F7A7D}" type="presOf" srcId="{F628B226-7C45-4078-9EE1-F85C00921E68}" destId="{FAB207BD-BC05-4A32-B922-D1AA00AEB505}" srcOrd="0" destOrd="0" presId="urn:microsoft.com/office/officeart/2018/2/layout/IconVerticalSolidList"/>
    <dgm:cxn modelId="{92A7C27E-75EC-45A6-AB46-7F92B4F79075}" srcId="{D4C1CCE8-891D-4583-8A51-8DC63C023420}" destId="{A8031689-DBAC-490B-92DE-F9D693F3E8C3}" srcOrd="1" destOrd="0" parTransId="{4C60BD1A-49A6-43ED-B6BA-F83D80951533}" sibTransId="{B29967D7-FFB4-43D2-8C27-78D4F35E9BC9}"/>
    <dgm:cxn modelId="{0C3D969B-ED4B-42DB-A44D-913A1836BF5A}" type="presOf" srcId="{6742F4E4-D891-48AE-A2EB-F7B17E72BCD9}" destId="{C13B005B-92B6-4910-BCD8-F03CD37F1DDD}" srcOrd="0" destOrd="0" presId="urn:microsoft.com/office/officeart/2018/2/layout/IconVerticalSolidList"/>
    <dgm:cxn modelId="{56DE73A2-DDAE-45D9-AB3F-49D9E0AD0C71}" srcId="{FA17FB76-32A6-48C2-8FA6-FD221F019C11}" destId="{F628B226-7C45-4078-9EE1-F85C00921E68}" srcOrd="1" destOrd="0" parTransId="{C115DE4E-65BF-4777-A1DA-79C9E107B0F1}" sibTransId="{4452C795-58D5-4F76-8076-C00CBE63BEBB}"/>
    <dgm:cxn modelId="{35290DC7-A776-48F7-801C-1AD39368154E}" srcId="{6742F4E4-D891-48AE-A2EB-F7B17E72BCD9}" destId="{555ABC76-4898-4763-9EB5-4050798F5E76}" srcOrd="0" destOrd="0" parTransId="{4B0E048B-1D4C-415C-80B5-F83285C66B01}" sibTransId="{BA340F44-2B68-4D46-B173-0F2159A6BDC6}"/>
    <dgm:cxn modelId="{EBE732C8-889D-4789-98E3-9E20A54ABE89}" type="presOf" srcId="{D4C1CCE8-891D-4583-8A51-8DC63C023420}" destId="{80D32126-6B8F-4D97-B00D-D3A75C084CF7}" srcOrd="0" destOrd="0" presId="urn:microsoft.com/office/officeart/2018/2/layout/IconVerticalSolidList"/>
    <dgm:cxn modelId="{8C6C78CC-3314-4A8E-A7FC-2E37C3667FFB}" srcId="{D4C1CCE8-891D-4583-8A51-8DC63C023420}" destId="{98E0BD55-BD2C-462B-8F55-BDB9D9C5D640}" srcOrd="0" destOrd="0" parTransId="{C7D12855-2027-459C-A11F-89CD8D7658C3}" sibTransId="{F6335493-7082-4943-9AF2-8EDE03094E3B}"/>
    <dgm:cxn modelId="{97A726D9-CC82-4E6F-A21D-8D273F39232E}" type="presOf" srcId="{A8031689-DBAC-490B-92DE-F9D693F3E8C3}" destId="{3825B5F0-EF8A-4DA7-8FB4-046CCC64CD01}" srcOrd="0" destOrd="1" presId="urn:microsoft.com/office/officeart/2018/2/layout/IconVerticalSolidList"/>
    <dgm:cxn modelId="{F566ACD9-0F6F-458B-BEBD-B8EB747D3689}" srcId="{FA17FB76-32A6-48C2-8FA6-FD221F019C11}" destId="{6742F4E4-D891-48AE-A2EB-F7B17E72BCD9}" srcOrd="0" destOrd="0" parTransId="{BAAFD4C1-CA26-485E-AC05-AA85AA84B609}" sibTransId="{2950F8B9-C61E-4C2C-8EF4-9868569A0C9A}"/>
    <dgm:cxn modelId="{57873CE2-9C91-41FB-A8D2-C97D96D25C0D}" srcId="{F628B226-7C45-4078-9EE1-F85C00921E68}" destId="{B21E1552-F81B-4104-BFEB-F45705417EE1}" srcOrd="1" destOrd="0" parTransId="{B8727691-EDD5-4CAA-B730-0089622FD047}" sibTransId="{08A2C91C-D86D-4AA2-AC04-A4AA576FFBE9}"/>
    <dgm:cxn modelId="{602765EE-63C2-481D-A789-FD737D87B448}" type="presOf" srcId="{B21E1552-F81B-4104-BFEB-F45705417EE1}" destId="{64D48854-D5D8-4629-A769-32B2FD3259B0}" srcOrd="0" destOrd="1" presId="urn:microsoft.com/office/officeart/2018/2/layout/IconVerticalSolidList"/>
    <dgm:cxn modelId="{7FF17AAA-2F1A-417D-96AF-ADAB8B19D92A}" type="presParOf" srcId="{8B1C3282-AA78-4C81-A246-A9A00F98B330}" destId="{60851EE4-7098-4CC7-A52D-6231D0084615}" srcOrd="0" destOrd="0" presId="urn:microsoft.com/office/officeart/2018/2/layout/IconVerticalSolidList"/>
    <dgm:cxn modelId="{81830C17-40F8-4B47-8D33-372468ABF3F3}" type="presParOf" srcId="{60851EE4-7098-4CC7-A52D-6231D0084615}" destId="{AE53C2AC-9A6C-49B3-BA4A-76648D00DA57}" srcOrd="0" destOrd="0" presId="urn:microsoft.com/office/officeart/2018/2/layout/IconVerticalSolidList"/>
    <dgm:cxn modelId="{DFE5B4AB-BDF3-4BA1-9D4E-A15749B38B66}" type="presParOf" srcId="{60851EE4-7098-4CC7-A52D-6231D0084615}" destId="{BDA4ED56-6426-455A-88D0-349B31CF7B44}" srcOrd="1" destOrd="0" presId="urn:microsoft.com/office/officeart/2018/2/layout/IconVerticalSolidList"/>
    <dgm:cxn modelId="{9D299F67-4C59-4FE9-97D0-F44E896FCF21}" type="presParOf" srcId="{60851EE4-7098-4CC7-A52D-6231D0084615}" destId="{2887A9CE-6046-4AB0-919F-2BBEA93974FA}" srcOrd="2" destOrd="0" presId="urn:microsoft.com/office/officeart/2018/2/layout/IconVerticalSolidList"/>
    <dgm:cxn modelId="{33BB716E-B919-4D6F-A5DA-0D0D79F75628}" type="presParOf" srcId="{60851EE4-7098-4CC7-A52D-6231D0084615}" destId="{C13B005B-92B6-4910-BCD8-F03CD37F1DDD}" srcOrd="3" destOrd="0" presId="urn:microsoft.com/office/officeart/2018/2/layout/IconVerticalSolidList"/>
    <dgm:cxn modelId="{790332D9-7EF4-430D-A23A-1EDCBA521012}" type="presParOf" srcId="{60851EE4-7098-4CC7-A52D-6231D0084615}" destId="{5BBB7585-B875-4FBB-B3EE-02A0A553502C}" srcOrd="4" destOrd="0" presId="urn:microsoft.com/office/officeart/2018/2/layout/IconVerticalSolidList"/>
    <dgm:cxn modelId="{F07C19E7-F891-4A7B-9D43-BEF0A1952BCE}" type="presParOf" srcId="{8B1C3282-AA78-4C81-A246-A9A00F98B330}" destId="{8E9BE667-9959-438C-B56F-1D4DF140A262}" srcOrd="1" destOrd="0" presId="urn:microsoft.com/office/officeart/2018/2/layout/IconVerticalSolidList"/>
    <dgm:cxn modelId="{7352BC7C-3208-4E47-A519-FCAD5AF93ACE}" type="presParOf" srcId="{8B1C3282-AA78-4C81-A246-A9A00F98B330}" destId="{CF1D1E1C-D6D4-46D4-A83A-4A2255FA2832}" srcOrd="2" destOrd="0" presId="urn:microsoft.com/office/officeart/2018/2/layout/IconVerticalSolidList"/>
    <dgm:cxn modelId="{F3D44DB3-F515-4622-843C-AA7E2CACA47C}" type="presParOf" srcId="{CF1D1E1C-D6D4-46D4-A83A-4A2255FA2832}" destId="{E17CC229-5526-467C-900F-169D5398B539}" srcOrd="0" destOrd="0" presId="urn:microsoft.com/office/officeart/2018/2/layout/IconVerticalSolidList"/>
    <dgm:cxn modelId="{51904B1A-E854-452E-9045-D8291EA8521C}" type="presParOf" srcId="{CF1D1E1C-D6D4-46D4-A83A-4A2255FA2832}" destId="{F835AB02-A24E-4E65-B037-D8F8BDA3EAD3}" srcOrd="1" destOrd="0" presId="urn:microsoft.com/office/officeart/2018/2/layout/IconVerticalSolidList"/>
    <dgm:cxn modelId="{97CF3F2E-8EC5-48B5-8973-1738761F690F}" type="presParOf" srcId="{CF1D1E1C-D6D4-46D4-A83A-4A2255FA2832}" destId="{7779F056-EDE6-477B-8119-6EF7170CECA1}" srcOrd="2" destOrd="0" presId="urn:microsoft.com/office/officeart/2018/2/layout/IconVerticalSolidList"/>
    <dgm:cxn modelId="{94093807-CDF1-4F67-942F-E82CB55B9C85}" type="presParOf" srcId="{CF1D1E1C-D6D4-46D4-A83A-4A2255FA2832}" destId="{FAB207BD-BC05-4A32-B922-D1AA00AEB505}" srcOrd="3" destOrd="0" presId="urn:microsoft.com/office/officeart/2018/2/layout/IconVerticalSolidList"/>
    <dgm:cxn modelId="{8B078EF7-3BC3-45CC-8C6E-3435059F190A}" type="presParOf" srcId="{CF1D1E1C-D6D4-46D4-A83A-4A2255FA2832}" destId="{64D48854-D5D8-4629-A769-32B2FD3259B0}" srcOrd="4" destOrd="0" presId="urn:microsoft.com/office/officeart/2018/2/layout/IconVerticalSolidList"/>
    <dgm:cxn modelId="{47A491E8-9D23-4D4F-A76E-8EEF2D4EABEA}" type="presParOf" srcId="{8B1C3282-AA78-4C81-A246-A9A00F98B330}" destId="{6AAAC56B-D07B-4B1D-AC88-92153470BA2F}" srcOrd="3" destOrd="0" presId="urn:microsoft.com/office/officeart/2018/2/layout/IconVerticalSolidList"/>
    <dgm:cxn modelId="{ECE99B14-B604-42CD-9A5A-8F9010216B59}" type="presParOf" srcId="{8B1C3282-AA78-4C81-A246-A9A00F98B330}" destId="{54BFD8ED-6CD2-4167-8C57-92C1C3F1A107}" srcOrd="4" destOrd="0" presId="urn:microsoft.com/office/officeart/2018/2/layout/IconVerticalSolidList"/>
    <dgm:cxn modelId="{8CD41BA5-6F53-4B1E-9FD2-55EE0C4505E2}" type="presParOf" srcId="{54BFD8ED-6CD2-4167-8C57-92C1C3F1A107}" destId="{280B7744-7C99-4412-9F99-D93BAEC54200}" srcOrd="0" destOrd="0" presId="urn:microsoft.com/office/officeart/2018/2/layout/IconVerticalSolidList"/>
    <dgm:cxn modelId="{9ABA9A31-60DA-4FC6-8D1A-F1C27E593A91}" type="presParOf" srcId="{54BFD8ED-6CD2-4167-8C57-92C1C3F1A107}" destId="{E04A2F2F-C6EB-4E9C-A3F2-B26F9B58E2D4}" srcOrd="1" destOrd="0" presId="urn:microsoft.com/office/officeart/2018/2/layout/IconVerticalSolidList"/>
    <dgm:cxn modelId="{AFB2F596-9733-4835-ABD5-FE24EC56FCE7}" type="presParOf" srcId="{54BFD8ED-6CD2-4167-8C57-92C1C3F1A107}" destId="{D023A2B0-7A88-46C2-A3FA-FD9984404D1F}" srcOrd="2" destOrd="0" presId="urn:microsoft.com/office/officeart/2018/2/layout/IconVerticalSolidList"/>
    <dgm:cxn modelId="{F8521AF3-57E8-473F-8169-0D70BE9B69DC}" type="presParOf" srcId="{54BFD8ED-6CD2-4167-8C57-92C1C3F1A107}" destId="{80D32126-6B8F-4D97-B00D-D3A75C084CF7}" srcOrd="3" destOrd="0" presId="urn:microsoft.com/office/officeart/2018/2/layout/IconVerticalSolidList"/>
    <dgm:cxn modelId="{EB7BDC03-53A3-4425-B070-9FD0D5352A17}" type="presParOf" srcId="{54BFD8ED-6CD2-4167-8C57-92C1C3F1A107}" destId="{3825B5F0-EF8A-4DA7-8FB4-046CCC64CD01}" srcOrd="4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935E7A1-A6D6-4BB9-B39F-3BF8A2694E05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B8DBD4E3-3F09-42C2-8B17-3D410BB93FF4}">
      <dgm:prSet/>
      <dgm:spPr/>
      <dgm:t>
        <a:bodyPr/>
        <a:lstStyle/>
        <a:p>
          <a:r>
            <a:rPr lang="fr-FR"/>
            <a:t>Impact sur les systèmes de paie (CC habituel vs CC KPC)</a:t>
          </a:r>
          <a:endParaRPr lang="en-US"/>
        </a:p>
      </dgm:t>
    </dgm:pt>
    <dgm:pt modelId="{E41195B6-1413-4CA2-83F7-2DA86C87CA86}" type="parTrans" cxnId="{C26BDF11-679D-4366-AA38-B1FCF8D19576}">
      <dgm:prSet/>
      <dgm:spPr/>
      <dgm:t>
        <a:bodyPr/>
        <a:lstStyle/>
        <a:p>
          <a:endParaRPr lang="en-US"/>
        </a:p>
      </dgm:t>
    </dgm:pt>
    <dgm:pt modelId="{229EBA6E-B042-44C6-A693-7CA2CB46E26F}" type="sibTrans" cxnId="{C26BDF11-679D-4366-AA38-B1FCF8D19576}">
      <dgm:prSet/>
      <dgm:spPr/>
      <dgm:t>
        <a:bodyPr/>
        <a:lstStyle/>
        <a:p>
          <a:endParaRPr lang="en-US"/>
        </a:p>
      </dgm:t>
    </dgm:pt>
    <dgm:pt modelId="{B561C786-CE75-44D8-BED8-2090DBDDE43F}">
      <dgm:prSet/>
      <dgm:spPr/>
      <dgm:t>
        <a:bodyPr/>
        <a:lstStyle/>
        <a:p>
          <a:r>
            <a:rPr lang="fr-FR"/>
            <a:t>Faut-il créer un CC KPC par MF (Bi, DATA &amp; Structure) ?</a:t>
          </a:r>
          <a:endParaRPr lang="en-US"/>
        </a:p>
      </dgm:t>
    </dgm:pt>
    <dgm:pt modelId="{FF7B3B5E-87C9-419B-AF59-3E2247484FB4}" type="parTrans" cxnId="{042AB53E-099D-4E16-884D-CA4B4007F761}">
      <dgm:prSet/>
      <dgm:spPr/>
      <dgm:t>
        <a:bodyPr/>
        <a:lstStyle/>
        <a:p>
          <a:endParaRPr lang="en-US"/>
        </a:p>
      </dgm:t>
    </dgm:pt>
    <dgm:pt modelId="{724C8DB6-EE6F-490C-8572-56617E55E265}" type="sibTrans" cxnId="{042AB53E-099D-4E16-884D-CA4B4007F761}">
      <dgm:prSet/>
      <dgm:spPr/>
      <dgm:t>
        <a:bodyPr/>
        <a:lstStyle/>
        <a:p>
          <a:endParaRPr lang="en-US"/>
        </a:p>
      </dgm:t>
    </dgm:pt>
    <dgm:pt modelId="{8B54F19D-1CCB-49F4-AD7E-A6D48F3C6B10}">
      <dgm:prSet/>
      <dgm:spPr/>
      <dgm:t>
        <a:bodyPr/>
        <a:lstStyle/>
        <a:p>
          <a:r>
            <a:rPr lang="fr-FR"/>
            <a:t>Autorisations dans le système </a:t>
          </a:r>
          <a:endParaRPr lang="en-US"/>
        </a:p>
      </dgm:t>
    </dgm:pt>
    <dgm:pt modelId="{A5FFC858-1F8E-42F8-9CAC-6BC3C48FF5D8}" type="parTrans" cxnId="{347AD544-AE7E-4ACE-A12C-162B6606E13C}">
      <dgm:prSet/>
      <dgm:spPr/>
      <dgm:t>
        <a:bodyPr/>
        <a:lstStyle/>
        <a:p>
          <a:endParaRPr lang="en-US"/>
        </a:p>
      </dgm:t>
    </dgm:pt>
    <dgm:pt modelId="{3834FA1F-41CA-48CA-AD37-91669F7A000C}" type="sibTrans" cxnId="{347AD544-AE7E-4ACE-A12C-162B6606E13C}">
      <dgm:prSet/>
      <dgm:spPr/>
      <dgm:t>
        <a:bodyPr/>
        <a:lstStyle/>
        <a:p>
          <a:endParaRPr lang="en-US"/>
        </a:p>
      </dgm:t>
    </dgm:pt>
    <dgm:pt modelId="{404D80B0-8D60-4C05-A3F9-4AE96C38AEF3}">
      <dgm:prSet/>
      <dgm:spPr/>
      <dgm:t>
        <a:bodyPr/>
        <a:lstStyle/>
        <a:p>
          <a:r>
            <a:rPr lang="fr-FR"/>
            <a:t>Qui sera le key-user ?</a:t>
          </a:r>
          <a:endParaRPr lang="en-US"/>
        </a:p>
      </dgm:t>
    </dgm:pt>
    <dgm:pt modelId="{4D54EBB3-64AD-43F1-B0FF-F0EC2B45876F}" type="parTrans" cxnId="{654EC2E8-5499-490C-97C5-9BE74F9B232A}">
      <dgm:prSet/>
      <dgm:spPr/>
      <dgm:t>
        <a:bodyPr/>
        <a:lstStyle/>
        <a:p>
          <a:endParaRPr lang="en-US"/>
        </a:p>
      </dgm:t>
    </dgm:pt>
    <dgm:pt modelId="{A1050772-3CD2-4ED9-A552-A10F7D6A2CA1}" type="sibTrans" cxnId="{654EC2E8-5499-490C-97C5-9BE74F9B232A}">
      <dgm:prSet/>
      <dgm:spPr/>
      <dgm:t>
        <a:bodyPr/>
        <a:lstStyle/>
        <a:p>
          <a:endParaRPr lang="en-US"/>
        </a:p>
      </dgm:t>
    </dgm:pt>
    <dgm:pt modelId="{E99AABBD-3271-468B-BFAE-34F4B7BEB0BF}" type="pres">
      <dgm:prSet presAssocID="{F935E7A1-A6D6-4BB9-B39F-3BF8A2694E05}" presName="root" presStyleCnt="0">
        <dgm:presLayoutVars>
          <dgm:dir/>
          <dgm:resizeHandles val="exact"/>
        </dgm:presLayoutVars>
      </dgm:prSet>
      <dgm:spPr/>
    </dgm:pt>
    <dgm:pt modelId="{68580562-B4EA-4EB1-B56D-4175A4F00AFC}" type="pres">
      <dgm:prSet presAssocID="{B8DBD4E3-3F09-42C2-8B17-3D410BB93FF4}" presName="compNode" presStyleCnt="0"/>
      <dgm:spPr/>
    </dgm:pt>
    <dgm:pt modelId="{B74C3066-19A7-471A-AF9D-DF3238363A1C}" type="pres">
      <dgm:prSet presAssocID="{B8DBD4E3-3F09-42C2-8B17-3D410BB93FF4}" presName="bgRect" presStyleLbl="bgShp" presStyleIdx="0" presStyleCnt="3"/>
      <dgm:spPr/>
    </dgm:pt>
    <dgm:pt modelId="{65BE69D3-7ECA-4F54-8A6B-AAE00EFBA645}" type="pres">
      <dgm:prSet presAssocID="{B8DBD4E3-3F09-42C2-8B17-3D410BB93FF4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itcoin"/>
        </a:ext>
      </dgm:extLst>
    </dgm:pt>
    <dgm:pt modelId="{C78E31B8-147F-457D-8CED-B3CB45908B74}" type="pres">
      <dgm:prSet presAssocID="{B8DBD4E3-3F09-42C2-8B17-3D410BB93FF4}" presName="spaceRect" presStyleCnt="0"/>
      <dgm:spPr/>
    </dgm:pt>
    <dgm:pt modelId="{AB7CBBDA-7A75-41BD-96EF-B9C91A013867}" type="pres">
      <dgm:prSet presAssocID="{B8DBD4E3-3F09-42C2-8B17-3D410BB93FF4}" presName="parTx" presStyleLbl="revTx" presStyleIdx="0" presStyleCnt="4">
        <dgm:presLayoutVars>
          <dgm:chMax val="0"/>
          <dgm:chPref val="0"/>
        </dgm:presLayoutVars>
      </dgm:prSet>
      <dgm:spPr/>
    </dgm:pt>
    <dgm:pt modelId="{EFDD5F5A-7683-4C0B-B06A-044025B523DC}" type="pres">
      <dgm:prSet presAssocID="{B8DBD4E3-3F09-42C2-8B17-3D410BB93FF4}" presName="desTx" presStyleLbl="revTx" presStyleIdx="1" presStyleCnt="4">
        <dgm:presLayoutVars/>
      </dgm:prSet>
      <dgm:spPr/>
    </dgm:pt>
    <dgm:pt modelId="{B4DB28F6-3272-40B0-909C-7D661311CCC4}" type="pres">
      <dgm:prSet presAssocID="{229EBA6E-B042-44C6-A693-7CA2CB46E26F}" presName="sibTrans" presStyleCnt="0"/>
      <dgm:spPr/>
    </dgm:pt>
    <dgm:pt modelId="{DE7BA03D-F705-4CEB-9F59-90D6409F335E}" type="pres">
      <dgm:prSet presAssocID="{8B54F19D-1CCB-49F4-AD7E-A6D48F3C6B10}" presName="compNode" presStyleCnt="0"/>
      <dgm:spPr/>
    </dgm:pt>
    <dgm:pt modelId="{113FAAC5-1FD8-4DEA-9A4D-E3F0D302207F}" type="pres">
      <dgm:prSet presAssocID="{8B54F19D-1CCB-49F4-AD7E-A6D48F3C6B10}" presName="bgRect" presStyleLbl="bgShp" presStyleIdx="1" presStyleCnt="3"/>
      <dgm:spPr/>
    </dgm:pt>
    <dgm:pt modelId="{0A50E59E-D3F7-4CC2-BDF6-3440E75885AD}" type="pres">
      <dgm:prSet presAssocID="{8B54F19D-1CCB-49F4-AD7E-A6D48F3C6B10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arning"/>
        </a:ext>
      </dgm:extLst>
    </dgm:pt>
    <dgm:pt modelId="{1CDD8CD1-F0BD-4B46-9BD0-A6B698F5BF2E}" type="pres">
      <dgm:prSet presAssocID="{8B54F19D-1CCB-49F4-AD7E-A6D48F3C6B10}" presName="spaceRect" presStyleCnt="0"/>
      <dgm:spPr/>
    </dgm:pt>
    <dgm:pt modelId="{DDD4669C-1F91-4A0D-A802-813AE0EE7C7C}" type="pres">
      <dgm:prSet presAssocID="{8B54F19D-1CCB-49F4-AD7E-A6D48F3C6B10}" presName="parTx" presStyleLbl="revTx" presStyleIdx="2" presStyleCnt="4">
        <dgm:presLayoutVars>
          <dgm:chMax val="0"/>
          <dgm:chPref val="0"/>
        </dgm:presLayoutVars>
      </dgm:prSet>
      <dgm:spPr/>
    </dgm:pt>
    <dgm:pt modelId="{92BE7D5E-F515-4072-9EBD-8E0663F568D4}" type="pres">
      <dgm:prSet presAssocID="{3834FA1F-41CA-48CA-AD37-91669F7A000C}" presName="sibTrans" presStyleCnt="0"/>
      <dgm:spPr/>
    </dgm:pt>
    <dgm:pt modelId="{20F838AE-5754-4E43-8484-0E129E933C6A}" type="pres">
      <dgm:prSet presAssocID="{404D80B0-8D60-4C05-A3F9-4AE96C38AEF3}" presName="compNode" presStyleCnt="0"/>
      <dgm:spPr/>
    </dgm:pt>
    <dgm:pt modelId="{F6060952-21EA-411E-8821-C07D6BD77FD6}" type="pres">
      <dgm:prSet presAssocID="{404D80B0-8D60-4C05-A3F9-4AE96C38AEF3}" presName="bgRect" presStyleLbl="bgShp" presStyleIdx="2" presStyleCnt="3"/>
      <dgm:spPr/>
    </dgm:pt>
    <dgm:pt modelId="{E8B642BE-7665-430B-86CF-03923FE8CF3F}" type="pres">
      <dgm:prSet presAssocID="{404D80B0-8D60-4C05-A3F9-4AE96C38AEF3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ustache Face with Solid Fill"/>
        </a:ext>
      </dgm:extLst>
    </dgm:pt>
    <dgm:pt modelId="{408CC20C-90C9-4312-BCFB-3E0D9BB7B78D}" type="pres">
      <dgm:prSet presAssocID="{404D80B0-8D60-4C05-A3F9-4AE96C38AEF3}" presName="spaceRect" presStyleCnt="0"/>
      <dgm:spPr/>
    </dgm:pt>
    <dgm:pt modelId="{0430EB8E-EA24-4EF5-AF70-30CB66B567E7}" type="pres">
      <dgm:prSet presAssocID="{404D80B0-8D60-4C05-A3F9-4AE96C38AEF3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C26BDF11-679D-4366-AA38-B1FCF8D19576}" srcId="{F935E7A1-A6D6-4BB9-B39F-3BF8A2694E05}" destId="{B8DBD4E3-3F09-42C2-8B17-3D410BB93FF4}" srcOrd="0" destOrd="0" parTransId="{E41195B6-1413-4CA2-83F7-2DA86C87CA86}" sibTransId="{229EBA6E-B042-44C6-A693-7CA2CB46E26F}"/>
    <dgm:cxn modelId="{042AB53E-099D-4E16-884D-CA4B4007F761}" srcId="{B8DBD4E3-3F09-42C2-8B17-3D410BB93FF4}" destId="{B561C786-CE75-44D8-BED8-2090DBDDE43F}" srcOrd="0" destOrd="0" parTransId="{FF7B3B5E-87C9-419B-AF59-3E2247484FB4}" sibTransId="{724C8DB6-EE6F-490C-8572-56617E55E265}"/>
    <dgm:cxn modelId="{347AD544-AE7E-4ACE-A12C-162B6606E13C}" srcId="{F935E7A1-A6D6-4BB9-B39F-3BF8A2694E05}" destId="{8B54F19D-1CCB-49F4-AD7E-A6D48F3C6B10}" srcOrd="1" destOrd="0" parTransId="{A5FFC858-1F8E-42F8-9CAC-6BC3C48FF5D8}" sibTransId="{3834FA1F-41CA-48CA-AD37-91669F7A000C}"/>
    <dgm:cxn modelId="{81B92A6C-3336-4EF5-863F-F3A914F72944}" type="presOf" srcId="{8B54F19D-1CCB-49F4-AD7E-A6D48F3C6B10}" destId="{DDD4669C-1F91-4A0D-A802-813AE0EE7C7C}" srcOrd="0" destOrd="0" presId="urn:microsoft.com/office/officeart/2018/2/layout/IconVerticalSolidList"/>
    <dgm:cxn modelId="{F97C1277-1463-4B6D-8056-905A83317110}" type="presOf" srcId="{B561C786-CE75-44D8-BED8-2090DBDDE43F}" destId="{EFDD5F5A-7683-4C0B-B06A-044025B523DC}" srcOrd="0" destOrd="0" presId="urn:microsoft.com/office/officeart/2018/2/layout/IconVerticalSolidList"/>
    <dgm:cxn modelId="{46D0B183-463D-4D4F-9C28-98D0484A91C9}" type="presOf" srcId="{B8DBD4E3-3F09-42C2-8B17-3D410BB93FF4}" destId="{AB7CBBDA-7A75-41BD-96EF-B9C91A013867}" srcOrd="0" destOrd="0" presId="urn:microsoft.com/office/officeart/2018/2/layout/IconVerticalSolidList"/>
    <dgm:cxn modelId="{4DCBD79D-2426-44DA-873F-F9459B309211}" type="presOf" srcId="{404D80B0-8D60-4C05-A3F9-4AE96C38AEF3}" destId="{0430EB8E-EA24-4EF5-AF70-30CB66B567E7}" srcOrd="0" destOrd="0" presId="urn:microsoft.com/office/officeart/2018/2/layout/IconVerticalSolidList"/>
    <dgm:cxn modelId="{76B705C7-F575-467B-B546-47A1F45D0C42}" type="presOf" srcId="{F935E7A1-A6D6-4BB9-B39F-3BF8A2694E05}" destId="{E99AABBD-3271-468B-BFAE-34F4B7BEB0BF}" srcOrd="0" destOrd="0" presId="urn:microsoft.com/office/officeart/2018/2/layout/IconVerticalSolidList"/>
    <dgm:cxn modelId="{654EC2E8-5499-490C-97C5-9BE74F9B232A}" srcId="{F935E7A1-A6D6-4BB9-B39F-3BF8A2694E05}" destId="{404D80B0-8D60-4C05-A3F9-4AE96C38AEF3}" srcOrd="2" destOrd="0" parTransId="{4D54EBB3-64AD-43F1-B0FF-F0EC2B45876F}" sibTransId="{A1050772-3CD2-4ED9-A552-A10F7D6A2CA1}"/>
    <dgm:cxn modelId="{33E5268A-80F7-4318-A9DB-53160811A3EB}" type="presParOf" srcId="{E99AABBD-3271-468B-BFAE-34F4B7BEB0BF}" destId="{68580562-B4EA-4EB1-B56D-4175A4F00AFC}" srcOrd="0" destOrd="0" presId="urn:microsoft.com/office/officeart/2018/2/layout/IconVerticalSolidList"/>
    <dgm:cxn modelId="{FE5B0D82-BD50-4582-A234-A55A4A5B185D}" type="presParOf" srcId="{68580562-B4EA-4EB1-B56D-4175A4F00AFC}" destId="{B74C3066-19A7-471A-AF9D-DF3238363A1C}" srcOrd="0" destOrd="0" presId="urn:microsoft.com/office/officeart/2018/2/layout/IconVerticalSolidList"/>
    <dgm:cxn modelId="{A09DA29D-E9D6-49BD-B870-34D628818F76}" type="presParOf" srcId="{68580562-B4EA-4EB1-B56D-4175A4F00AFC}" destId="{65BE69D3-7ECA-4F54-8A6B-AAE00EFBA645}" srcOrd="1" destOrd="0" presId="urn:microsoft.com/office/officeart/2018/2/layout/IconVerticalSolidList"/>
    <dgm:cxn modelId="{C181EA4A-762E-48A2-9D66-66CA4BDA2C89}" type="presParOf" srcId="{68580562-B4EA-4EB1-B56D-4175A4F00AFC}" destId="{C78E31B8-147F-457D-8CED-B3CB45908B74}" srcOrd="2" destOrd="0" presId="urn:microsoft.com/office/officeart/2018/2/layout/IconVerticalSolidList"/>
    <dgm:cxn modelId="{4EE7F9F0-D2D0-47B5-8B61-7AEAE03566E2}" type="presParOf" srcId="{68580562-B4EA-4EB1-B56D-4175A4F00AFC}" destId="{AB7CBBDA-7A75-41BD-96EF-B9C91A013867}" srcOrd="3" destOrd="0" presId="urn:microsoft.com/office/officeart/2018/2/layout/IconVerticalSolidList"/>
    <dgm:cxn modelId="{CE83EE96-7B22-41EB-8404-A3A03FCDA85F}" type="presParOf" srcId="{68580562-B4EA-4EB1-B56D-4175A4F00AFC}" destId="{EFDD5F5A-7683-4C0B-B06A-044025B523DC}" srcOrd="4" destOrd="0" presId="urn:microsoft.com/office/officeart/2018/2/layout/IconVerticalSolidList"/>
    <dgm:cxn modelId="{857C59FC-6319-49FF-BB53-A006DCA3B842}" type="presParOf" srcId="{E99AABBD-3271-468B-BFAE-34F4B7BEB0BF}" destId="{B4DB28F6-3272-40B0-909C-7D661311CCC4}" srcOrd="1" destOrd="0" presId="urn:microsoft.com/office/officeart/2018/2/layout/IconVerticalSolidList"/>
    <dgm:cxn modelId="{5242F744-E403-48AB-AED6-27BB92446C53}" type="presParOf" srcId="{E99AABBD-3271-468B-BFAE-34F4B7BEB0BF}" destId="{DE7BA03D-F705-4CEB-9F59-90D6409F335E}" srcOrd="2" destOrd="0" presId="urn:microsoft.com/office/officeart/2018/2/layout/IconVerticalSolidList"/>
    <dgm:cxn modelId="{3A7FCF9A-BD9D-46AF-AA4A-4AA71BB9C964}" type="presParOf" srcId="{DE7BA03D-F705-4CEB-9F59-90D6409F335E}" destId="{113FAAC5-1FD8-4DEA-9A4D-E3F0D302207F}" srcOrd="0" destOrd="0" presId="urn:microsoft.com/office/officeart/2018/2/layout/IconVerticalSolidList"/>
    <dgm:cxn modelId="{55FC1035-09EB-403A-9F74-85C9A781D627}" type="presParOf" srcId="{DE7BA03D-F705-4CEB-9F59-90D6409F335E}" destId="{0A50E59E-D3F7-4CC2-BDF6-3440E75885AD}" srcOrd="1" destOrd="0" presId="urn:microsoft.com/office/officeart/2018/2/layout/IconVerticalSolidList"/>
    <dgm:cxn modelId="{DB5BAF5B-EF9A-4D69-9E31-151EF862FD1F}" type="presParOf" srcId="{DE7BA03D-F705-4CEB-9F59-90D6409F335E}" destId="{1CDD8CD1-F0BD-4B46-9BD0-A6B698F5BF2E}" srcOrd="2" destOrd="0" presId="urn:microsoft.com/office/officeart/2018/2/layout/IconVerticalSolidList"/>
    <dgm:cxn modelId="{9CB6AC82-3961-4476-9415-88684A9AAC55}" type="presParOf" srcId="{DE7BA03D-F705-4CEB-9F59-90D6409F335E}" destId="{DDD4669C-1F91-4A0D-A802-813AE0EE7C7C}" srcOrd="3" destOrd="0" presId="urn:microsoft.com/office/officeart/2018/2/layout/IconVerticalSolidList"/>
    <dgm:cxn modelId="{D5B1FBBE-4A4B-452B-8A43-108CC0982655}" type="presParOf" srcId="{E99AABBD-3271-468B-BFAE-34F4B7BEB0BF}" destId="{92BE7D5E-F515-4072-9EBD-8E0663F568D4}" srcOrd="3" destOrd="0" presId="urn:microsoft.com/office/officeart/2018/2/layout/IconVerticalSolidList"/>
    <dgm:cxn modelId="{E2076DC6-DCDE-47A5-BA36-9174D8F02A0E}" type="presParOf" srcId="{E99AABBD-3271-468B-BFAE-34F4B7BEB0BF}" destId="{20F838AE-5754-4E43-8484-0E129E933C6A}" srcOrd="4" destOrd="0" presId="urn:microsoft.com/office/officeart/2018/2/layout/IconVerticalSolidList"/>
    <dgm:cxn modelId="{34CC2B2D-110A-4119-AE0E-CFB18A964B20}" type="presParOf" srcId="{20F838AE-5754-4E43-8484-0E129E933C6A}" destId="{F6060952-21EA-411E-8821-C07D6BD77FD6}" srcOrd="0" destOrd="0" presId="urn:microsoft.com/office/officeart/2018/2/layout/IconVerticalSolidList"/>
    <dgm:cxn modelId="{B2B0FE39-CA0E-4905-AE18-A27B663D5D26}" type="presParOf" srcId="{20F838AE-5754-4E43-8484-0E129E933C6A}" destId="{E8B642BE-7665-430B-86CF-03923FE8CF3F}" srcOrd="1" destOrd="0" presId="urn:microsoft.com/office/officeart/2018/2/layout/IconVerticalSolidList"/>
    <dgm:cxn modelId="{51BF72FC-65F7-4D58-B29A-7B5FB21ECA9F}" type="presParOf" srcId="{20F838AE-5754-4E43-8484-0E129E933C6A}" destId="{408CC20C-90C9-4312-BCFB-3E0D9BB7B78D}" srcOrd="2" destOrd="0" presId="urn:microsoft.com/office/officeart/2018/2/layout/IconVerticalSolidList"/>
    <dgm:cxn modelId="{93735F1E-EA05-4467-B7E3-F5BEDE75314A}" type="presParOf" srcId="{20F838AE-5754-4E43-8484-0E129E933C6A}" destId="{0430EB8E-EA24-4EF5-AF70-30CB66B567E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A4852C-CEF2-4288-B778-DABD93D9B2F3}">
      <dsp:nvSpPr>
        <dsp:cNvPr id="0" name=""/>
        <dsp:cNvSpPr/>
      </dsp:nvSpPr>
      <dsp:spPr>
        <a:xfrm>
          <a:off x="1004986" y="871"/>
          <a:ext cx="785970" cy="78597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59E0DE-AB12-4AAD-BD2E-107ACC27B82F}">
      <dsp:nvSpPr>
        <dsp:cNvPr id="0" name=""/>
        <dsp:cNvSpPr/>
      </dsp:nvSpPr>
      <dsp:spPr>
        <a:xfrm>
          <a:off x="1172488" y="168373"/>
          <a:ext cx="450966" cy="45096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D8FF09-9492-4456-85DA-39EE94DF910C}">
      <dsp:nvSpPr>
        <dsp:cNvPr id="0" name=""/>
        <dsp:cNvSpPr/>
      </dsp:nvSpPr>
      <dsp:spPr>
        <a:xfrm>
          <a:off x="753733" y="1031652"/>
          <a:ext cx="1288476" cy="5153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fr-FR" sz="1100" kern="1200"/>
            <a:t>Gestion budgétaire par centre de responsabilité</a:t>
          </a:r>
          <a:endParaRPr lang="en-US" sz="1100" kern="1200"/>
        </a:p>
      </dsp:txBody>
      <dsp:txXfrm>
        <a:off x="753733" y="1031652"/>
        <a:ext cx="1288476" cy="515390"/>
      </dsp:txXfrm>
    </dsp:sp>
    <dsp:sp modelId="{2F988F74-88F9-4309-AA53-6736CFF5A1FA}">
      <dsp:nvSpPr>
        <dsp:cNvPr id="0" name=""/>
        <dsp:cNvSpPr/>
      </dsp:nvSpPr>
      <dsp:spPr>
        <a:xfrm>
          <a:off x="2518946" y="871"/>
          <a:ext cx="785970" cy="78597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7E11A0-1780-4BE2-83C0-868E656D5CC0}">
      <dsp:nvSpPr>
        <dsp:cNvPr id="0" name=""/>
        <dsp:cNvSpPr/>
      </dsp:nvSpPr>
      <dsp:spPr>
        <a:xfrm>
          <a:off x="2686448" y="168373"/>
          <a:ext cx="450966" cy="45096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9B79A6-9EE3-475A-AA46-941364774D38}">
      <dsp:nvSpPr>
        <dsp:cNvPr id="0" name=""/>
        <dsp:cNvSpPr/>
      </dsp:nvSpPr>
      <dsp:spPr>
        <a:xfrm>
          <a:off x="2267693" y="1031652"/>
          <a:ext cx="1288476" cy="5153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fr-FR" sz="1100" kern="1200"/>
            <a:t>Saisies des commandes</a:t>
          </a:r>
          <a:endParaRPr lang="en-US" sz="1100" kern="1200"/>
        </a:p>
      </dsp:txBody>
      <dsp:txXfrm>
        <a:off x="2267693" y="1031652"/>
        <a:ext cx="1288476" cy="515390"/>
      </dsp:txXfrm>
    </dsp:sp>
    <dsp:sp modelId="{D7E2194C-A454-4432-9DBB-D4987EED03F0}">
      <dsp:nvSpPr>
        <dsp:cNvPr id="0" name=""/>
        <dsp:cNvSpPr/>
      </dsp:nvSpPr>
      <dsp:spPr>
        <a:xfrm>
          <a:off x="4032906" y="871"/>
          <a:ext cx="785970" cy="78597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C29A18-DE79-443B-8DFB-DE598E0B71AB}">
      <dsp:nvSpPr>
        <dsp:cNvPr id="0" name=""/>
        <dsp:cNvSpPr/>
      </dsp:nvSpPr>
      <dsp:spPr>
        <a:xfrm>
          <a:off x="4200408" y="168373"/>
          <a:ext cx="450966" cy="45096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38DBA6-6EB4-4299-9BEA-428D76EFB854}">
      <dsp:nvSpPr>
        <dsp:cNvPr id="0" name=""/>
        <dsp:cNvSpPr/>
      </dsp:nvSpPr>
      <dsp:spPr>
        <a:xfrm>
          <a:off x="3781653" y="1031652"/>
          <a:ext cx="1288476" cy="5153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fr-FR" sz="1100" kern="1200"/>
            <a:t>Réceptions et factures non parvenues</a:t>
          </a:r>
          <a:endParaRPr lang="en-US" sz="1100" kern="1200"/>
        </a:p>
      </dsp:txBody>
      <dsp:txXfrm>
        <a:off x="3781653" y="1031652"/>
        <a:ext cx="1288476" cy="515390"/>
      </dsp:txXfrm>
    </dsp:sp>
    <dsp:sp modelId="{8F81734F-5160-455D-97D0-F74D68424634}">
      <dsp:nvSpPr>
        <dsp:cNvPr id="0" name=""/>
        <dsp:cNvSpPr/>
      </dsp:nvSpPr>
      <dsp:spPr>
        <a:xfrm>
          <a:off x="5546866" y="871"/>
          <a:ext cx="785970" cy="78597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C8178B-4A37-46F8-B746-FB85B19C1504}">
      <dsp:nvSpPr>
        <dsp:cNvPr id="0" name=""/>
        <dsp:cNvSpPr/>
      </dsp:nvSpPr>
      <dsp:spPr>
        <a:xfrm>
          <a:off x="5714368" y="168373"/>
          <a:ext cx="450966" cy="45096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20F0DE-8F4C-49BF-9EBA-55BF6468D110}">
      <dsp:nvSpPr>
        <dsp:cNvPr id="0" name=""/>
        <dsp:cNvSpPr/>
      </dsp:nvSpPr>
      <dsp:spPr>
        <a:xfrm>
          <a:off x="5295613" y="1031652"/>
          <a:ext cx="1288476" cy="5153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fr-FR" sz="1100" kern="1200"/>
            <a:t>Saisie de factures fournisseurs</a:t>
          </a:r>
          <a:endParaRPr lang="en-US" sz="1100" kern="1200"/>
        </a:p>
      </dsp:txBody>
      <dsp:txXfrm>
        <a:off x="5295613" y="1031652"/>
        <a:ext cx="1288476" cy="515390"/>
      </dsp:txXfrm>
    </dsp:sp>
    <dsp:sp modelId="{6C9083F5-0CB0-4D30-8AAA-D0EB58AB9502}">
      <dsp:nvSpPr>
        <dsp:cNvPr id="0" name=""/>
        <dsp:cNvSpPr/>
      </dsp:nvSpPr>
      <dsp:spPr>
        <a:xfrm>
          <a:off x="1761966" y="1869162"/>
          <a:ext cx="785970" cy="785970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47F3D2-C84F-4FA1-B8CA-BC37F749A6C4}">
      <dsp:nvSpPr>
        <dsp:cNvPr id="0" name=""/>
        <dsp:cNvSpPr/>
      </dsp:nvSpPr>
      <dsp:spPr>
        <a:xfrm>
          <a:off x="1929468" y="2036664"/>
          <a:ext cx="450966" cy="450966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9FE652-23F8-459A-8738-5D486BC8F5FA}">
      <dsp:nvSpPr>
        <dsp:cNvPr id="0" name=""/>
        <dsp:cNvSpPr/>
      </dsp:nvSpPr>
      <dsp:spPr>
        <a:xfrm>
          <a:off x="1510713" y="2899943"/>
          <a:ext cx="1288476" cy="5153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fr-FR" sz="1100" kern="1200"/>
            <a:t>Règlements automatiques</a:t>
          </a:r>
          <a:endParaRPr lang="en-US" sz="1100" kern="1200"/>
        </a:p>
      </dsp:txBody>
      <dsp:txXfrm>
        <a:off x="1510713" y="2899943"/>
        <a:ext cx="1288476" cy="515390"/>
      </dsp:txXfrm>
    </dsp:sp>
    <dsp:sp modelId="{C27E74B5-8EAD-4632-8E2F-63176F29D585}">
      <dsp:nvSpPr>
        <dsp:cNvPr id="0" name=""/>
        <dsp:cNvSpPr/>
      </dsp:nvSpPr>
      <dsp:spPr>
        <a:xfrm>
          <a:off x="3275926" y="1869162"/>
          <a:ext cx="785970" cy="78597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4D11D2-00A4-4ECB-9C31-53CA10C8E184}">
      <dsp:nvSpPr>
        <dsp:cNvPr id="0" name=""/>
        <dsp:cNvSpPr/>
      </dsp:nvSpPr>
      <dsp:spPr>
        <a:xfrm>
          <a:off x="3443428" y="2036664"/>
          <a:ext cx="450966" cy="450966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752AE6-2BCE-45B4-B1C3-B56818D8E133}">
      <dsp:nvSpPr>
        <dsp:cNvPr id="0" name=""/>
        <dsp:cNvSpPr/>
      </dsp:nvSpPr>
      <dsp:spPr>
        <a:xfrm>
          <a:off x="3024673" y="2899943"/>
          <a:ext cx="1288476" cy="5153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fr-FR" sz="1100" kern="1200"/>
            <a:t>Mise en immobilisation de certaines phases du projet</a:t>
          </a:r>
          <a:endParaRPr lang="en-US" sz="1100" kern="1200"/>
        </a:p>
      </dsp:txBody>
      <dsp:txXfrm>
        <a:off x="3024673" y="2899943"/>
        <a:ext cx="1288476" cy="515390"/>
      </dsp:txXfrm>
    </dsp:sp>
    <dsp:sp modelId="{E8FF621E-1C4E-46DB-9F8E-07E125C762CF}">
      <dsp:nvSpPr>
        <dsp:cNvPr id="0" name=""/>
        <dsp:cNvSpPr/>
      </dsp:nvSpPr>
      <dsp:spPr>
        <a:xfrm>
          <a:off x="4789886" y="1869162"/>
          <a:ext cx="785970" cy="78597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3B3955-B7F1-42D2-B51E-65E6A5F39BAF}">
      <dsp:nvSpPr>
        <dsp:cNvPr id="0" name=""/>
        <dsp:cNvSpPr/>
      </dsp:nvSpPr>
      <dsp:spPr>
        <a:xfrm>
          <a:off x="4957388" y="2036664"/>
          <a:ext cx="450966" cy="450966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BC1725-90F7-40C1-9BF3-90191AFF9E2A}">
      <dsp:nvSpPr>
        <dsp:cNvPr id="0" name=""/>
        <dsp:cNvSpPr/>
      </dsp:nvSpPr>
      <dsp:spPr>
        <a:xfrm>
          <a:off x="4538633" y="2899943"/>
          <a:ext cx="1288476" cy="5153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fr-FR" sz="1100" kern="1200"/>
            <a:t>Mise en place des ordres internes ( PS trop lourd)</a:t>
          </a:r>
          <a:endParaRPr lang="en-US" sz="1100" kern="1200"/>
        </a:p>
      </dsp:txBody>
      <dsp:txXfrm>
        <a:off x="4538633" y="2899943"/>
        <a:ext cx="1288476" cy="5153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CE76B6-73C5-4020-82F1-7B010B5B17C5}">
      <dsp:nvSpPr>
        <dsp:cNvPr id="0" name=""/>
        <dsp:cNvSpPr/>
      </dsp:nvSpPr>
      <dsp:spPr>
        <a:xfrm>
          <a:off x="715930" y="205339"/>
          <a:ext cx="765587" cy="76558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97E867-EE13-42C9-B5BD-3F66174A8FD8}">
      <dsp:nvSpPr>
        <dsp:cNvPr id="0" name=""/>
        <dsp:cNvSpPr/>
      </dsp:nvSpPr>
      <dsp:spPr>
        <a:xfrm>
          <a:off x="5028" y="1100164"/>
          <a:ext cx="2187393" cy="399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fr-FR" sz="1400" kern="1200" dirty="0"/>
            <a:t>1 seul centre de profit : KPC</a:t>
          </a:r>
          <a:endParaRPr lang="en-US" sz="1400" kern="1200" dirty="0"/>
        </a:p>
      </dsp:txBody>
      <dsp:txXfrm>
        <a:off x="5028" y="1100164"/>
        <a:ext cx="2187393" cy="399882"/>
      </dsp:txXfrm>
    </dsp:sp>
    <dsp:sp modelId="{8906D114-5DBE-41FC-9A8D-AEE2A3FF710D}">
      <dsp:nvSpPr>
        <dsp:cNvPr id="0" name=""/>
        <dsp:cNvSpPr/>
      </dsp:nvSpPr>
      <dsp:spPr>
        <a:xfrm>
          <a:off x="5028" y="1560157"/>
          <a:ext cx="2187393" cy="16507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425541-0F1B-4814-961D-1E11D4CA0564}">
      <dsp:nvSpPr>
        <dsp:cNvPr id="0" name=""/>
        <dsp:cNvSpPr/>
      </dsp:nvSpPr>
      <dsp:spPr>
        <a:xfrm>
          <a:off x="3286117" y="205339"/>
          <a:ext cx="765587" cy="7655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C2B9BF-7876-4A39-8C8C-CD666BD552B4}">
      <dsp:nvSpPr>
        <dsp:cNvPr id="0" name=""/>
        <dsp:cNvSpPr/>
      </dsp:nvSpPr>
      <dsp:spPr>
        <a:xfrm>
          <a:off x="2575214" y="1100164"/>
          <a:ext cx="2187393" cy="399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fr-FR" sz="1400" kern="1200"/>
            <a:t>Hiérarchie de centres de coûts</a:t>
          </a:r>
          <a:endParaRPr lang="en-US" sz="1400" kern="1200"/>
        </a:p>
      </dsp:txBody>
      <dsp:txXfrm>
        <a:off x="2575214" y="1100164"/>
        <a:ext cx="2187393" cy="399882"/>
      </dsp:txXfrm>
    </dsp:sp>
    <dsp:sp modelId="{A1C5C10E-1D0C-4B3C-9649-058B8A84E655}">
      <dsp:nvSpPr>
        <dsp:cNvPr id="0" name=""/>
        <dsp:cNvSpPr/>
      </dsp:nvSpPr>
      <dsp:spPr>
        <a:xfrm>
          <a:off x="2575214" y="1560157"/>
          <a:ext cx="2187393" cy="16507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/>
            <a:t>Un centre de coûts Frais généraux ? Plusieurs ? </a:t>
          </a:r>
          <a:endParaRPr lang="en-US" sz="1100" kern="1200"/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/>
            <a:t>Un centre de coûts par phase (en phase avec les ordres internes) ?</a:t>
          </a:r>
          <a:endParaRPr lang="en-US" sz="1100" kern="1200"/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/>
            <a:t>Un centre de coûts par brand (pour les refacturations de salaires et la saisie des heures) ?</a:t>
          </a:r>
          <a:endParaRPr lang="en-US" sz="1100" kern="1200"/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/>
            <a:t>Un centre de coûts par track ?</a:t>
          </a:r>
          <a:endParaRPr lang="en-US" sz="1100" kern="1200"/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/>
            <a:t>Un centre de coûts Business vs IS ?</a:t>
          </a:r>
          <a:endParaRPr lang="en-US" sz="1100" kern="1200"/>
        </a:p>
      </dsp:txBody>
      <dsp:txXfrm>
        <a:off x="2575214" y="1560157"/>
        <a:ext cx="2187393" cy="1650707"/>
      </dsp:txXfrm>
    </dsp:sp>
    <dsp:sp modelId="{7FF14338-3C8D-4DF9-8C6D-E93D6C0B2CC4}">
      <dsp:nvSpPr>
        <dsp:cNvPr id="0" name=""/>
        <dsp:cNvSpPr/>
      </dsp:nvSpPr>
      <dsp:spPr>
        <a:xfrm>
          <a:off x="5856304" y="205339"/>
          <a:ext cx="765587" cy="7655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19EF5D-6AF0-411A-A303-C3FBBE517324}">
      <dsp:nvSpPr>
        <dsp:cNvPr id="0" name=""/>
        <dsp:cNvSpPr/>
      </dsp:nvSpPr>
      <dsp:spPr>
        <a:xfrm>
          <a:off x="5145401" y="1100164"/>
          <a:ext cx="2187393" cy="399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fr-FR" sz="1400" kern="1200"/>
            <a:t>Ordres internes</a:t>
          </a:r>
          <a:endParaRPr lang="en-US" sz="1400" kern="1200"/>
        </a:p>
      </dsp:txBody>
      <dsp:txXfrm>
        <a:off x="5145401" y="1100164"/>
        <a:ext cx="2187393" cy="399882"/>
      </dsp:txXfrm>
    </dsp:sp>
    <dsp:sp modelId="{8067CB9C-5B61-41E7-9835-166F5552E926}">
      <dsp:nvSpPr>
        <dsp:cNvPr id="0" name=""/>
        <dsp:cNvSpPr/>
      </dsp:nvSpPr>
      <dsp:spPr>
        <a:xfrm>
          <a:off x="5145401" y="1560157"/>
          <a:ext cx="2187393" cy="16507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 dirty="0"/>
            <a:t>Un ordre réel par phase non immobilisable du projet (KPC </a:t>
          </a:r>
          <a:r>
            <a:rPr lang="fr-FR" sz="1100" kern="1200" dirty="0" err="1"/>
            <a:t>Roll-in</a:t>
          </a:r>
          <a:r>
            <a:rPr lang="fr-FR" sz="1100" kern="1200" dirty="0"/>
            <a:t>, KPC support)</a:t>
          </a:r>
          <a:endParaRPr lang="en-US" sz="1100" kern="1200" dirty="0"/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 dirty="0"/>
            <a:t>Un ordre d’investissement par phase immobilisable du projet (KPC </a:t>
          </a:r>
          <a:r>
            <a:rPr lang="fr-FR" sz="1100" kern="1200" dirty="0" err="1"/>
            <a:t>Blueprint</a:t>
          </a:r>
          <a:r>
            <a:rPr lang="fr-FR" sz="1100" kern="1200" dirty="0"/>
            <a:t>, KPC </a:t>
          </a:r>
          <a:r>
            <a:rPr lang="fr-FR" sz="1100" kern="1200" dirty="0" err="1"/>
            <a:t>Realization</a:t>
          </a:r>
          <a:r>
            <a:rPr lang="fr-FR" sz="1100" kern="1200" dirty="0"/>
            <a:t>, KPC Tests)</a:t>
          </a:r>
          <a:endParaRPr lang="en-US" sz="1100" kern="1200" dirty="0"/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/>
            <a:t>Un ordre par track (déversé sur le CC Track correspondant) ?</a:t>
          </a:r>
          <a:endParaRPr lang="en-US" sz="1100" kern="1200"/>
        </a:p>
      </dsp:txBody>
      <dsp:txXfrm>
        <a:off x="5145401" y="1560157"/>
        <a:ext cx="2187393" cy="165070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B95B66-29E8-4862-B423-2A123DCB87ED}">
      <dsp:nvSpPr>
        <dsp:cNvPr id="0" name=""/>
        <dsp:cNvSpPr/>
      </dsp:nvSpPr>
      <dsp:spPr>
        <a:xfrm>
          <a:off x="0" y="417"/>
          <a:ext cx="7337823" cy="97582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463927-D7CA-40FA-98C9-83E9E5966044}">
      <dsp:nvSpPr>
        <dsp:cNvPr id="0" name=""/>
        <dsp:cNvSpPr/>
      </dsp:nvSpPr>
      <dsp:spPr>
        <a:xfrm>
          <a:off x="295185" y="219976"/>
          <a:ext cx="536701" cy="53670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792225-F637-4D19-AA02-997162D0C8A3}">
      <dsp:nvSpPr>
        <dsp:cNvPr id="0" name=""/>
        <dsp:cNvSpPr/>
      </dsp:nvSpPr>
      <dsp:spPr>
        <a:xfrm>
          <a:off x="1127072" y="417"/>
          <a:ext cx="6210750" cy="975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274" tIns="103274" rIns="103274" bIns="103274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kern="1200"/>
            <a:t>Y a-t-il des employés CDI/CDD prévus dans la société KPC? </a:t>
          </a:r>
          <a:endParaRPr lang="en-US" sz="2500" kern="1200"/>
        </a:p>
      </dsp:txBody>
      <dsp:txXfrm>
        <a:off x="1127072" y="417"/>
        <a:ext cx="6210750" cy="975820"/>
      </dsp:txXfrm>
    </dsp:sp>
    <dsp:sp modelId="{AB09F666-145F-4542-BDCE-A7F7CF1C72A5}">
      <dsp:nvSpPr>
        <dsp:cNvPr id="0" name=""/>
        <dsp:cNvSpPr/>
      </dsp:nvSpPr>
      <dsp:spPr>
        <a:xfrm>
          <a:off x="0" y="1220192"/>
          <a:ext cx="7337823" cy="97582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0A02F5-1769-4C6A-8A3B-E22B5E17439E}">
      <dsp:nvSpPr>
        <dsp:cNvPr id="0" name=""/>
        <dsp:cNvSpPr/>
      </dsp:nvSpPr>
      <dsp:spPr>
        <a:xfrm>
          <a:off x="295185" y="1439751"/>
          <a:ext cx="536701" cy="53670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1DAA66-0E93-44F6-9C79-E59FE2008CA9}">
      <dsp:nvSpPr>
        <dsp:cNvPr id="0" name=""/>
        <dsp:cNvSpPr/>
      </dsp:nvSpPr>
      <dsp:spPr>
        <a:xfrm>
          <a:off x="1127072" y="1220192"/>
          <a:ext cx="6210750" cy="975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274" tIns="103274" rIns="103274" bIns="103274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kern="1200"/>
            <a:t>Comment gérer/comptabiliser leur paye ? </a:t>
          </a:r>
          <a:endParaRPr lang="en-US" sz="2500" kern="1200"/>
        </a:p>
      </dsp:txBody>
      <dsp:txXfrm>
        <a:off x="1127072" y="1220192"/>
        <a:ext cx="6210750" cy="975820"/>
      </dsp:txXfrm>
    </dsp:sp>
    <dsp:sp modelId="{A250EDE2-0247-4DF9-B954-326EEBFBC725}">
      <dsp:nvSpPr>
        <dsp:cNvPr id="0" name=""/>
        <dsp:cNvSpPr/>
      </dsp:nvSpPr>
      <dsp:spPr>
        <a:xfrm>
          <a:off x="0" y="2439967"/>
          <a:ext cx="7337823" cy="97582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507DAB-A7C0-43C5-A5E2-25E2D16A5BB6}">
      <dsp:nvSpPr>
        <dsp:cNvPr id="0" name=""/>
        <dsp:cNvSpPr/>
      </dsp:nvSpPr>
      <dsp:spPr>
        <a:xfrm>
          <a:off x="295185" y="2659527"/>
          <a:ext cx="536701" cy="53670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3F7888-89DD-499C-A759-3136FC5772C8}">
      <dsp:nvSpPr>
        <dsp:cNvPr id="0" name=""/>
        <dsp:cNvSpPr/>
      </dsp:nvSpPr>
      <dsp:spPr>
        <a:xfrm>
          <a:off x="1127072" y="2439967"/>
          <a:ext cx="6210750" cy="975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274" tIns="103274" rIns="103274" bIns="103274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kern="1200"/>
            <a:t>Plus particulièrement, quelle est la future organisation du service CdG/compta ?</a:t>
          </a:r>
          <a:endParaRPr lang="en-US" sz="2500" kern="1200"/>
        </a:p>
      </dsp:txBody>
      <dsp:txXfrm>
        <a:off x="1127072" y="2439967"/>
        <a:ext cx="6210750" cy="9758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53C2AC-9A6C-49B3-BA4A-76648D00DA57}">
      <dsp:nvSpPr>
        <dsp:cNvPr id="0" name=""/>
        <dsp:cNvSpPr/>
      </dsp:nvSpPr>
      <dsp:spPr>
        <a:xfrm>
          <a:off x="0" y="417"/>
          <a:ext cx="7337823" cy="97582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A4ED56-6426-455A-88D0-349B31CF7B44}">
      <dsp:nvSpPr>
        <dsp:cNvPr id="0" name=""/>
        <dsp:cNvSpPr/>
      </dsp:nvSpPr>
      <dsp:spPr>
        <a:xfrm>
          <a:off x="295185" y="219976"/>
          <a:ext cx="536701" cy="53670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3B005B-92B6-4910-BCD8-F03CD37F1DDD}">
      <dsp:nvSpPr>
        <dsp:cNvPr id="0" name=""/>
        <dsp:cNvSpPr/>
      </dsp:nvSpPr>
      <dsp:spPr>
        <a:xfrm>
          <a:off x="1127072" y="417"/>
          <a:ext cx="3302020" cy="975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274" tIns="103274" rIns="103274" bIns="103274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300" kern="1200"/>
            <a:t>Quand  ?  pour les parties non immobilisables ? </a:t>
          </a:r>
          <a:endParaRPr lang="en-US" sz="2300" kern="1200"/>
        </a:p>
      </dsp:txBody>
      <dsp:txXfrm>
        <a:off x="1127072" y="417"/>
        <a:ext cx="3302020" cy="975820"/>
      </dsp:txXfrm>
    </dsp:sp>
    <dsp:sp modelId="{5BBB7585-B875-4FBB-B3EE-02A0A553502C}">
      <dsp:nvSpPr>
        <dsp:cNvPr id="0" name=""/>
        <dsp:cNvSpPr/>
      </dsp:nvSpPr>
      <dsp:spPr>
        <a:xfrm>
          <a:off x="4429092" y="417"/>
          <a:ext cx="2908730" cy="975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274" tIns="103274" rIns="103274" bIns="103274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/>
            <a:t>A chaque fin de mois ? </a:t>
          </a:r>
          <a:endParaRPr lang="en-US" sz="1300" kern="120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/>
            <a:t>A chaque fin d’exercice ? </a:t>
          </a:r>
          <a:endParaRPr lang="en-US" sz="1300" kern="1200"/>
        </a:p>
      </dsp:txBody>
      <dsp:txXfrm>
        <a:off x="4429092" y="417"/>
        <a:ext cx="2908730" cy="975820"/>
      </dsp:txXfrm>
    </dsp:sp>
    <dsp:sp modelId="{E17CC229-5526-467C-900F-169D5398B539}">
      <dsp:nvSpPr>
        <dsp:cNvPr id="0" name=""/>
        <dsp:cNvSpPr/>
      </dsp:nvSpPr>
      <dsp:spPr>
        <a:xfrm>
          <a:off x="0" y="1220192"/>
          <a:ext cx="7337823" cy="97582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35AB02-A24E-4E65-B037-D8F8BDA3EAD3}">
      <dsp:nvSpPr>
        <dsp:cNvPr id="0" name=""/>
        <dsp:cNvSpPr/>
      </dsp:nvSpPr>
      <dsp:spPr>
        <a:xfrm>
          <a:off x="295185" y="1439751"/>
          <a:ext cx="536701" cy="53670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B207BD-BC05-4A32-B922-D1AA00AEB505}">
      <dsp:nvSpPr>
        <dsp:cNvPr id="0" name=""/>
        <dsp:cNvSpPr/>
      </dsp:nvSpPr>
      <dsp:spPr>
        <a:xfrm>
          <a:off x="1127072" y="1220192"/>
          <a:ext cx="3302020" cy="975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274" tIns="103274" rIns="103274" bIns="103274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300" kern="1200"/>
            <a:t>Quand ?    pour la partie immobilisable ? </a:t>
          </a:r>
          <a:endParaRPr lang="en-US" sz="2300" kern="1200"/>
        </a:p>
      </dsp:txBody>
      <dsp:txXfrm>
        <a:off x="1127072" y="1220192"/>
        <a:ext cx="3302020" cy="975820"/>
      </dsp:txXfrm>
    </dsp:sp>
    <dsp:sp modelId="{64D48854-D5D8-4629-A769-32B2FD3259B0}">
      <dsp:nvSpPr>
        <dsp:cNvPr id="0" name=""/>
        <dsp:cNvSpPr/>
      </dsp:nvSpPr>
      <dsp:spPr>
        <a:xfrm>
          <a:off x="4429092" y="1220192"/>
          <a:ext cx="2908730" cy="975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274" tIns="103274" rIns="103274" bIns="103274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/>
            <a:t>A la mise en service du projet (roll-out pilote) ? </a:t>
          </a:r>
          <a:endParaRPr lang="en-US" sz="1300" kern="120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/>
            <a:t>Au fur et à mesure des roll-out ? </a:t>
          </a:r>
          <a:endParaRPr lang="en-US" sz="1300" kern="1200"/>
        </a:p>
      </dsp:txBody>
      <dsp:txXfrm>
        <a:off x="4429092" y="1220192"/>
        <a:ext cx="2908730" cy="975820"/>
      </dsp:txXfrm>
    </dsp:sp>
    <dsp:sp modelId="{280B7744-7C99-4412-9F99-D93BAEC54200}">
      <dsp:nvSpPr>
        <dsp:cNvPr id="0" name=""/>
        <dsp:cNvSpPr/>
      </dsp:nvSpPr>
      <dsp:spPr>
        <a:xfrm>
          <a:off x="0" y="2439967"/>
          <a:ext cx="7337823" cy="97582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4A2F2F-C6EB-4E9C-A3F2-B26F9B58E2D4}">
      <dsp:nvSpPr>
        <dsp:cNvPr id="0" name=""/>
        <dsp:cNvSpPr/>
      </dsp:nvSpPr>
      <dsp:spPr>
        <a:xfrm>
          <a:off x="295185" y="2659527"/>
          <a:ext cx="536701" cy="53670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D32126-6B8F-4D97-B00D-D3A75C084CF7}">
      <dsp:nvSpPr>
        <dsp:cNvPr id="0" name=""/>
        <dsp:cNvSpPr/>
      </dsp:nvSpPr>
      <dsp:spPr>
        <a:xfrm>
          <a:off x="1127072" y="2439967"/>
          <a:ext cx="3302020" cy="975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274" tIns="103274" rIns="103274" bIns="103274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300" kern="1200"/>
            <a:t>Comment ?</a:t>
          </a:r>
          <a:endParaRPr lang="en-US" sz="2300" kern="1200"/>
        </a:p>
      </dsp:txBody>
      <dsp:txXfrm>
        <a:off x="1127072" y="2439967"/>
        <a:ext cx="3302020" cy="975820"/>
      </dsp:txXfrm>
    </dsp:sp>
    <dsp:sp modelId="{3825B5F0-EF8A-4DA7-8FB4-046CCC64CD01}">
      <dsp:nvSpPr>
        <dsp:cNvPr id="0" name=""/>
        <dsp:cNvSpPr/>
      </dsp:nvSpPr>
      <dsp:spPr>
        <a:xfrm>
          <a:off x="4429092" y="2439967"/>
          <a:ext cx="2908730" cy="975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274" tIns="103274" rIns="103274" bIns="103274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/>
            <a:t>Quel objet analytique collecte les coûts ? </a:t>
          </a:r>
          <a:endParaRPr lang="en-US" sz="1300" kern="120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/>
            <a:t>Sur la base de quelle clé de répartition ?</a:t>
          </a:r>
          <a:endParaRPr lang="en-US" sz="1300" kern="1200"/>
        </a:p>
      </dsp:txBody>
      <dsp:txXfrm>
        <a:off x="4429092" y="2439967"/>
        <a:ext cx="2908730" cy="9758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4C3066-19A7-471A-AF9D-DF3238363A1C}">
      <dsp:nvSpPr>
        <dsp:cNvPr id="0" name=""/>
        <dsp:cNvSpPr/>
      </dsp:nvSpPr>
      <dsp:spPr>
        <a:xfrm>
          <a:off x="0" y="417"/>
          <a:ext cx="7337823" cy="97582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BE69D3-7ECA-4F54-8A6B-AAE00EFBA645}">
      <dsp:nvSpPr>
        <dsp:cNvPr id="0" name=""/>
        <dsp:cNvSpPr/>
      </dsp:nvSpPr>
      <dsp:spPr>
        <a:xfrm>
          <a:off x="295185" y="219976"/>
          <a:ext cx="536701" cy="53670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7CBBDA-7A75-41BD-96EF-B9C91A013867}">
      <dsp:nvSpPr>
        <dsp:cNvPr id="0" name=""/>
        <dsp:cNvSpPr/>
      </dsp:nvSpPr>
      <dsp:spPr>
        <a:xfrm>
          <a:off x="1127072" y="417"/>
          <a:ext cx="3302020" cy="975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274" tIns="103274" rIns="103274" bIns="103274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/>
            <a:t>Impact sur les systèmes de paie (CC habituel vs CC KPC)</a:t>
          </a:r>
          <a:endParaRPr lang="en-US" sz="2000" kern="1200"/>
        </a:p>
      </dsp:txBody>
      <dsp:txXfrm>
        <a:off x="1127072" y="417"/>
        <a:ext cx="3302020" cy="975820"/>
      </dsp:txXfrm>
    </dsp:sp>
    <dsp:sp modelId="{EFDD5F5A-7683-4C0B-B06A-044025B523DC}">
      <dsp:nvSpPr>
        <dsp:cNvPr id="0" name=""/>
        <dsp:cNvSpPr/>
      </dsp:nvSpPr>
      <dsp:spPr>
        <a:xfrm>
          <a:off x="4429092" y="417"/>
          <a:ext cx="2908730" cy="975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274" tIns="103274" rIns="103274" bIns="103274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500" kern="1200"/>
            <a:t>Faut-il créer un CC KPC par MF (Bi, DATA &amp; Structure) ?</a:t>
          </a:r>
          <a:endParaRPr lang="en-US" sz="1500" kern="1200"/>
        </a:p>
      </dsp:txBody>
      <dsp:txXfrm>
        <a:off x="4429092" y="417"/>
        <a:ext cx="2908730" cy="975820"/>
      </dsp:txXfrm>
    </dsp:sp>
    <dsp:sp modelId="{113FAAC5-1FD8-4DEA-9A4D-E3F0D302207F}">
      <dsp:nvSpPr>
        <dsp:cNvPr id="0" name=""/>
        <dsp:cNvSpPr/>
      </dsp:nvSpPr>
      <dsp:spPr>
        <a:xfrm>
          <a:off x="0" y="1220192"/>
          <a:ext cx="7337823" cy="97582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50E59E-D3F7-4CC2-BDF6-3440E75885AD}">
      <dsp:nvSpPr>
        <dsp:cNvPr id="0" name=""/>
        <dsp:cNvSpPr/>
      </dsp:nvSpPr>
      <dsp:spPr>
        <a:xfrm>
          <a:off x="295185" y="1439751"/>
          <a:ext cx="536701" cy="53670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D4669C-1F91-4A0D-A802-813AE0EE7C7C}">
      <dsp:nvSpPr>
        <dsp:cNvPr id="0" name=""/>
        <dsp:cNvSpPr/>
      </dsp:nvSpPr>
      <dsp:spPr>
        <a:xfrm>
          <a:off x="1127072" y="1220192"/>
          <a:ext cx="6210750" cy="975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274" tIns="103274" rIns="103274" bIns="103274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/>
            <a:t>Autorisations dans le système </a:t>
          </a:r>
          <a:endParaRPr lang="en-US" sz="2000" kern="1200"/>
        </a:p>
      </dsp:txBody>
      <dsp:txXfrm>
        <a:off x="1127072" y="1220192"/>
        <a:ext cx="6210750" cy="975820"/>
      </dsp:txXfrm>
    </dsp:sp>
    <dsp:sp modelId="{F6060952-21EA-411E-8821-C07D6BD77FD6}">
      <dsp:nvSpPr>
        <dsp:cNvPr id="0" name=""/>
        <dsp:cNvSpPr/>
      </dsp:nvSpPr>
      <dsp:spPr>
        <a:xfrm>
          <a:off x="0" y="2439967"/>
          <a:ext cx="7337823" cy="97582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B642BE-7665-430B-86CF-03923FE8CF3F}">
      <dsp:nvSpPr>
        <dsp:cNvPr id="0" name=""/>
        <dsp:cNvSpPr/>
      </dsp:nvSpPr>
      <dsp:spPr>
        <a:xfrm>
          <a:off x="295185" y="2659527"/>
          <a:ext cx="536701" cy="53670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30EB8E-EA24-4EF5-AF70-30CB66B567E7}">
      <dsp:nvSpPr>
        <dsp:cNvPr id="0" name=""/>
        <dsp:cNvSpPr/>
      </dsp:nvSpPr>
      <dsp:spPr>
        <a:xfrm>
          <a:off x="1127072" y="2439967"/>
          <a:ext cx="6210750" cy="975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274" tIns="103274" rIns="103274" bIns="103274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/>
            <a:t>Qui sera le key-user ?</a:t>
          </a:r>
          <a:endParaRPr lang="en-US" sz="2000" kern="1200"/>
        </a:p>
      </dsp:txBody>
      <dsp:txXfrm>
        <a:off x="1127072" y="2439967"/>
        <a:ext cx="6210750" cy="9758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77FC2A14-6483-4510-984D-E77DD536AAB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fr-FR" altLang="en-US"/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8039C259-2F1E-4717-AF78-685005B9816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9213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 altLang="en-US"/>
          </a:p>
        </p:txBody>
      </p:sp>
      <p:sp>
        <p:nvSpPr>
          <p:cNvPr id="41988" name="Rectangle 4">
            <a:extLst>
              <a:ext uri="{FF2B5EF4-FFF2-40B4-BE49-F238E27FC236}">
                <a16:creationId xmlns:a16="http://schemas.microsoft.com/office/drawing/2014/main" id="{6F9E9F34-DC1E-4D01-ABF6-B8A5146E48E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fr-FR" altLang="en-US"/>
          </a:p>
        </p:txBody>
      </p:sp>
      <p:sp>
        <p:nvSpPr>
          <p:cNvPr id="41989" name="Rectangle 5">
            <a:extLst>
              <a:ext uri="{FF2B5EF4-FFF2-40B4-BE49-F238E27FC236}">
                <a16:creationId xmlns:a16="http://schemas.microsoft.com/office/drawing/2014/main" id="{F387F4C5-9731-4C7D-BE2A-BBA6EC4FD0B2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9213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4CB0D87-7A46-43CB-91CD-0DE8DD5698D2}" type="slidenum">
              <a:rPr lang="fr-FR" altLang="en-US"/>
              <a:pPr/>
              <a:t>‹#›</a:t>
            </a:fld>
            <a:endParaRPr lang="fr-F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509A7255-AF9B-4599-950D-907D8203EFB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fr-FR" altLang="en-US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3618FC27-25DC-4DD6-8141-50E4BD09EC5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9213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50636613-6C6D-4D45-83CD-0B0ADF65A1D0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5CAF248A-A318-4DE7-AFC4-F818B06BB8E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4400"/>
            <a:ext cx="5451475" cy="447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99A4C2BA-51AA-4949-874C-ACB862CBB5A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fr-FR" altLang="en-US"/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D0CF50B1-325E-47F0-BFF1-DA836ECE3E8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9213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9026A27-928A-49A6-9C5E-4A6DFB111A4F}" type="slidenum">
              <a:rPr lang="fr-FR" altLang="en-US"/>
              <a:pPr/>
              <a:t>‹#›</a:t>
            </a:fld>
            <a:endParaRPr lang="fr-F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2" name="Rectangle 16">
            <a:extLst>
              <a:ext uri="{FF2B5EF4-FFF2-40B4-BE49-F238E27FC236}">
                <a16:creationId xmlns:a16="http://schemas.microsoft.com/office/drawing/2014/main" id="{F2D94996-C814-435E-A0C5-68DC9641D9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42100"/>
            <a:ext cx="9144000" cy="215900"/>
          </a:xfrm>
          <a:prstGeom prst="rect">
            <a:avLst/>
          </a:prstGeom>
          <a:gradFill rotWithShape="1">
            <a:gsLst>
              <a:gs pos="0">
                <a:srgbClr val="A5A5A5"/>
              </a:gs>
              <a:gs pos="50000">
                <a:schemeClr val="bg2"/>
              </a:gs>
              <a:gs pos="100000">
                <a:srgbClr val="A5A5A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4098" name="Rectangle 2">
            <a:extLst>
              <a:ext uri="{FF2B5EF4-FFF2-40B4-BE49-F238E27FC236}">
                <a16:creationId xmlns:a16="http://schemas.microsoft.com/office/drawing/2014/main" id="{3DC85F3B-D611-4DB1-A177-BF69EF2A384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03288" y="1125538"/>
            <a:ext cx="7772400" cy="3382962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808080"/>
                    </a:gs>
                    <a:gs pos="50000">
                      <a:srgbClr val="C0C0C0"/>
                    </a:gs>
                    <a:gs pos="100000">
                      <a:srgbClr val="808080"/>
                    </a:gs>
                  </a:gsLst>
                  <a:lin ang="5400000" scaled="1"/>
                </a:gradFill>
              </a14:hiddenFill>
            </a:ext>
          </a:extLst>
        </p:spPr>
        <p:txBody>
          <a:bodyPr/>
          <a:lstStyle>
            <a:lvl1pPr>
              <a:defRPr sz="7100">
                <a:solidFill>
                  <a:srgbClr val="CC0000"/>
                </a:solidFill>
              </a:defRPr>
            </a:lvl1pPr>
          </a:lstStyle>
          <a:p>
            <a:pPr lvl="0"/>
            <a:r>
              <a:rPr lang="fr-FR" altLang="en-US" noProof="0"/>
              <a:t>Cliquez pour modifier le style du titre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7649B8F9-39CE-4ECF-922E-8C98FACA368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339975" y="4797425"/>
            <a:ext cx="6400800" cy="1463675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fr-FR" altLang="en-US" noProof="0"/>
              <a:t>Cliquez pour modifier le style des sous-titres du masque</a:t>
            </a:r>
          </a:p>
        </p:txBody>
      </p:sp>
      <p:sp>
        <p:nvSpPr>
          <p:cNvPr id="4111" name="Rectangle 15">
            <a:extLst>
              <a:ext uri="{FF2B5EF4-FFF2-40B4-BE49-F238E27FC236}">
                <a16:creationId xmlns:a16="http://schemas.microsoft.com/office/drawing/2014/main" id="{24BC19B5-AD1F-42B7-8608-9DECBBA4FE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6988"/>
            <a:ext cx="9144000" cy="503238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50000">
                <a:srgbClr val="C0C0C0"/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1pPr>
            <a:lvl2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2pPr>
            <a:lvl3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3pPr>
            <a:lvl4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4pPr>
            <a:lvl5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5pPr>
            <a:lvl6pPr marL="4572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6pPr>
            <a:lvl7pPr marL="9144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7pPr>
            <a:lvl8pPr marL="13716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8pPr>
            <a:lvl9pPr marL="18288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113" name="Line 17">
            <a:extLst>
              <a:ext uri="{FF2B5EF4-FFF2-40B4-BE49-F238E27FC236}">
                <a16:creationId xmlns:a16="http://schemas.microsoft.com/office/drawing/2014/main" id="{7EF1AD31-9732-4B44-8EA5-91FDD277D25D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549275"/>
            <a:ext cx="9144000" cy="0"/>
          </a:xfrm>
          <a:prstGeom prst="line">
            <a:avLst/>
          </a:prstGeom>
          <a:noFill/>
          <a:ln w="28575">
            <a:solidFill>
              <a:srgbClr val="99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4117" name="Picture 21">
            <a:extLst>
              <a:ext uri="{FF2B5EF4-FFF2-40B4-BE49-F238E27FC236}">
                <a16:creationId xmlns:a16="http://schemas.microsoft.com/office/drawing/2014/main" id="{BA4DD466-A762-4B83-89B2-33B47B3143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488" y="6092825"/>
            <a:ext cx="544512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1AB5C-6C62-4588-B29A-294094B22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D806C9-4CED-4C2C-90D8-6BB6F9D661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1044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29DCBF-5D36-4A95-A6B3-9A48917985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858000" y="-26988"/>
            <a:ext cx="2286000" cy="64801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3B57BC-81C6-48C0-8554-5E0246C1B8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0" y="-26988"/>
            <a:ext cx="6705600" cy="64801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85636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19" y="2166365"/>
            <a:ext cx="8603674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970315"/>
            <a:ext cx="6858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1487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5397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893" y="2208879"/>
            <a:ext cx="78867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893" y="3984400"/>
            <a:ext cx="78867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1/3/2020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7374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797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6853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656566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428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428" y="2656564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1/3/2020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8825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1488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1/3/2020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1253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48840"/>
            <a:ext cx="4572000" cy="38404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92568" y="2147487"/>
            <a:ext cx="256032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763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B5DE3-E17D-4BD9-A2DE-4CD1108F5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944899-E19C-4E82-ABB7-399A0439C6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78709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0" y="2211494"/>
            <a:ext cx="4754880" cy="384048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85351" y="2150621"/>
            <a:ext cx="256032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1361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7136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64484" y="0"/>
            <a:ext cx="20574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468" y="609600"/>
            <a:ext cx="1801785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609600"/>
            <a:ext cx="5979968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422855"/>
            <a:ext cx="2057397" cy="365125"/>
          </a:xfrm>
        </p:spPr>
        <p:txBody>
          <a:bodyPr/>
          <a:lstStyle/>
          <a:p>
            <a:fld id="{96DFF08F-DC6B-4601-B491-B0F83F6DD2DA}" type="datetimeFigureOut">
              <a:rPr lang="en-US" dirty="0"/>
              <a:t>1/3/2020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32102" y="6422855"/>
            <a:ext cx="320975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4787" y="6422855"/>
            <a:ext cx="659819" cy="365125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907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BC072-7510-47F8-B39C-E9F12581D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291549-916B-48AC-83EC-797A7A90DB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68499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74E65C-123E-49B0-92C5-5C4BCCD4A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41E69E-D833-4553-BAAC-45374BB446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D69906-5B19-4B41-8833-19A610C1DA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30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7497E-B98C-445A-AEBA-3127EA2F3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B85074-6B51-4926-8DB3-D504C8434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32D400-6988-4260-B81E-5CB51BE442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4901B9-1C41-4E5F-AF24-19E6566A14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7BEC3A-6A9F-4763-9119-75C1DC9334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9015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506B9-A33D-424D-8990-D99C40D27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897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5500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778B5-E29E-419A-B720-5C08CE0AE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4FCDB6-7132-4F8E-8AD7-86F3B2BAB0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B90D92-7DC2-4CE5-8F5C-9D59F38BAD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7443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9BEBD-9075-42A1-B030-688A9FC60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557A32-F117-4E2E-B564-7E5A1793BF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D1ACB1-3243-4769-805B-582B3B9FA2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6166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02D6104-897A-4BAE-B277-A7179DCA0B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-26988"/>
            <a:ext cx="9144000" cy="647701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50000">
                <a:srgbClr val="C0C0C0"/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3CAB962-1922-41D8-87F9-0BEB64376A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836613"/>
            <a:ext cx="9144000" cy="561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3B0E2C00-FFFF-4E64-9C01-3FC7BE15CC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69088"/>
            <a:ext cx="9144000" cy="215900"/>
          </a:xfrm>
          <a:prstGeom prst="rect">
            <a:avLst/>
          </a:prstGeom>
          <a:gradFill rotWithShape="1">
            <a:gsLst>
              <a:gs pos="0">
                <a:srgbClr val="A5A5A5"/>
              </a:gs>
              <a:gs pos="50000">
                <a:schemeClr val="bg2"/>
              </a:gs>
              <a:gs pos="100000">
                <a:srgbClr val="A5A5A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/>
            <a:endParaRPr lang="en-US" altLang="en-US" sz="1100">
              <a:solidFill>
                <a:schemeClr val="bg1"/>
              </a:solidFill>
            </a:endParaRPr>
          </a:p>
        </p:txBody>
      </p:sp>
      <p:sp>
        <p:nvSpPr>
          <p:cNvPr id="1033" name="Rectangle 9">
            <a:extLst>
              <a:ext uri="{FF2B5EF4-FFF2-40B4-BE49-F238E27FC236}">
                <a16:creationId xmlns:a16="http://schemas.microsoft.com/office/drawing/2014/main" id="{643B8039-C200-410E-9343-688382FFCD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6597650"/>
            <a:ext cx="477837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fld id="{8E13A631-049F-406D-BAB5-A0AA801F31EE}" type="slidenum">
              <a:rPr lang="fr-FR" altLang="en-US" sz="1400">
                <a:solidFill>
                  <a:schemeClr val="bg1"/>
                </a:solidFill>
              </a:rPr>
              <a:pPr algn="r"/>
              <a:t>‹#›</a:t>
            </a:fld>
            <a:endParaRPr lang="fr-FR" altLang="en-US" sz="1400">
              <a:solidFill>
                <a:schemeClr val="bg1"/>
              </a:solidFill>
            </a:endParaRPr>
          </a:p>
        </p:txBody>
      </p:sp>
      <p:sp>
        <p:nvSpPr>
          <p:cNvPr id="1036" name="Line 12">
            <a:extLst>
              <a:ext uri="{FF2B5EF4-FFF2-40B4-BE49-F238E27FC236}">
                <a16:creationId xmlns:a16="http://schemas.microsoft.com/office/drawing/2014/main" id="{BB24AE6B-A7D0-4F66-A0E2-0DEEF26ED123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92150"/>
            <a:ext cx="9144000" cy="0"/>
          </a:xfrm>
          <a:prstGeom prst="line">
            <a:avLst/>
          </a:prstGeom>
          <a:noFill/>
          <a:ln w="28575">
            <a:solidFill>
              <a:srgbClr val="99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37" name="Line 13">
            <a:extLst>
              <a:ext uri="{FF2B5EF4-FFF2-40B4-BE49-F238E27FC236}">
                <a16:creationId xmlns:a16="http://schemas.microsoft.com/office/drawing/2014/main" id="{1944A5E9-208C-40B2-BF79-E1AB8931DBAC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6408738"/>
            <a:ext cx="0" cy="4762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38" name="Line 14">
            <a:extLst>
              <a:ext uri="{FF2B5EF4-FFF2-40B4-BE49-F238E27FC236}">
                <a16:creationId xmlns:a16="http://schemas.microsoft.com/office/drawing/2014/main" id="{3F866A01-66DE-458F-89C9-8E6DD90921BD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8175" y="6408738"/>
            <a:ext cx="0" cy="4762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1039" name="Picture 15">
            <a:extLst>
              <a:ext uri="{FF2B5EF4-FFF2-40B4-BE49-F238E27FC236}">
                <a16:creationId xmlns:a16="http://schemas.microsoft.com/office/drawing/2014/main" id="{3B17C6D6-D346-4C01-8073-F48CE9BB19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488" y="6021388"/>
            <a:ext cx="544512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 kern="1200">
          <a:solidFill>
            <a:schemeClr val="bg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2pPr>
      <a:lvl3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3pPr>
      <a:lvl4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4pPr>
      <a:lvl5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969696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62" y="176109"/>
            <a:ext cx="9141714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019" y="284176"/>
            <a:ext cx="777240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019" y="2011680"/>
            <a:ext cx="777240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557" y="6422855"/>
            <a:ext cx="2595043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1/3/2020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6422855"/>
            <a:ext cx="40606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65139" y="6422855"/>
            <a:ext cx="709698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0647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04B3A732-BD30-43B3-B22F-86F9419075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CB5978F0-8D3C-4B12-B071-F1254173E3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71600"/>
            <a:ext cx="9144000" cy="4114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1218" name="Rectangle 2">
            <a:extLst>
              <a:ext uri="{FF2B5EF4-FFF2-40B4-BE49-F238E27FC236}">
                <a16:creationId xmlns:a16="http://schemas.microsoft.com/office/drawing/2014/main" id="{712EF40D-FF9A-42D5-8C44-5030E60F556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74319" y="1693334"/>
            <a:ext cx="6615899" cy="3471334"/>
          </a:xfrm>
        </p:spPr>
        <p:txBody>
          <a:bodyPr anchor="ctr">
            <a:normAutofit/>
          </a:bodyPr>
          <a:lstStyle/>
          <a:p>
            <a:pPr algn="l"/>
            <a:r>
              <a:rPr lang="fr-FR" altLang="en-US" sz="7000" dirty="0"/>
              <a:t>KPC SAS</a:t>
            </a:r>
          </a:p>
        </p:txBody>
      </p:sp>
      <p:sp>
        <p:nvSpPr>
          <p:cNvPr id="521219" name="Rectangle 3">
            <a:extLst>
              <a:ext uri="{FF2B5EF4-FFF2-40B4-BE49-F238E27FC236}">
                <a16:creationId xmlns:a16="http://schemas.microsoft.com/office/drawing/2014/main" id="{9B19305C-B5C0-46FB-8E26-0C12DE5E7F7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143000" y="5660219"/>
            <a:ext cx="6858000" cy="762635"/>
          </a:xfrm>
        </p:spPr>
        <p:txBody>
          <a:bodyPr>
            <a:normAutofit/>
          </a:bodyPr>
          <a:lstStyle/>
          <a:p>
            <a:pPr algn="r"/>
            <a:r>
              <a:rPr lang="fr-FR" altLang="en-US" sz="2400"/>
              <a:t>Implémentation d’une nouvelle société dans SAP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>
            <a:extLst>
              <a:ext uri="{FF2B5EF4-FFF2-40B4-BE49-F238E27FC236}">
                <a16:creationId xmlns:a16="http://schemas.microsoft.com/office/drawing/2014/main" id="{7B6DD7F9-A059-49E8-A3B5-ED57862A67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Processus Cash Pooling</a:t>
            </a:r>
          </a:p>
        </p:txBody>
      </p:sp>
      <p:sp>
        <p:nvSpPr>
          <p:cNvPr id="532484" name="AutoShape 4">
            <a:extLst>
              <a:ext uri="{FF2B5EF4-FFF2-40B4-BE49-F238E27FC236}">
                <a16:creationId xmlns:a16="http://schemas.microsoft.com/office/drawing/2014/main" id="{AC367193-91CB-4FAD-8BD1-26097FB6E8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9792" y="2460352"/>
            <a:ext cx="3888432" cy="1041648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Alimentation compte bancaire</a:t>
            </a:r>
            <a:br>
              <a:rPr lang="fr-FR" altLang="en-US"/>
            </a:br>
            <a:r>
              <a:rPr lang="fr-FR" altLang="en-US"/>
              <a:t>(quelle banque ?)</a:t>
            </a:r>
          </a:p>
        </p:txBody>
      </p:sp>
      <p:sp>
        <p:nvSpPr>
          <p:cNvPr id="532485" name="AutoShape 5">
            <a:extLst>
              <a:ext uri="{FF2B5EF4-FFF2-40B4-BE49-F238E27FC236}">
                <a16:creationId xmlns:a16="http://schemas.microsoft.com/office/drawing/2014/main" id="{213E5910-9DCB-4840-BC70-70F2A4950F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9792" y="4187552"/>
            <a:ext cx="3888432" cy="1041648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dirty="0"/>
              <a:t>Cash </a:t>
            </a:r>
            <a:r>
              <a:rPr lang="fr-FR" altLang="en-US" dirty="0" err="1"/>
              <a:t>Pooling</a:t>
            </a:r>
            <a:br>
              <a:rPr lang="fr-FR" altLang="en-US" dirty="0"/>
            </a:br>
            <a:r>
              <a:rPr lang="fr-FR" altLang="en-US" dirty="0" err="1"/>
              <a:t>kpc</a:t>
            </a:r>
            <a:r>
              <a:rPr lang="fr-FR" altLang="en-US" dirty="0"/>
              <a:t> </a:t>
            </a:r>
            <a:r>
              <a:rPr lang="fr-FR" altLang="en-US" dirty="0" err="1"/>
              <a:t>Inc</a:t>
            </a:r>
            <a:endParaRPr lang="fr-FR" altLang="en-US" dirty="0"/>
          </a:p>
          <a:p>
            <a:r>
              <a:rPr lang="fr-FR" altLang="en-US" dirty="0" err="1"/>
              <a:t>kpc</a:t>
            </a:r>
            <a:r>
              <a:rPr lang="fr-FR" altLang="en-US" dirty="0"/>
              <a:t> SAS</a:t>
            </a:r>
          </a:p>
          <a:p>
            <a:r>
              <a:rPr lang="fr-FR" altLang="en-US" dirty="0" err="1"/>
              <a:t>kpc</a:t>
            </a:r>
            <a:r>
              <a:rPr lang="fr-FR" altLang="en-US" dirty="0"/>
              <a:t> </a:t>
            </a:r>
            <a:r>
              <a:rPr lang="fr-FR" altLang="en-US" dirty="0" err="1"/>
              <a:t>GmbH</a:t>
            </a:r>
            <a:endParaRPr lang="fr-FR" altLang="en-US" dirty="0"/>
          </a:p>
        </p:txBody>
      </p:sp>
      <p:cxnSp>
        <p:nvCxnSpPr>
          <p:cNvPr id="532486" name="AutoShape 6">
            <a:extLst>
              <a:ext uri="{FF2B5EF4-FFF2-40B4-BE49-F238E27FC236}">
                <a16:creationId xmlns:a16="http://schemas.microsoft.com/office/drawing/2014/main" id="{D477FD29-0FA2-4459-9003-E5BC144CF984}"/>
              </a:ext>
            </a:extLst>
          </p:cNvPr>
          <p:cNvCxnSpPr>
            <a:cxnSpLocks noChangeShapeType="1"/>
            <a:stCxn id="532484" idx="2"/>
            <a:endCxn id="532485" idx="0"/>
          </p:cNvCxnSpPr>
          <p:nvPr/>
        </p:nvCxnSpPr>
        <p:spPr bwMode="auto">
          <a:xfrm>
            <a:off x="4644008" y="3502000"/>
            <a:ext cx="0" cy="685552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843BF6CC-742E-4D2D-947A-53A608744F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02189" y="284176"/>
            <a:ext cx="7338060" cy="1508760"/>
          </a:xfrm>
        </p:spPr>
        <p:txBody>
          <a:bodyPr>
            <a:normAutofit/>
          </a:bodyPr>
          <a:lstStyle/>
          <a:p>
            <a:r>
              <a:rPr lang="fr-FR" altLang="en-US"/>
              <a:t>RH et salaires</a:t>
            </a:r>
          </a:p>
        </p:txBody>
      </p:sp>
      <p:graphicFrame>
        <p:nvGraphicFramePr>
          <p:cNvPr id="534533" name="Rectangle 3">
            <a:extLst>
              <a:ext uri="{FF2B5EF4-FFF2-40B4-BE49-F238E27FC236}">
                <a16:creationId xmlns:a16="http://schemas.microsoft.com/office/drawing/2014/main" id="{D95F441A-72E3-43A0-807C-05310318D79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5712103"/>
              </p:ext>
            </p:extLst>
          </p:nvPr>
        </p:nvGraphicFramePr>
        <p:xfrm>
          <a:off x="902493" y="2476595"/>
          <a:ext cx="733782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>
            <a:extLst>
              <a:ext uri="{FF2B5EF4-FFF2-40B4-BE49-F238E27FC236}">
                <a16:creationId xmlns:a16="http://schemas.microsoft.com/office/drawing/2014/main" id="{1CC5314E-1CE6-4BB4-91A4-F8B1B1DFCF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02189" y="284176"/>
            <a:ext cx="7338060" cy="1508760"/>
          </a:xfrm>
        </p:spPr>
        <p:txBody>
          <a:bodyPr>
            <a:normAutofit/>
          </a:bodyPr>
          <a:lstStyle/>
          <a:p>
            <a:r>
              <a:rPr lang="fr-FR" altLang="en-US" dirty="0"/>
              <a:t>Refacturation finale aux filiales </a:t>
            </a:r>
            <a:r>
              <a:rPr lang="fr-FR" altLang="en-US" dirty="0" err="1"/>
              <a:t>kpc</a:t>
            </a:r>
            <a:endParaRPr lang="fr-FR" altLang="en-US" dirty="0"/>
          </a:p>
        </p:txBody>
      </p:sp>
      <p:graphicFrame>
        <p:nvGraphicFramePr>
          <p:cNvPr id="533509" name="Rectangle 3">
            <a:extLst>
              <a:ext uri="{FF2B5EF4-FFF2-40B4-BE49-F238E27FC236}">
                <a16:creationId xmlns:a16="http://schemas.microsoft.com/office/drawing/2014/main" id="{AF1C2486-698F-45E9-8603-32BB0FFBC0F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3034722"/>
              </p:ext>
            </p:extLst>
          </p:nvPr>
        </p:nvGraphicFramePr>
        <p:xfrm>
          <a:off x="902493" y="2476595"/>
          <a:ext cx="733782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0" name="Rectangle 2">
            <a:extLst>
              <a:ext uri="{FF2B5EF4-FFF2-40B4-BE49-F238E27FC236}">
                <a16:creationId xmlns:a16="http://schemas.microsoft.com/office/drawing/2014/main" id="{2DF19E3C-5BE2-4CFE-83F2-3BD614B7F1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02189" y="284176"/>
            <a:ext cx="7338060" cy="1508760"/>
          </a:xfrm>
        </p:spPr>
        <p:txBody>
          <a:bodyPr>
            <a:normAutofit/>
          </a:bodyPr>
          <a:lstStyle/>
          <a:p>
            <a:r>
              <a:rPr lang="fr-FR" altLang="en-US"/>
              <a:t>Questions</a:t>
            </a:r>
          </a:p>
        </p:txBody>
      </p:sp>
      <p:graphicFrame>
        <p:nvGraphicFramePr>
          <p:cNvPr id="524293" name="Rectangle 3">
            <a:extLst>
              <a:ext uri="{FF2B5EF4-FFF2-40B4-BE49-F238E27FC236}">
                <a16:creationId xmlns:a16="http://schemas.microsoft.com/office/drawing/2014/main" id="{C007512D-2958-44B6-80F1-ECE448B175E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3106873"/>
              </p:ext>
            </p:extLst>
          </p:nvPr>
        </p:nvGraphicFramePr>
        <p:xfrm>
          <a:off x="902493" y="2476595"/>
          <a:ext cx="733782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Rectangle 2">
            <a:extLst>
              <a:ext uri="{FF2B5EF4-FFF2-40B4-BE49-F238E27FC236}">
                <a16:creationId xmlns:a16="http://schemas.microsoft.com/office/drawing/2014/main" id="{80017BE3-4445-4BF6-BFEF-B070D9B753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02189" y="284176"/>
            <a:ext cx="7338060" cy="1508760"/>
          </a:xfrm>
        </p:spPr>
        <p:txBody>
          <a:bodyPr>
            <a:normAutofit/>
          </a:bodyPr>
          <a:lstStyle/>
          <a:p>
            <a:r>
              <a:rPr lang="fr-FR" altLang="en-US"/>
              <a:t>Fonctionnalités identifiées</a:t>
            </a:r>
          </a:p>
        </p:txBody>
      </p:sp>
      <p:graphicFrame>
        <p:nvGraphicFramePr>
          <p:cNvPr id="522245" name="Rectangle 3">
            <a:extLst>
              <a:ext uri="{FF2B5EF4-FFF2-40B4-BE49-F238E27FC236}">
                <a16:creationId xmlns:a16="http://schemas.microsoft.com/office/drawing/2014/main" id="{622BCC44-8812-47B2-A2F3-DC50A085599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2278381"/>
              </p:ext>
            </p:extLst>
          </p:nvPr>
        </p:nvGraphicFramePr>
        <p:xfrm>
          <a:off x="902493" y="2476595"/>
          <a:ext cx="733782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E3093AA3-43DE-4846-A7D1-395CF7E3D4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organisationnelle</a:t>
            </a:r>
          </a:p>
        </p:txBody>
      </p:sp>
      <p:sp>
        <p:nvSpPr>
          <p:cNvPr id="525317" name="AutoShape 5">
            <a:extLst>
              <a:ext uri="{FF2B5EF4-FFF2-40B4-BE49-F238E27FC236}">
                <a16:creationId xmlns:a16="http://schemas.microsoft.com/office/drawing/2014/main" id="{39A9CF26-363C-4FDB-ADAC-C3E36B593F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800" y="2099841"/>
            <a:ext cx="1778496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200" dirty="0"/>
              <a:t>Périmètre analytique</a:t>
            </a:r>
            <a:br>
              <a:rPr lang="fr-FR" altLang="en-US" sz="1200" dirty="0"/>
            </a:br>
            <a:r>
              <a:rPr lang="fr-FR" altLang="en-US" sz="1200" dirty="0"/>
              <a:t>V000</a:t>
            </a:r>
            <a:br>
              <a:rPr lang="fr-FR" altLang="en-US" sz="1200" dirty="0"/>
            </a:br>
            <a:endParaRPr lang="fr-FR" altLang="en-US" sz="1200" dirty="0"/>
          </a:p>
        </p:txBody>
      </p:sp>
      <p:sp>
        <p:nvSpPr>
          <p:cNvPr id="525318" name="AutoShape 6">
            <a:extLst>
              <a:ext uri="{FF2B5EF4-FFF2-40B4-BE49-F238E27FC236}">
                <a16:creationId xmlns:a16="http://schemas.microsoft.com/office/drawing/2014/main" id="{35BA7E54-560F-41C4-B72E-DD6A84CFCA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800" y="2963441"/>
            <a:ext cx="1778496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200" dirty="0"/>
              <a:t>Société 1500</a:t>
            </a:r>
            <a:br>
              <a:rPr lang="fr-FR" altLang="en-US" sz="1200" dirty="0"/>
            </a:br>
            <a:r>
              <a:rPr lang="fr-FR" altLang="en-US" sz="1200" dirty="0"/>
              <a:t>KPC SAS</a:t>
            </a:r>
          </a:p>
        </p:txBody>
      </p:sp>
      <p:sp>
        <p:nvSpPr>
          <p:cNvPr id="525319" name="AutoShape 7">
            <a:extLst>
              <a:ext uri="{FF2B5EF4-FFF2-40B4-BE49-F238E27FC236}">
                <a16:creationId xmlns:a16="http://schemas.microsoft.com/office/drawing/2014/main" id="{665FDB5E-0B4F-4E1C-9A34-649F65561F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5625" y="2099841"/>
            <a:ext cx="1778496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200" dirty="0"/>
              <a:t>Plan de comptes </a:t>
            </a:r>
            <a:br>
              <a:rPr lang="fr-FR" altLang="en-US" sz="1200" dirty="0"/>
            </a:br>
            <a:r>
              <a:rPr lang="fr-FR" altLang="en-US" sz="1200" dirty="0"/>
              <a:t>opérationnel US GAAP</a:t>
            </a:r>
            <a:br>
              <a:rPr lang="fr-FR" altLang="en-US" sz="1200" dirty="0"/>
            </a:br>
            <a:endParaRPr lang="fr-FR" altLang="en-US" sz="1200" dirty="0"/>
          </a:p>
        </p:txBody>
      </p:sp>
      <p:cxnSp>
        <p:nvCxnSpPr>
          <p:cNvPr id="525320" name="AutoShape 8">
            <a:extLst>
              <a:ext uri="{FF2B5EF4-FFF2-40B4-BE49-F238E27FC236}">
                <a16:creationId xmlns:a16="http://schemas.microsoft.com/office/drawing/2014/main" id="{55A049B6-2E08-4CE0-9422-63B8D39CC2C9}"/>
              </a:ext>
            </a:extLst>
          </p:cNvPr>
          <p:cNvCxnSpPr>
            <a:cxnSpLocks noChangeShapeType="1"/>
            <a:stCxn id="525317" idx="3"/>
            <a:endCxn id="525319" idx="1"/>
          </p:cNvCxnSpPr>
          <p:nvPr/>
        </p:nvCxnSpPr>
        <p:spPr bwMode="auto">
          <a:xfrm>
            <a:off x="4550296" y="2404641"/>
            <a:ext cx="885329" cy="0"/>
          </a:xfrm>
          <a:prstGeom prst="straightConnector1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525321" name="AutoShape 9">
            <a:extLst>
              <a:ext uri="{FF2B5EF4-FFF2-40B4-BE49-F238E27FC236}">
                <a16:creationId xmlns:a16="http://schemas.microsoft.com/office/drawing/2014/main" id="{12EEE6CD-3FD5-444E-85E5-C66EDDA849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5625" y="2963441"/>
            <a:ext cx="1778496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200" dirty="0"/>
              <a:t>Plan de comptes </a:t>
            </a:r>
            <a:br>
              <a:rPr lang="fr-FR" altLang="en-US" sz="1200" dirty="0"/>
            </a:br>
            <a:r>
              <a:rPr lang="fr-FR" altLang="en-US" sz="1200" dirty="0"/>
              <a:t>alternatif PCG</a:t>
            </a:r>
            <a:br>
              <a:rPr lang="fr-FR" altLang="en-US" sz="1200" dirty="0"/>
            </a:br>
            <a:endParaRPr lang="fr-FR" altLang="en-US" sz="1200" dirty="0"/>
          </a:p>
        </p:txBody>
      </p:sp>
      <p:cxnSp>
        <p:nvCxnSpPr>
          <p:cNvPr id="525322" name="AutoShape 10">
            <a:extLst>
              <a:ext uri="{FF2B5EF4-FFF2-40B4-BE49-F238E27FC236}">
                <a16:creationId xmlns:a16="http://schemas.microsoft.com/office/drawing/2014/main" id="{F8F8AB46-0018-4747-A4E3-9036AC50B2AE}"/>
              </a:ext>
            </a:extLst>
          </p:cNvPr>
          <p:cNvCxnSpPr>
            <a:cxnSpLocks noChangeShapeType="1"/>
            <a:stCxn id="525318" idx="3"/>
            <a:endCxn id="525321" idx="1"/>
          </p:cNvCxnSpPr>
          <p:nvPr/>
        </p:nvCxnSpPr>
        <p:spPr bwMode="auto">
          <a:xfrm>
            <a:off x="4550296" y="3268241"/>
            <a:ext cx="885329" cy="0"/>
          </a:xfrm>
          <a:prstGeom prst="straightConnector1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525323" name="AutoShape 11">
            <a:extLst>
              <a:ext uri="{FF2B5EF4-FFF2-40B4-BE49-F238E27FC236}">
                <a16:creationId xmlns:a16="http://schemas.microsoft.com/office/drawing/2014/main" id="{2884D723-93E4-4044-A57C-74CAE32B358B}"/>
              </a:ext>
            </a:extLst>
          </p:cNvPr>
          <p:cNvCxnSpPr>
            <a:cxnSpLocks noChangeShapeType="1"/>
            <a:stCxn id="525317" idx="2"/>
            <a:endCxn id="525318" idx="0"/>
          </p:cNvCxnSpPr>
          <p:nvPr/>
        </p:nvCxnSpPr>
        <p:spPr bwMode="auto">
          <a:xfrm>
            <a:off x="3661048" y="2709441"/>
            <a:ext cx="0" cy="25400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525324" name="AutoShape 12">
            <a:extLst>
              <a:ext uri="{FF2B5EF4-FFF2-40B4-BE49-F238E27FC236}">
                <a16:creationId xmlns:a16="http://schemas.microsoft.com/office/drawing/2014/main" id="{4BA3C5AA-B46F-4E80-A6ED-B71D7A9C0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800" y="3971503"/>
            <a:ext cx="1778496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200" dirty="0"/>
              <a:t>Division 1510</a:t>
            </a:r>
            <a:br>
              <a:rPr lang="fr-FR" altLang="en-US" sz="1200" dirty="0"/>
            </a:br>
            <a:r>
              <a:rPr lang="fr-FR" altLang="en-US" sz="1200" dirty="0"/>
              <a:t>KPC</a:t>
            </a:r>
          </a:p>
        </p:txBody>
      </p:sp>
      <p:sp>
        <p:nvSpPr>
          <p:cNvPr id="525325" name="AutoShape 13">
            <a:extLst>
              <a:ext uri="{FF2B5EF4-FFF2-40B4-BE49-F238E27FC236}">
                <a16:creationId xmlns:a16="http://schemas.microsoft.com/office/drawing/2014/main" id="{38A50033-66CE-4AB5-B39A-4014A4EFF4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800" y="4908128"/>
            <a:ext cx="1778496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200" dirty="0"/>
              <a:t>Organisation d’achats VA15</a:t>
            </a:r>
            <a:br>
              <a:rPr lang="fr-FR" altLang="en-US" sz="1200" dirty="0"/>
            </a:br>
            <a:r>
              <a:rPr lang="fr-FR" altLang="en-US" sz="1200" dirty="0"/>
              <a:t>KPC</a:t>
            </a:r>
          </a:p>
        </p:txBody>
      </p:sp>
      <p:cxnSp>
        <p:nvCxnSpPr>
          <p:cNvPr id="525326" name="AutoShape 14">
            <a:extLst>
              <a:ext uri="{FF2B5EF4-FFF2-40B4-BE49-F238E27FC236}">
                <a16:creationId xmlns:a16="http://schemas.microsoft.com/office/drawing/2014/main" id="{6B5D0E6F-2FA7-4BA8-A1DD-B7BA43444B46}"/>
              </a:ext>
            </a:extLst>
          </p:cNvPr>
          <p:cNvCxnSpPr>
            <a:cxnSpLocks noChangeShapeType="1"/>
            <a:stCxn id="525318" idx="2"/>
            <a:endCxn id="525324" idx="0"/>
          </p:cNvCxnSpPr>
          <p:nvPr/>
        </p:nvCxnSpPr>
        <p:spPr bwMode="auto">
          <a:xfrm>
            <a:off x="3661048" y="3573041"/>
            <a:ext cx="0" cy="398462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525327" name="AutoShape 15">
            <a:extLst>
              <a:ext uri="{FF2B5EF4-FFF2-40B4-BE49-F238E27FC236}">
                <a16:creationId xmlns:a16="http://schemas.microsoft.com/office/drawing/2014/main" id="{CBF40080-C26A-4D24-9169-4A90B20FC8CE}"/>
              </a:ext>
            </a:extLst>
          </p:cNvPr>
          <p:cNvCxnSpPr>
            <a:cxnSpLocks noChangeShapeType="1"/>
            <a:stCxn id="525324" idx="2"/>
            <a:endCxn id="525325" idx="0"/>
          </p:cNvCxnSpPr>
          <p:nvPr/>
        </p:nvCxnSpPr>
        <p:spPr bwMode="auto">
          <a:xfrm>
            <a:off x="3661048" y="4581103"/>
            <a:ext cx="0" cy="327025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525328" name="AutoShape 16">
            <a:extLst>
              <a:ext uri="{FF2B5EF4-FFF2-40B4-BE49-F238E27FC236}">
                <a16:creationId xmlns:a16="http://schemas.microsoft.com/office/drawing/2014/main" id="{75FFC859-A968-4971-B461-937C74BAD6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800" y="5771728"/>
            <a:ext cx="1778496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200" dirty="0"/>
              <a:t>Groupe d’acheteurs ATN</a:t>
            </a:r>
          </a:p>
          <a:p>
            <a:r>
              <a:rPr lang="fr-FR" altLang="en-US" sz="1200" dirty="0"/>
              <a:t>Achats KPC</a:t>
            </a:r>
          </a:p>
        </p:txBody>
      </p:sp>
      <p:cxnSp>
        <p:nvCxnSpPr>
          <p:cNvPr id="525329" name="AutoShape 17">
            <a:extLst>
              <a:ext uri="{FF2B5EF4-FFF2-40B4-BE49-F238E27FC236}">
                <a16:creationId xmlns:a16="http://schemas.microsoft.com/office/drawing/2014/main" id="{8869C987-5E49-44F1-BB10-5334644F1132}"/>
              </a:ext>
            </a:extLst>
          </p:cNvPr>
          <p:cNvCxnSpPr>
            <a:cxnSpLocks noChangeShapeType="1"/>
            <a:stCxn id="525325" idx="2"/>
            <a:endCxn id="525328" idx="0"/>
          </p:cNvCxnSpPr>
          <p:nvPr/>
        </p:nvCxnSpPr>
        <p:spPr bwMode="auto">
          <a:xfrm>
            <a:off x="3661048" y="5517728"/>
            <a:ext cx="0" cy="25400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95CF19BE-7DEE-4CAC-A346-D1FF3DB19C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02189" y="284176"/>
            <a:ext cx="7338060" cy="1508760"/>
          </a:xfrm>
        </p:spPr>
        <p:txBody>
          <a:bodyPr>
            <a:normAutofit/>
          </a:bodyPr>
          <a:lstStyle/>
          <a:p>
            <a:r>
              <a:rPr lang="fr-FR" altLang="en-US"/>
              <a:t>Structure analytique</a:t>
            </a:r>
          </a:p>
        </p:txBody>
      </p:sp>
      <p:graphicFrame>
        <p:nvGraphicFramePr>
          <p:cNvPr id="527365" name="Rectangle 3">
            <a:extLst>
              <a:ext uri="{FF2B5EF4-FFF2-40B4-BE49-F238E27FC236}">
                <a16:creationId xmlns:a16="http://schemas.microsoft.com/office/drawing/2014/main" id="{2026CC8F-CA47-4631-AEF5-A4AC5B292ED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8994092"/>
              </p:ext>
            </p:extLst>
          </p:nvPr>
        </p:nvGraphicFramePr>
        <p:xfrm>
          <a:off x="902493" y="2476595"/>
          <a:ext cx="733782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34" name="Rectangle 2">
            <a:extLst>
              <a:ext uri="{FF2B5EF4-FFF2-40B4-BE49-F238E27FC236}">
                <a16:creationId xmlns:a16="http://schemas.microsoft.com/office/drawing/2014/main" id="{2C2815E5-56EE-4907-A5E2-C1474F6A61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analytique : proposition</a:t>
            </a:r>
          </a:p>
        </p:txBody>
      </p:sp>
      <p:sp>
        <p:nvSpPr>
          <p:cNvPr id="530436" name="AutoShape 4">
            <a:extLst>
              <a:ext uri="{FF2B5EF4-FFF2-40B4-BE49-F238E27FC236}">
                <a16:creationId xmlns:a16="http://schemas.microsoft.com/office/drawing/2014/main" id="{15A3E052-7D40-42FC-A5C8-59634B37E2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1557610"/>
            <a:ext cx="1296987" cy="360363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 dirty="0"/>
              <a:t>KPC</a:t>
            </a:r>
          </a:p>
        </p:txBody>
      </p:sp>
      <p:sp>
        <p:nvSpPr>
          <p:cNvPr id="530437" name="AutoShape 5">
            <a:extLst>
              <a:ext uri="{FF2B5EF4-FFF2-40B4-BE49-F238E27FC236}">
                <a16:creationId xmlns:a16="http://schemas.microsoft.com/office/drawing/2014/main" id="{0AD496F8-DE8B-4DD5-8285-EC93B8B688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475" y="2422798"/>
            <a:ext cx="1296988" cy="360362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/>
              <a:t>Frais Gx </a:t>
            </a:r>
          </a:p>
        </p:txBody>
      </p:sp>
      <p:sp>
        <p:nvSpPr>
          <p:cNvPr id="530438" name="AutoShape 6">
            <a:extLst>
              <a:ext uri="{FF2B5EF4-FFF2-40B4-BE49-F238E27FC236}">
                <a16:creationId xmlns:a16="http://schemas.microsoft.com/office/drawing/2014/main" id="{536A3F27-A137-4B13-B461-DA28CC66D5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475" y="2999060"/>
            <a:ext cx="1296988" cy="360363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 dirty="0"/>
              <a:t>Data </a:t>
            </a:r>
          </a:p>
        </p:txBody>
      </p:sp>
      <p:sp>
        <p:nvSpPr>
          <p:cNvPr id="530439" name="AutoShape 7">
            <a:extLst>
              <a:ext uri="{FF2B5EF4-FFF2-40B4-BE49-F238E27FC236}">
                <a16:creationId xmlns:a16="http://schemas.microsoft.com/office/drawing/2014/main" id="{06783556-DB19-450A-B7C8-820A79D257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475" y="3430860"/>
            <a:ext cx="1296988" cy="360363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/>
              <a:t>… </a:t>
            </a:r>
          </a:p>
        </p:txBody>
      </p:sp>
      <p:sp>
        <p:nvSpPr>
          <p:cNvPr id="530440" name="AutoShape 8">
            <a:extLst>
              <a:ext uri="{FF2B5EF4-FFF2-40B4-BE49-F238E27FC236}">
                <a16:creationId xmlns:a16="http://schemas.microsoft.com/office/drawing/2014/main" id="{F7E79F6C-8361-4C70-A771-1202E4FA1C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475" y="3862660"/>
            <a:ext cx="1296988" cy="360363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 dirty="0"/>
              <a:t>BI </a:t>
            </a:r>
          </a:p>
        </p:txBody>
      </p:sp>
      <p:sp>
        <p:nvSpPr>
          <p:cNvPr id="530441" name="AutoShape 9">
            <a:extLst>
              <a:ext uri="{FF2B5EF4-FFF2-40B4-BE49-F238E27FC236}">
                <a16:creationId xmlns:a16="http://schemas.microsoft.com/office/drawing/2014/main" id="{A47BFA9E-744A-4ABF-8299-222B0DB2D3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475" y="4438923"/>
            <a:ext cx="1296988" cy="360362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/>
              <a:t>Blueprint </a:t>
            </a:r>
          </a:p>
        </p:txBody>
      </p:sp>
      <p:sp>
        <p:nvSpPr>
          <p:cNvPr id="530442" name="AutoShape 10">
            <a:extLst>
              <a:ext uri="{FF2B5EF4-FFF2-40B4-BE49-F238E27FC236}">
                <a16:creationId xmlns:a16="http://schemas.microsoft.com/office/drawing/2014/main" id="{CD4CF083-21D5-432F-881A-C02DE52BE3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475" y="4870723"/>
            <a:ext cx="1296988" cy="792162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/>
              <a:t>Realization &amp; Tests</a:t>
            </a:r>
            <a:br>
              <a:rPr lang="fr-FR" altLang="en-US" sz="1400"/>
            </a:br>
            <a:r>
              <a:rPr lang="fr-FR" altLang="en-US" sz="1400"/>
              <a:t>(Amortissements) </a:t>
            </a:r>
          </a:p>
        </p:txBody>
      </p:sp>
      <p:sp>
        <p:nvSpPr>
          <p:cNvPr id="530443" name="AutoShape 11">
            <a:extLst>
              <a:ext uri="{FF2B5EF4-FFF2-40B4-BE49-F238E27FC236}">
                <a16:creationId xmlns:a16="http://schemas.microsoft.com/office/drawing/2014/main" id="{EB6C1ABF-BCC3-453B-858B-A4A77C91FD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6825" y="4799285"/>
            <a:ext cx="1800225" cy="503238"/>
          </a:xfrm>
          <a:prstGeom prst="flowChartDecision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/>
              <a:t>OI</a:t>
            </a:r>
            <a:br>
              <a:rPr lang="fr-FR" altLang="en-US" sz="1400"/>
            </a:br>
            <a:r>
              <a:rPr lang="fr-FR" altLang="en-US" sz="1400"/>
              <a:t>Realization</a:t>
            </a:r>
          </a:p>
        </p:txBody>
      </p:sp>
      <p:sp>
        <p:nvSpPr>
          <p:cNvPr id="530444" name="AutoShape 12">
            <a:extLst>
              <a:ext uri="{FF2B5EF4-FFF2-40B4-BE49-F238E27FC236}">
                <a16:creationId xmlns:a16="http://schemas.microsoft.com/office/drawing/2014/main" id="{E8C831A3-FEEA-4192-B16F-07D9A40BDA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9250" y="3357835"/>
            <a:ext cx="1296988" cy="360363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 dirty="0"/>
              <a:t>Marques</a:t>
            </a:r>
          </a:p>
        </p:txBody>
      </p:sp>
      <p:sp>
        <p:nvSpPr>
          <p:cNvPr id="530445" name="AutoShape 13">
            <a:extLst>
              <a:ext uri="{FF2B5EF4-FFF2-40B4-BE49-F238E27FC236}">
                <a16:creationId xmlns:a16="http://schemas.microsoft.com/office/drawing/2014/main" id="{0DD15C0A-BA11-4AA4-A6B7-B55AAB5E6D63}"/>
              </a:ext>
            </a:extLst>
          </p:cNvPr>
          <p:cNvSpPr>
            <a:spLocks/>
          </p:cNvSpPr>
          <p:nvPr/>
        </p:nvSpPr>
        <p:spPr bwMode="auto">
          <a:xfrm>
            <a:off x="2987675" y="2926035"/>
            <a:ext cx="73025" cy="1225550"/>
          </a:xfrm>
          <a:prstGeom prst="leftBrace">
            <a:avLst>
              <a:gd name="adj1" fmla="val 139855"/>
              <a:gd name="adj2" fmla="val 50000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fr-FR" sz="1400"/>
          </a:p>
        </p:txBody>
      </p:sp>
      <p:sp>
        <p:nvSpPr>
          <p:cNvPr id="530446" name="AutoShape 14">
            <a:extLst>
              <a:ext uri="{FF2B5EF4-FFF2-40B4-BE49-F238E27FC236}">
                <a16:creationId xmlns:a16="http://schemas.microsoft.com/office/drawing/2014/main" id="{EEFDBF48-022C-47DA-AAEE-DCC5205797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813" y="5302523"/>
            <a:ext cx="1296987" cy="360362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/>
              <a:t>Phases</a:t>
            </a:r>
          </a:p>
        </p:txBody>
      </p:sp>
      <p:sp>
        <p:nvSpPr>
          <p:cNvPr id="530448" name="AutoShape 16">
            <a:extLst>
              <a:ext uri="{FF2B5EF4-FFF2-40B4-BE49-F238E27FC236}">
                <a16:creationId xmlns:a16="http://schemas.microsoft.com/office/drawing/2014/main" id="{D37851E5-E6DC-4E3F-9654-E92F074FF1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7888" y="5734323"/>
            <a:ext cx="1296987" cy="360362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/>
              <a:t>Roll in </a:t>
            </a:r>
          </a:p>
        </p:txBody>
      </p:sp>
      <p:sp>
        <p:nvSpPr>
          <p:cNvPr id="530449" name="AutoShape 17">
            <a:extLst>
              <a:ext uri="{FF2B5EF4-FFF2-40B4-BE49-F238E27FC236}">
                <a16:creationId xmlns:a16="http://schemas.microsoft.com/office/drawing/2014/main" id="{54079203-1726-4EEA-8994-AE30517A55DE}"/>
              </a:ext>
            </a:extLst>
          </p:cNvPr>
          <p:cNvSpPr>
            <a:spLocks/>
          </p:cNvSpPr>
          <p:nvPr/>
        </p:nvSpPr>
        <p:spPr bwMode="auto">
          <a:xfrm>
            <a:off x="2987675" y="4510360"/>
            <a:ext cx="71438" cy="2089150"/>
          </a:xfrm>
          <a:prstGeom prst="leftBrace">
            <a:avLst>
              <a:gd name="adj1" fmla="val 243702"/>
              <a:gd name="adj2" fmla="val 50000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fr-FR" sz="1400"/>
          </a:p>
        </p:txBody>
      </p:sp>
      <p:cxnSp>
        <p:nvCxnSpPr>
          <p:cNvPr id="530450" name="AutoShape 18">
            <a:extLst>
              <a:ext uri="{FF2B5EF4-FFF2-40B4-BE49-F238E27FC236}">
                <a16:creationId xmlns:a16="http://schemas.microsoft.com/office/drawing/2014/main" id="{EE5D0A22-CC87-47C2-A2AF-A8D02C1810D4}"/>
              </a:ext>
            </a:extLst>
          </p:cNvPr>
          <p:cNvCxnSpPr>
            <a:cxnSpLocks noChangeShapeType="1"/>
            <a:stCxn id="530436" idx="2"/>
            <a:endCxn id="530444" idx="1"/>
          </p:cNvCxnSpPr>
          <p:nvPr/>
        </p:nvCxnSpPr>
        <p:spPr bwMode="auto">
          <a:xfrm rot="16200000" flipH="1">
            <a:off x="558006" y="2477567"/>
            <a:ext cx="1620837" cy="501650"/>
          </a:xfrm>
          <a:prstGeom prst="bentConnector2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530451" name="AutoShape 19">
            <a:extLst>
              <a:ext uri="{FF2B5EF4-FFF2-40B4-BE49-F238E27FC236}">
                <a16:creationId xmlns:a16="http://schemas.microsoft.com/office/drawing/2014/main" id="{0ED1C716-D3BE-4D22-9C38-353CAF2CBA6B}"/>
              </a:ext>
            </a:extLst>
          </p:cNvPr>
          <p:cNvCxnSpPr>
            <a:cxnSpLocks noChangeShapeType="1"/>
            <a:stCxn id="530436" idx="2"/>
            <a:endCxn id="530446" idx="1"/>
          </p:cNvCxnSpPr>
          <p:nvPr/>
        </p:nvCxnSpPr>
        <p:spPr bwMode="auto">
          <a:xfrm rot="16200000" flipH="1">
            <a:off x="-450056" y="3485629"/>
            <a:ext cx="3565525" cy="430213"/>
          </a:xfrm>
          <a:prstGeom prst="bentConnector2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530452" name="AutoShape 20">
            <a:extLst>
              <a:ext uri="{FF2B5EF4-FFF2-40B4-BE49-F238E27FC236}">
                <a16:creationId xmlns:a16="http://schemas.microsoft.com/office/drawing/2014/main" id="{F69ED324-668A-402B-A268-405E102CEFEB}"/>
              </a:ext>
            </a:extLst>
          </p:cNvPr>
          <p:cNvCxnSpPr>
            <a:cxnSpLocks noChangeShapeType="1"/>
            <a:stCxn id="530436" idx="2"/>
            <a:endCxn id="530437" idx="1"/>
          </p:cNvCxnSpPr>
          <p:nvPr/>
        </p:nvCxnSpPr>
        <p:spPr bwMode="auto">
          <a:xfrm rot="16200000" flipH="1">
            <a:off x="1925638" y="1109935"/>
            <a:ext cx="685800" cy="2301875"/>
          </a:xfrm>
          <a:prstGeom prst="bentConnector2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530453" name="AutoShape 21">
            <a:extLst>
              <a:ext uri="{FF2B5EF4-FFF2-40B4-BE49-F238E27FC236}">
                <a16:creationId xmlns:a16="http://schemas.microsoft.com/office/drawing/2014/main" id="{53FDCC52-8F07-464E-B7C8-83BB9D7F15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4750" y="4870723"/>
            <a:ext cx="1295400" cy="360362"/>
          </a:xfrm>
          <a:prstGeom prst="flowChartAlternate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/>
              <a:t>IeC Realization</a:t>
            </a:r>
          </a:p>
        </p:txBody>
      </p:sp>
      <p:sp>
        <p:nvSpPr>
          <p:cNvPr id="530455" name="AutoShape 23">
            <a:extLst>
              <a:ext uri="{FF2B5EF4-FFF2-40B4-BE49-F238E27FC236}">
                <a16:creationId xmlns:a16="http://schemas.microsoft.com/office/drawing/2014/main" id="{D115E3D8-B582-4DAA-8785-63DAE4A0AF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6825" y="5231085"/>
            <a:ext cx="1800225" cy="503238"/>
          </a:xfrm>
          <a:prstGeom prst="flowChartDecision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/>
              <a:t>OI</a:t>
            </a:r>
            <a:br>
              <a:rPr lang="fr-FR" altLang="en-US" sz="1400"/>
            </a:br>
            <a:r>
              <a:rPr lang="fr-FR" altLang="en-US" sz="1400"/>
              <a:t>Tests</a:t>
            </a:r>
          </a:p>
        </p:txBody>
      </p:sp>
      <p:sp>
        <p:nvSpPr>
          <p:cNvPr id="530456" name="AutoShape 24">
            <a:extLst>
              <a:ext uri="{FF2B5EF4-FFF2-40B4-BE49-F238E27FC236}">
                <a16:creationId xmlns:a16="http://schemas.microsoft.com/office/drawing/2014/main" id="{B8959D08-4C64-406B-AAC3-22E84BB4C2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4750" y="5373960"/>
            <a:ext cx="1295400" cy="360363"/>
          </a:xfrm>
          <a:prstGeom prst="flowChartAlternate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/>
              <a:t>IeC Tests</a:t>
            </a:r>
          </a:p>
        </p:txBody>
      </p:sp>
      <p:sp>
        <p:nvSpPr>
          <p:cNvPr id="530457" name="AutoShape 25">
            <a:extLst>
              <a:ext uri="{FF2B5EF4-FFF2-40B4-BE49-F238E27FC236}">
                <a16:creationId xmlns:a16="http://schemas.microsoft.com/office/drawing/2014/main" id="{D9E89BC7-D414-47DD-B551-0D45DFD420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7888" y="6166123"/>
            <a:ext cx="1296987" cy="360362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/>
              <a:t>Support</a:t>
            </a:r>
          </a:p>
        </p:txBody>
      </p:sp>
      <p:sp>
        <p:nvSpPr>
          <p:cNvPr id="530459" name="AutoShape 27">
            <a:extLst>
              <a:ext uri="{FF2B5EF4-FFF2-40B4-BE49-F238E27FC236}">
                <a16:creationId xmlns:a16="http://schemas.microsoft.com/office/drawing/2014/main" id="{467A3D77-63E4-4938-9259-C1D294E5B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6825" y="4365898"/>
            <a:ext cx="1800225" cy="503237"/>
          </a:xfrm>
          <a:prstGeom prst="flowChartDecision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/>
              <a:t>OR</a:t>
            </a:r>
            <a:br>
              <a:rPr lang="fr-FR" altLang="en-US" sz="1400"/>
            </a:br>
            <a:r>
              <a:rPr lang="fr-FR" altLang="en-US" sz="1400"/>
              <a:t>Blueprint</a:t>
            </a:r>
          </a:p>
        </p:txBody>
      </p:sp>
      <p:sp>
        <p:nvSpPr>
          <p:cNvPr id="530460" name="AutoShape 28">
            <a:extLst>
              <a:ext uri="{FF2B5EF4-FFF2-40B4-BE49-F238E27FC236}">
                <a16:creationId xmlns:a16="http://schemas.microsoft.com/office/drawing/2014/main" id="{29775BEC-111B-4377-A3FF-87F8BD01D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6825" y="5662885"/>
            <a:ext cx="1800225" cy="503238"/>
          </a:xfrm>
          <a:prstGeom prst="flowChartDecision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/>
              <a:t>OR</a:t>
            </a:r>
            <a:br>
              <a:rPr lang="fr-FR" altLang="en-US" sz="1400"/>
            </a:br>
            <a:r>
              <a:rPr lang="fr-FR" altLang="en-US" sz="1400"/>
              <a:t>Roll in</a:t>
            </a:r>
          </a:p>
        </p:txBody>
      </p:sp>
      <p:sp>
        <p:nvSpPr>
          <p:cNvPr id="530461" name="AutoShape 29">
            <a:extLst>
              <a:ext uri="{FF2B5EF4-FFF2-40B4-BE49-F238E27FC236}">
                <a16:creationId xmlns:a16="http://schemas.microsoft.com/office/drawing/2014/main" id="{8DECB333-BFC3-4EB1-862D-7C245A6B92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6825" y="6166123"/>
            <a:ext cx="1800225" cy="503237"/>
          </a:xfrm>
          <a:prstGeom prst="flowChartDecision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/>
              <a:t>OR</a:t>
            </a:r>
            <a:br>
              <a:rPr lang="fr-FR" altLang="en-US" sz="1400"/>
            </a:br>
            <a:r>
              <a:rPr lang="fr-FR" altLang="en-US" sz="1400"/>
              <a:t>Support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4F395EBA-1789-4E3B-9D3C-69ED85A7FF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Processus Budget</a:t>
            </a:r>
          </a:p>
        </p:txBody>
      </p:sp>
      <p:sp>
        <p:nvSpPr>
          <p:cNvPr id="526340" name="AutoShape 4">
            <a:extLst>
              <a:ext uri="{FF2B5EF4-FFF2-40B4-BE49-F238E27FC236}">
                <a16:creationId xmlns:a16="http://schemas.microsoft.com/office/drawing/2014/main" id="{7C68E432-0E13-444F-8C90-81CDD389E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3324126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600" dirty="0"/>
              <a:t>Budget des ordres </a:t>
            </a:r>
            <a:br>
              <a:rPr lang="fr-FR" altLang="en-US" sz="1600" dirty="0"/>
            </a:br>
            <a:r>
              <a:rPr lang="fr-FR" altLang="en-US" sz="1600" dirty="0"/>
              <a:t>d’investissement</a:t>
            </a:r>
          </a:p>
        </p:txBody>
      </p:sp>
      <p:sp>
        <p:nvSpPr>
          <p:cNvPr id="526341" name="AutoShape 5">
            <a:extLst>
              <a:ext uri="{FF2B5EF4-FFF2-40B4-BE49-F238E27FC236}">
                <a16:creationId xmlns:a16="http://schemas.microsoft.com/office/drawing/2014/main" id="{AD50D4A0-5F32-4F41-9889-6406DCD822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8400" y="3324126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600" dirty="0"/>
              <a:t>Budget des centres </a:t>
            </a:r>
            <a:br>
              <a:rPr lang="fr-FR" altLang="en-US" sz="1600" dirty="0"/>
            </a:br>
            <a:r>
              <a:rPr lang="fr-FR" altLang="en-US" sz="1600" dirty="0"/>
              <a:t>de coûts</a:t>
            </a:r>
          </a:p>
        </p:txBody>
      </p:sp>
      <p:sp>
        <p:nvSpPr>
          <p:cNvPr id="526342" name="AutoShape 6">
            <a:extLst>
              <a:ext uri="{FF2B5EF4-FFF2-40B4-BE49-F238E27FC236}">
                <a16:creationId xmlns:a16="http://schemas.microsoft.com/office/drawing/2014/main" id="{1F3AA2C6-85D4-4BBC-A89F-B20E46C0FC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1788" y="3324126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600" dirty="0"/>
              <a:t>Budget des taux</a:t>
            </a:r>
            <a:br>
              <a:rPr lang="fr-FR" altLang="en-US" sz="1600" dirty="0"/>
            </a:br>
            <a:r>
              <a:rPr lang="fr-FR" altLang="en-US" sz="1600" dirty="0"/>
              <a:t>horaires (saisie des heures)</a:t>
            </a:r>
          </a:p>
        </p:txBody>
      </p:sp>
      <p:sp>
        <p:nvSpPr>
          <p:cNvPr id="526343" name="Text Box 7">
            <a:extLst>
              <a:ext uri="{FF2B5EF4-FFF2-40B4-BE49-F238E27FC236}">
                <a16:creationId xmlns:a16="http://schemas.microsoft.com/office/drawing/2014/main" id="{C7719272-588B-40D9-A80D-17CBA24D36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0063" y="3971826"/>
            <a:ext cx="3097212" cy="107721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fr-FR" altLang="en-US" sz="1600"/>
              <a:t>- Project leader</a:t>
            </a:r>
            <a:br>
              <a:rPr lang="fr-FR" altLang="en-US" sz="1600"/>
            </a:br>
            <a:r>
              <a:rPr lang="fr-FR" altLang="en-US" sz="1600"/>
              <a:t>- Track leader</a:t>
            </a:r>
            <a:br>
              <a:rPr lang="fr-FR" altLang="en-US" sz="1600"/>
            </a:br>
            <a:r>
              <a:rPr lang="fr-FR" altLang="en-US" sz="1600"/>
              <a:t>- BPL</a:t>
            </a:r>
            <a:br>
              <a:rPr lang="fr-FR" altLang="en-US" sz="1600"/>
            </a:br>
            <a:r>
              <a:rPr lang="fr-FR" altLang="en-US" sz="1600"/>
              <a:t>- BTL</a:t>
            </a:r>
          </a:p>
        </p:txBody>
      </p:sp>
      <p:sp>
        <p:nvSpPr>
          <p:cNvPr id="526344" name="Text Box 8">
            <a:extLst>
              <a:ext uri="{FF2B5EF4-FFF2-40B4-BE49-F238E27FC236}">
                <a16:creationId xmlns:a16="http://schemas.microsoft.com/office/drawing/2014/main" id="{67194539-02E6-4125-8DF6-A16AF065CE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3971826"/>
            <a:ext cx="3097213" cy="58477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fr-FR" altLang="en-US" sz="1600"/>
              <a:t>Budget multi-exercices, annuels ou mensuel ?</a:t>
            </a:r>
          </a:p>
        </p:txBody>
      </p:sp>
      <p:sp>
        <p:nvSpPr>
          <p:cNvPr id="526345" name="AutoShape 9">
            <a:extLst>
              <a:ext uri="{FF2B5EF4-FFF2-40B4-BE49-F238E27FC236}">
                <a16:creationId xmlns:a16="http://schemas.microsoft.com/office/drawing/2014/main" id="{79D55544-6638-4FB3-AFF2-5999DB88EF42}"/>
              </a:ext>
            </a:extLst>
          </p:cNvPr>
          <p:cNvSpPr>
            <a:spLocks/>
          </p:cNvSpPr>
          <p:nvPr/>
        </p:nvSpPr>
        <p:spPr bwMode="auto">
          <a:xfrm rot="16200000">
            <a:off x="2915445" y="3213298"/>
            <a:ext cx="144462" cy="3743325"/>
          </a:xfrm>
          <a:prstGeom prst="leftBrace">
            <a:avLst>
              <a:gd name="adj1" fmla="val 215935"/>
              <a:gd name="adj2" fmla="val 50000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fr-FR" sz="1600"/>
          </a:p>
        </p:txBody>
      </p:sp>
      <p:sp>
        <p:nvSpPr>
          <p:cNvPr id="526346" name="AutoShape 10">
            <a:extLst>
              <a:ext uri="{FF2B5EF4-FFF2-40B4-BE49-F238E27FC236}">
                <a16:creationId xmlns:a16="http://schemas.microsoft.com/office/drawing/2014/main" id="{9821246F-9555-48F3-B655-DE1A8D5F27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4438" y="5411688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600"/>
              <a:t>Pré-budget par </a:t>
            </a:r>
            <a:br>
              <a:rPr lang="fr-FR" altLang="en-US" sz="1600"/>
            </a:br>
            <a:r>
              <a:rPr lang="fr-FR" altLang="en-US" sz="1600"/>
              <a:t>CC émetteur et ordre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91C6B027-E489-4419-97CB-2B24A337A1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Processus Commandes</a:t>
            </a:r>
          </a:p>
        </p:txBody>
      </p:sp>
      <p:sp>
        <p:nvSpPr>
          <p:cNvPr id="528388" name="AutoShape 4">
            <a:extLst>
              <a:ext uri="{FF2B5EF4-FFF2-40B4-BE49-F238E27FC236}">
                <a16:creationId xmlns:a16="http://schemas.microsoft.com/office/drawing/2014/main" id="{D87541B7-B6D7-48F3-8641-7D684856E4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2494558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Cde de </a:t>
            </a:r>
            <a:br>
              <a:rPr lang="fr-FR" altLang="en-US"/>
            </a:br>
            <a:r>
              <a:rPr lang="fr-FR" altLang="en-US"/>
              <a:t>FG</a:t>
            </a:r>
          </a:p>
        </p:txBody>
      </p:sp>
      <p:sp>
        <p:nvSpPr>
          <p:cNvPr id="528389" name="AutoShape 5">
            <a:extLst>
              <a:ext uri="{FF2B5EF4-FFF2-40B4-BE49-F238E27FC236}">
                <a16:creationId xmlns:a16="http://schemas.microsoft.com/office/drawing/2014/main" id="{5FED999F-6F92-46FC-BF13-C0F2D5EF6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7900" y="2456458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Régie sur </a:t>
            </a:r>
            <a:br>
              <a:rPr lang="fr-FR" altLang="en-US"/>
            </a:br>
            <a:r>
              <a:rPr lang="fr-FR" altLang="en-US"/>
              <a:t>phase immo</a:t>
            </a:r>
          </a:p>
        </p:txBody>
      </p:sp>
      <p:sp>
        <p:nvSpPr>
          <p:cNvPr id="528390" name="AutoShape 6">
            <a:extLst>
              <a:ext uri="{FF2B5EF4-FFF2-40B4-BE49-F238E27FC236}">
                <a16:creationId xmlns:a16="http://schemas.microsoft.com/office/drawing/2014/main" id="{FAE98FD1-2C07-4810-A3EA-C6F08C40B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713" y="2494558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Cde </a:t>
            </a:r>
            <a:br>
              <a:rPr lang="fr-FR" altLang="en-US"/>
            </a:br>
            <a:r>
              <a:rPr lang="fr-FR" altLang="en-US"/>
              <a:t>d’inv.</a:t>
            </a:r>
          </a:p>
        </p:txBody>
      </p:sp>
      <p:sp>
        <p:nvSpPr>
          <p:cNvPr id="528391" name="AutoShape 7">
            <a:extLst>
              <a:ext uri="{FF2B5EF4-FFF2-40B4-BE49-F238E27FC236}">
                <a16:creationId xmlns:a16="http://schemas.microsoft.com/office/drawing/2014/main" id="{3C0AA9B6-A2E1-4FFA-B514-70F4CC0E0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2421533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Régie sur phase </a:t>
            </a:r>
            <a:br>
              <a:rPr lang="fr-FR" altLang="en-US"/>
            </a:br>
            <a:r>
              <a:rPr lang="fr-FR" altLang="en-US"/>
              <a:t>non immo</a:t>
            </a:r>
          </a:p>
        </p:txBody>
      </p:sp>
      <p:sp>
        <p:nvSpPr>
          <p:cNvPr id="528392" name="AutoShape 8">
            <a:extLst>
              <a:ext uri="{FF2B5EF4-FFF2-40B4-BE49-F238E27FC236}">
                <a16:creationId xmlns:a16="http://schemas.microsoft.com/office/drawing/2014/main" id="{C29DF0B4-5596-4583-A996-1791C4D43E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238" y="3251795"/>
            <a:ext cx="503237" cy="358775"/>
          </a:xfrm>
          <a:prstGeom prst="flowChartDocumen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OI</a:t>
            </a:r>
          </a:p>
        </p:txBody>
      </p:sp>
      <p:sp>
        <p:nvSpPr>
          <p:cNvPr id="528393" name="AutoShape 9">
            <a:extLst>
              <a:ext uri="{FF2B5EF4-FFF2-40B4-BE49-F238E27FC236}">
                <a16:creationId xmlns:a16="http://schemas.microsoft.com/office/drawing/2014/main" id="{9C2401AC-3AE3-4FFF-92AA-6BF01AD1AE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0" y="3251795"/>
            <a:ext cx="503238" cy="358775"/>
          </a:xfrm>
          <a:prstGeom prst="flowChartDocumen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Art</a:t>
            </a:r>
          </a:p>
        </p:txBody>
      </p:sp>
      <p:sp>
        <p:nvSpPr>
          <p:cNvPr id="528394" name="AutoShape 10">
            <a:extLst>
              <a:ext uri="{FF2B5EF4-FFF2-40B4-BE49-F238E27FC236}">
                <a16:creationId xmlns:a16="http://schemas.microsoft.com/office/drawing/2014/main" id="{9C7DF11A-725F-4219-8565-05D24AEB8D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3438" y="3213695"/>
            <a:ext cx="503237" cy="358775"/>
          </a:xfrm>
          <a:prstGeom prst="flowChartDocumen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OI</a:t>
            </a:r>
          </a:p>
        </p:txBody>
      </p:sp>
      <p:sp>
        <p:nvSpPr>
          <p:cNvPr id="528395" name="AutoShape 11">
            <a:extLst>
              <a:ext uri="{FF2B5EF4-FFF2-40B4-BE49-F238E27FC236}">
                <a16:creationId xmlns:a16="http://schemas.microsoft.com/office/drawing/2014/main" id="{A56AAAAA-D1E4-4E29-9512-0BCBB8B164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725" y="3213695"/>
            <a:ext cx="503238" cy="358775"/>
          </a:xfrm>
          <a:prstGeom prst="flowChartDocumen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FS</a:t>
            </a:r>
          </a:p>
        </p:txBody>
      </p:sp>
      <p:sp>
        <p:nvSpPr>
          <p:cNvPr id="528396" name="AutoShape 12">
            <a:extLst>
              <a:ext uri="{FF2B5EF4-FFF2-40B4-BE49-F238E27FC236}">
                <a16:creationId xmlns:a16="http://schemas.microsoft.com/office/drawing/2014/main" id="{CA12451F-0E0F-4E97-AC29-ADC336B860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2138" y="3178770"/>
            <a:ext cx="503237" cy="358775"/>
          </a:xfrm>
          <a:prstGeom prst="flowChartDocumen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OI</a:t>
            </a:r>
          </a:p>
        </p:txBody>
      </p:sp>
      <p:sp>
        <p:nvSpPr>
          <p:cNvPr id="528397" name="AutoShape 13">
            <a:extLst>
              <a:ext uri="{FF2B5EF4-FFF2-40B4-BE49-F238E27FC236}">
                <a16:creationId xmlns:a16="http://schemas.microsoft.com/office/drawing/2014/main" id="{FA841F62-8ED9-418F-9658-53F0E31356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8400" y="3178770"/>
            <a:ext cx="503238" cy="358775"/>
          </a:xfrm>
          <a:prstGeom prst="flowChartDocumen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FS</a:t>
            </a:r>
          </a:p>
        </p:txBody>
      </p:sp>
      <p:sp>
        <p:nvSpPr>
          <p:cNvPr id="528398" name="AutoShape 14">
            <a:extLst>
              <a:ext uri="{FF2B5EF4-FFF2-40B4-BE49-F238E27FC236}">
                <a16:creationId xmlns:a16="http://schemas.microsoft.com/office/drawing/2014/main" id="{142B6872-28E7-4E10-AF20-B7658F8109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9250" y="3251795"/>
            <a:ext cx="503238" cy="358775"/>
          </a:xfrm>
          <a:prstGeom prst="flowChartDocumen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OI</a:t>
            </a:r>
          </a:p>
        </p:txBody>
      </p:sp>
      <p:sp>
        <p:nvSpPr>
          <p:cNvPr id="528399" name="AutoShape 15">
            <a:extLst>
              <a:ext uri="{FF2B5EF4-FFF2-40B4-BE49-F238E27FC236}">
                <a16:creationId xmlns:a16="http://schemas.microsoft.com/office/drawing/2014/main" id="{68812485-FEA5-441B-A55A-81DEBEF8C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5513" y="3251795"/>
            <a:ext cx="503237" cy="358775"/>
          </a:xfrm>
          <a:prstGeom prst="flowChartDocumen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Art</a:t>
            </a:r>
          </a:p>
        </p:txBody>
      </p:sp>
      <p:sp>
        <p:nvSpPr>
          <p:cNvPr id="528400" name="AutoShape 16">
            <a:extLst>
              <a:ext uri="{FF2B5EF4-FFF2-40B4-BE49-F238E27FC236}">
                <a16:creationId xmlns:a16="http://schemas.microsoft.com/office/drawing/2014/main" id="{A9CF2BEA-39DA-45A5-A1F3-13132BAA5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3899495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Réception</a:t>
            </a:r>
          </a:p>
        </p:txBody>
      </p:sp>
      <p:sp>
        <p:nvSpPr>
          <p:cNvPr id="528401" name="AutoShape 17">
            <a:extLst>
              <a:ext uri="{FF2B5EF4-FFF2-40B4-BE49-F238E27FC236}">
                <a16:creationId xmlns:a16="http://schemas.microsoft.com/office/drawing/2014/main" id="{E8D7A2BE-CEC1-441D-8485-32E287D0DB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713" y="3901083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Réception</a:t>
            </a:r>
          </a:p>
        </p:txBody>
      </p:sp>
      <p:sp>
        <p:nvSpPr>
          <p:cNvPr id="528402" name="AutoShape 18">
            <a:extLst>
              <a:ext uri="{FF2B5EF4-FFF2-40B4-BE49-F238E27FC236}">
                <a16:creationId xmlns:a16="http://schemas.microsoft.com/office/drawing/2014/main" id="{74FE68F8-4BD1-4B9E-9AAD-DBEA1EC050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9488" y="3934420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Saisie des heures</a:t>
            </a:r>
            <a:br>
              <a:rPr lang="fr-FR" altLang="en-US"/>
            </a:br>
            <a:r>
              <a:rPr lang="fr-FR" altLang="en-US"/>
              <a:t>presta régie</a:t>
            </a:r>
          </a:p>
        </p:txBody>
      </p:sp>
      <p:sp>
        <p:nvSpPr>
          <p:cNvPr id="528403" name="AutoShape 19">
            <a:extLst>
              <a:ext uri="{FF2B5EF4-FFF2-40B4-BE49-F238E27FC236}">
                <a16:creationId xmlns:a16="http://schemas.microsoft.com/office/drawing/2014/main" id="{25B66BE6-9489-4FC3-AD95-BD8EF84785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3755033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Saisie des </a:t>
            </a:r>
            <a:br>
              <a:rPr lang="fr-FR" altLang="en-US"/>
            </a:br>
            <a:r>
              <a:rPr lang="fr-FR" altLang="en-US"/>
              <a:t>heures presta</a:t>
            </a:r>
          </a:p>
        </p:txBody>
      </p:sp>
      <p:sp>
        <p:nvSpPr>
          <p:cNvPr id="528404" name="AutoShape 20">
            <a:extLst>
              <a:ext uri="{FF2B5EF4-FFF2-40B4-BE49-F238E27FC236}">
                <a16:creationId xmlns:a16="http://schemas.microsoft.com/office/drawing/2014/main" id="{3A12DA90-73E1-4030-BA29-B32174D40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9488" y="4798020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FNP</a:t>
            </a:r>
          </a:p>
        </p:txBody>
      </p:sp>
      <p:sp>
        <p:nvSpPr>
          <p:cNvPr id="528405" name="AutoShape 21">
            <a:extLst>
              <a:ext uri="{FF2B5EF4-FFF2-40B4-BE49-F238E27FC236}">
                <a16:creationId xmlns:a16="http://schemas.microsoft.com/office/drawing/2014/main" id="{6BF99368-FD83-432E-ABC4-4AD89617B1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4618633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FNP</a:t>
            </a:r>
          </a:p>
        </p:txBody>
      </p:sp>
      <p:sp>
        <p:nvSpPr>
          <p:cNvPr id="528406" name="AutoShape 22">
            <a:extLst>
              <a:ext uri="{FF2B5EF4-FFF2-40B4-BE49-F238E27FC236}">
                <a16:creationId xmlns:a16="http://schemas.microsoft.com/office/drawing/2014/main" id="{723B00D0-1E45-43FC-A219-DACA05448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9488" y="5699720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Déversement</a:t>
            </a:r>
            <a:br>
              <a:rPr lang="fr-FR" altLang="en-US"/>
            </a:br>
            <a:r>
              <a:rPr lang="fr-FR" altLang="en-US"/>
              <a:t>IEC</a:t>
            </a:r>
          </a:p>
        </p:txBody>
      </p:sp>
      <p:cxnSp>
        <p:nvCxnSpPr>
          <p:cNvPr id="528408" name="AutoShape 24">
            <a:extLst>
              <a:ext uri="{FF2B5EF4-FFF2-40B4-BE49-F238E27FC236}">
                <a16:creationId xmlns:a16="http://schemas.microsoft.com/office/drawing/2014/main" id="{4E94E087-A8F2-4C9A-BE7A-A91F8925F264}"/>
              </a:ext>
            </a:extLst>
          </p:cNvPr>
          <p:cNvCxnSpPr>
            <a:cxnSpLocks noChangeShapeType="1"/>
            <a:stCxn id="528388" idx="2"/>
            <a:endCxn id="528400" idx="0"/>
          </p:cNvCxnSpPr>
          <p:nvPr/>
        </p:nvCxnSpPr>
        <p:spPr bwMode="auto">
          <a:xfrm>
            <a:off x="723900" y="3104158"/>
            <a:ext cx="0" cy="795337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528409" name="AutoShape 25">
            <a:extLst>
              <a:ext uri="{FF2B5EF4-FFF2-40B4-BE49-F238E27FC236}">
                <a16:creationId xmlns:a16="http://schemas.microsoft.com/office/drawing/2014/main" id="{A652DCA3-12E9-4A41-A7C9-BB905FF0B7BC}"/>
              </a:ext>
            </a:extLst>
          </p:cNvPr>
          <p:cNvCxnSpPr>
            <a:cxnSpLocks noChangeShapeType="1"/>
            <a:stCxn id="528390" idx="2"/>
            <a:endCxn id="528401" idx="0"/>
          </p:cNvCxnSpPr>
          <p:nvPr/>
        </p:nvCxnSpPr>
        <p:spPr bwMode="auto">
          <a:xfrm>
            <a:off x="2220913" y="3104158"/>
            <a:ext cx="0" cy="796925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528410" name="AutoShape 26">
            <a:extLst>
              <a:ext uri="{FF2B5EF4-FFF2-40B4-BE49-F238E27FC236}">
                <a16:creationId xmlns:a16="http://schemas.microsoft.com/office/drawing/2014/main" id="{11C4FE4B-20E6-4463-A46E-3FF70E9C4D98}"/>
              </a:ext>
            </a:extLst>
          </p:cNvPr>
          <p:cNvCxnSpPr>
            <a:cxnSpLocks noChangeShapeType="1"/>
            <a:stCxn id="528391" idx="2"/>
            <a:endCxn id="528403" idx="0"/>
          </p:cNvCxnSpPr>
          <p:nvPr/>
        </p:nvCxnSpPr>
        <p:spPr bwMode="auto">
          <a:xfrm>
            <a:off x="3733800" y="3031133"/>
            <a:ext cx="0" cy="72390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528411" name="AutoShape 27">
            <a:extLst>
              <a:ext uri="{FF2B5EF4-FFF2-40B4-BE49-F238E27FC236}">
                <a16:creationId xmlns:a16="http://schemas.microsoft.com/office/drawing/2014/main" id="{96E9EA2F-429F-44CB-890E-8045312C4773}"/>
              </a:ext>
            </a:extLst>
          </p:cNvPr>
          <p:cNvCxnSpPr>
            <a:cxnSpLocks noChangeShapeType="1"/>
            <a:stCxn id="528403" idx="2"/>
            <a:endCxn id="528405" idx="0"/>
          </p:cNvCxnSpPr>
          <p:nvPr/>
        </p:nvCxnSpPr>
        <p:spPr bwMode="auto">
          <a:xfrm>
            <a:off x="3733800" y="4364633"/>
            <a:ext cx="0" cy="25400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528412" name="AutoShape 28">
            <a:extLst>
              <a:ext uri="{FF2B5EF4-FFF2-40B4-BE49-F238E27FC236}">
                <a16:creationId xmlns:a16="http://schemas.microsoft.com/office/drawing/2014/main" id="{8F9F40AE-88B1-4C9D-81BE-18FBD57ABCAD}"/>
              </a:ext>
            </a:extLst>
          </p:cNvPr>
          <p:cNvCxnSpPr>
            <a:cxnSpLocks noChangeShapeType="1"/>
            <a:stCxn id="528389" idx="2"/>
            <a:endCxn id="528402" idx="0"/>
          </p:cNvCxnSpPr>
          <p:nvPr/>
        </p:nvCxnSpPr>
        <p:spPr bwMode="auto">
          <a:xfrm>
            <a:off x="5245100" y="3066058"/>
            <a:ext cx="1588" cy="868362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528413" name="AutoShape 29">
            <a:extLst>
              <a:ext uri="{FF2B5EF4-FFF2-40B4-BE49-F238E27FC236}">
                <a16:creationId xmlns:a16="http://schemas.microsoft.com/office/drawing/2014/main" id="{CA0B52B2-E1BE-4687-AA07-6723AD533BEA}"/>
              </a:ext>
            </a:extLst>
          </p:cNvPr>
          <p:cNvCxnSpPr>
            <a:cxnSpLocks noChangeShapeType="1"/>
            <a:stCxn id="528402" idx="2"/>
            <a:endCxn id="528404" idx="0"/>
          </p:cNvCxnSpPr>
          <p:nvPr/>
        </p:nvCxnSpPr>
        <p:spPr bwMode="auto">
          <a:xfrm>
            <a:off x="5246688" y="4544020"/>
            <a:ext cx="0" cy="25400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528414" name="AutoShape 30">
            <a:extLst>
              <a:ext uri="{FF2B5EF4-FFF2-40B4-BE49-F238E27FC236}">
                <a16:creationId xmlns:a16="http://schemas.microsoft.com/office/drawing/2014/main" id="{0F09AA02-1F99-46D8-8F1B-14C170757522}"/>
              </a:ext>
            </a:extLst>
          </p:cNvPr>
          <p:cNvCxnSpPr>
            <a:cxnSpLocks noChangeShapeType="1"/>
            <a:stCxn id="528404" idx="2"/>
            <a:endCxn id="528406" idx="0"/>
          </p:cNvCxnSpPr>
          <p:nvPr/>
        </p:nvCxnSpPr>
        <p:spPr bwMode="auto">
          <a:xfrm>
            <a:off x="5246688" y="5407620"/>
            <a:ext cx="0" cy="29210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528417" name="AutoShape 33">
            <a:extLst>
              <a:ext uri="{FF2B5EF4-FFF2-40B4-BE49-F238E27FC236}">
                <a16:creationId xmlns:a16="http://schemas.microsoft.com/office/drawing/2014/main" id="{E9AA54D8-0F57-4486-A5D7-322DA51C01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5590183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Déversement</a:t>
            </a:r>
            <a:br>
              <a:rPr lang="fr-FR" altLang="en-US"/>
            </a:br>
            <a:r>
              <a:rPr lang="fr-FR" altLang="en-US"/>
              <a:t>CC</a:t>
            </a:r>
          </a:p>
        </p:txBody>
      </p:sp>
      <p:cxnSp>
        <p:nvCxnSpPr>
          <p:cNvPr id="528418" name="AutoShape 34">
            <a:extLst>
              <a:ext uri="{FF2B5EF4-FFF2-40B4-BE49-F238E27FC236}">
                <a16:creationId xmlns:a16="http://schemas.microsoft.com/office/drawing/2014/main" id="{84C4BB3B-73D5-4254-A546-A56962014832}"/>
              </a:ext>
            </a:extLst>
          </p:cNvPr>
          <p:cNvCxnSpPr>
            <a:cxnSpLocks noChangeShapeType="1"/>
            <a:stCxn id="528405" idx="2"/>
            <a:endCxn id="528417" idx="0"/>
          </p:cNvCxnSpPr>
          <p:nvPr/>
        </p:nvCxnSpPr>
        <p:spPr bwMode="auto">
          <a:xfrm>
            <a:off x="3733800" y="5228233"/>
            <a:ext cx="0" cy="36195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528419" name="AutoShape 35">
            <a:extLst>
              <a:ext uri="{FF2B5EF4-FFF2-40B4-BE49-F238E27FC236}">
                <a16:creationId xmlns:a16="http://schemas.microsoft.com/office/drawing/2014/main" id="{56BAAFB1-4A95-48F4-AEED-E3CEAD846B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788" y="2421533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Fft sur phase </a:t>
            </a:r>
            <a:br>
              <a:rPr lang="fr-FR" altLang="en-US"/>
            </a:br>
            <a:r>
              <a:rPr lang="fr-FR" altLang="en-US"/>
              <a:t>non immo</a:t>
            </a:r>
          </a:p>
        </p:txBody>
      </p:sp>
      <p:sp>
        <p:nvSpPr>
          <p:cNvPr id="528420" name="AutoShape 36">
            <a:extLst>
              <a:ext uri="{FF2B5EF4-FFF2-40B4-BE49-F238E27FC236}">
                <a16:creationId xmlns:a16="http://schemas.microsoft.com/office/drawing/2014/main" id="{BCE4E851-9686-43F4-8A3C-246BF16D1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6325" y="3178770"/>
            <a:ext cx="503238" cy="358775"/>
          </a:xfrm>
          <a:prstGeom prst="flowChartDocumen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OI</a:t>
            </a:r>
          </a:p>
        </p:txBody>
      </p:sp>
      <p:sp>
        <p:nvSpPr>
          <p:cNvPr id="528421" name="AutoShape 37">
            <a:extLst>
              <a:ext uri="{FF2B5EF4-FFF2-40B4-BE49-F238E27FC236}">
                <a16:creationId xmlns:a16="http://schemas.microsoft.com/office/drawing/2014/main" id="{36800712-DF79-48E5-A5DE-72AD4F035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613" y="3178770"/>
            <a:ext cx="503237" cy="358775"/>
          </a:xfrm>
          <a:prstGeom prst="flowChartDocumen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Art</a:t>
            </a:r>
          </a:p>
        </p:txBody>
      </p:sp>
      <p:sp>
        <p:nvSpPr>
          <p:cNvPr id="528422" name="AutoShape 38">
            <a:extLst>
              <a:ext uri="{FF2B5EF4-FFF2-40B4-BE49-F238E27FC236}">
                <a16:creationId xmlns:a16="http://schemas.microsoft.com/office/drawing/2014/main" id="{8902DB4A-7E3F-416E-95F2-83ABDB8584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75" y="3899495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Réception </a:t>
            </a:r>
            <a:br>
              <a:rPr lang="fr-FR" altLang="en-US"/>
            </a:br>
            <a:r>
              <a:rPr lang="fr-FR" altLang="en-US"/>
              <a:t>sur % d’avct</a:t>
            </a:r>
          </a:p>
        </p:txBody>
      </p:sp>
      <p:sp>
        <p:nvSpPr>
          <p:cNvPr id="528423" name="AutoShape 39">
            <a:extLst>
              <a:ext uri="{FF2B5EF4-FFF2-40B4-BE49-F238E27FC236}">
                <a16:creationId xmlns:a16="http://schemas.microsoft.com/office/drawing/2014/main" id="{1062AC10-17ED-4D43-84D2-DA431ED410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75" y="4763095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FNP</a:t>
            </a:r>
          </a:p>
        </p:txBody>
      </p:sp>
      <p:sp>
        <p:nvSpPr>
          <p:cNvPr id="528424" name="AutoShape 40">
            <a:extLst>
              <a:ext uri="{FF2B5EF4-FFF2-40B4-BE49-F238E27FC236}">
                <a16:creationId xmlns:a16="http://schemas.microsoft.com/office/drawing/2014/main" id="{C24456B3-793E-4320-88DB-483795690F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75" y="5664795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Déversement</a:t>
            </a:r>
            <a:br>
              <a:rPr lang="fr-FR" altLang="en-US"/>
            </a:br>
            <a:r>
              <a:rPr lang="fr-FR" altLang="en-US"/>
              <a:t>CC</a:t>
            </a:r>
          </a:p>
        </p:txBody>
      </p:sp>
      <p:cxnSp>
        <p:nvCxnSpPr>
          <p:cNvPr id="528425" name="AutoShape 41">
            <a:extLst>
              <a:ext uri="{FF2B5EF4-FFF2-40B4-BE49-F238E27FC236}">
                <a16:creationId xmlns:a16="http://schemas.microsoft.com/office/drawing/2014/main" id="{89B104BF-0FE8-4800-9637-E1D330B761C4}"/>
              </a:ext>
            </a:extLst>
          </p:cNvPr>
          <p:cNvCxnSpPr>
            <a:cxnSpLocks noChangeShapeType="1"/>
            <a:stCxn id="528419" idx="2"/>
            <a:endCxn id="528422" idx="0"/>
          </p:cNvCxnSpPr>
          <p:nvPr/>
        </p:nvCxnSpPr>
        <p:spPr bwMode="auto">
          <a:xfrm>
            <a:off x="6757988" y="3031133"/>
            <a:ext cx="1587" cy="868362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528426" name="AutoShape 42">
            <a:extLst>
              <a:ext uri="{FF2B5EF4-FFF2-40B4-BE49-F238E27FC236}">
                <a16:creationId xmlns:a16="http://schemas.microsoft.com/office/drawing/2014/main" id="{3707E07C-4A13-4D37-93BD-51CD4D39BBA3}"/>
              </a:ext>
            </a:extLst>
          </p:cNvPr>
          <p:cNvCxnSpPr>
            <a:cxnSpLocks noChangeShapeType="1"/>
            <a:stCxn id="528422" idx="2"/>
            <a:endCxn id="528423" idx="0"/>
          </p:cNvCxnSpPr>
          <p:nvPr/>
        </p:nvCxnSpPr>
        <p:spPr bwMode="auto">
          <a:xfrm>
            <a:off x="6759575" y="4509095"/>
            <a:ext cx="0" cy="25400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528427" name="AutoShape 43">
            <a:extLst>
              <a:ext uri="{FF2B5EF4-FFF2-40B4-BE49-F238E27FC236}">
                <a16:creationId xmlns:a16="http://schemas.microsoft.com/office/drawing/2014/main" id="{6A8D100F-F7DB-4C0F-809F-43EC520DA3FE}"/>
              </a:ext>
            </a:extLst>
          </p:cNvPr>
          <p:cNvCxnSpPr>
            <a:cxnSpLocks noChangeShapeType="1"/>
            <a:stCxn id="528423" idx="2"/>
            <a:endCxn id="528424" idx="0"/>
          </p:cNvCxnSpPr>
          <p:nvPr/>
        </p:nvCxnSpPr>
        <p:spPr bwMode="auto">
          <a:xfrm>
            <a:off x="6759575" y="5372695"/>
            <a:ext cx="0" cy="29210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528428" name="AutoShape 44">
            <a:extLst>
              <a:ext uri="{FF2B5EF4-FFF2-40B4-BE49-F238E27FC236}">
                <a16:creationId xmlns:a16="http://schemas.microsoft.com/office/drawing/2014/main" id="{FDB5041F-A1FA-4773-9003-6DBBA3C2CA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4475" y="1413470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Régie</a:t>
            </a:r>
          </a:p>
        </p:txBody>
      </p:sp>
      <p:sp>
        <p:nvSpPr>
          <p:cNvPr id="528429" name="AutoShape 45">
            <a:extLst>
              <a:ext uri="{FF2B5EF4-FFF2-40B4-BE49-F238E27FC236}">
                <a16:creationId xmlns:a16="http://schemas.microsoft.com/office/drawing/2014/main" id="{80E77FB2-F7EA-4210-A1FA-24CFF84109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6363" y="2421533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Fft sur phase </a:t>
            </a:r>
            <a:br>
              <a:rPr lang="fr-FR" altLang="en-US"/>
            </a:br>
            <a:r>
              <a:rPr lang="fr-FR" altLang="en-US"/>
              <a:t>immo</a:t>
            </a:r>
          </a:p>
        </p:txBody>
      </p:sp>
      <p:sp>
        <p:nvSpPr>
          <p:cNvPr id="528430" name="AutoShape 46">
            <a:extLst>
              <a:ext uri="{FF2B5EF4-FFF2-40B4-BE49-F238E27FC236}">
                <a16:creationId xmlns:a16="http://schemas.microsoft.com/office/drawing/2014/main" id="{8FF034FF-EBFA-4C81-8C88-770E844D7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1900" y="3178770"/>
            <a:ext cx="503238" cy="358775"/>
          </a:xfrm>
          <a:prstGeom prst="flowChartDocumen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OI</a:t>
            </a:r>
          </a:p>
        </p:txBody>
      </p:sp>
      <p:sp>
        <p:nvSpPr>
          <p:cNvPr id="528431" name="AutoShape 47">
            <a:extLst>
              <a:ext uri="{FF2B5EF4-FFF2-40B4-BE49-F238E27FC236}">
                <a16:creationId xmlns:a16="http://schemas.microsoft.com/office/drawing/2014/main" id="{527C22FB-6893-47C3-B213-0B67A4358D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1188" y="3178770"/>
            <a:ext cx="503237" cy="358775"/>
          </a:xfrm>
          <a:prstGeom prst="flowChartDocumen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Art</a:t>
            </a:r>
          </a:p>
        </p:txBody>
      </p:sp>
      <p:sp>
        <p:nvSpPr>
          <p:cNvPr id="528432" name="AutoShape 48">
            <a:extLst>
              <a:ext uri="{FF2B5EF4-FFF2-40B4-BE49-F238E27FC236}">
                <a16:creationId xmlns:a16="http://schemas.microsoft.com/office/drawing/2014/main" id="{8F256C8A-136D-41EB-8CF3-6DF41DF6B4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7950" y="3899495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Réception </a:t>
            </a:r>
            <a:br>
              <a:rPr lang="fr-FR" altLang="en-US"/>
            </a:br>
            <a:r>
              <a:rPr lang="fr-FR" altLang="en-US"/>
              <a:t>sur % d’avct</a:t>
            </a:r>
          </a:p>
        </p:txBody>
      </p:sp>
      <p:sp>
        <p:nvSpPr>
          <p:cNvPr id="528433" name="AutoShape 49">
            <a:extLst>
              <a:ext uri="{FF2B5EF4-FFF2-40B4-BE49-F238E27FC236}">
                <a16:creationId xmlns:a16="http://schemas.microsoft.com/office/drawing/2014/main" id="{69592B7B-E5CA-4FC8-877B-5F79C9B45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7950" y="4763095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FNP</a:t>
            </a:r>
          </a:p>
        </p:txBody>
      </p:sp>
      <p:sp>
        <p:nvSpPr>
          <p:cNvPr id="528434" name="AutoShape 50">
            <a:extLst>
              <a:ext uri="{FF2B5EF4-FFF2-40B4-BE49-F238E27FC236}">
                <a16:creationId xmlns:a16="http://schemas.microsoft.com/office/drawing/2014/main" id="{76DB10BB-3008-414E-9282-4EE1B1B0FB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7950" y="5664795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Déversement</a:t>
            </a:r>
            <a:br>
              <a:rPr lang="fr-FR" altLang="en-US"/>
            </a:br>
            <a:r>
              <a:rPr lang="fr-FR" altLang="en-US"/>
              <a:t>IEC</a:t>
            </a:r>
          </a:p>
        </p:txBody>
      </p:sp>
      <p:cxnSp>
        <p:nvCxnSpPr>
          <p:cNvPr id="528435" name="AutoShape 51">
            <a:extLst>
              <a:ext uri="{FF2B5EF4-FFF2-40B4-BE49-F238E27FC236}">
                <a16:creationId xmlns:a16="http://schemas.microsoft.com/office/drawing/2014/main" id="{5E6E553F-11CC-4D2F-811D-1DC7D63BC1D3}"/>
              </a:ext>
            </a:extLst>
          </p:cNvPr>
          <p:cNvCxnSpPr>
            <a:cxnSpLocks noChangeShapeType="1"/>
            <a:stCxn id="528429" idx="2"/>
            <a:endCxn id="528432" idx="0"/>
          </p:cNvCxnSpPr>
          <p:nvPr/>
        </p:nvCxnSpPr>
        <p:spPr bwMode="auto">
          <a:xfrm>
            <a:off x="8183563" y="3031133"/>
            <a:ext cx="1587" cy="868362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528436" name="AutoShape 52">
            <a:extLst>
              <a:ext uri="{FF2B5EF4-FFF2-40B4-BE49-F238E27FC236}">
                <a16:creationId xmlns:a16="http://schemas.microsoft.com/office/drawing/2014/main" id="{0770F07F-D3C0-48A3-BE91-50E598779814}"/>
              </a:ext>
            </a:extLst>
          </p:cNvPr>
          <p:cNvCxnSpPr>
            <a:cxnSpLocks noChangeShapeType="1"/>
            <a:stCxn id="528432" idx="2"/>
            <a:endCxn id="528433" idx="0"/>
          </p:cNvCxnSpPr>
          <p:nvPr/>
        </p:nvCxnSpPr>
        <p:spPr bwMode="auto">
          <a:xfrm>
            <a:off x="8185150" y="4509095"/>
            <a:ext cx="0" cy="25400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528437" name="AutoShape 53">
            <a:extLst>
              <a:ext uri="{FF2B5EF4-FFF2-40B4-BE49-F238E27FC236}">
                <a16:creationId xmlns:a16="http://schemas.microsoft.com/office/drawing/2014/main" id="{48E49F85-27B7-4B19-AC62-4F80B63E61F4}"/>
              </a:ext>
            </a:extLst>
          </p:cNvPr>
          <p:cNvCxnSpPr>
            <a:cxnSpLocks noChangeShapeType="1"/>
            <a:stCxn id="528433" idx="2"/>
            <a:endCxn id="528434" idx="0"/>
          </p:cNvCxnSpPr>
          <p:nvPr/>
        </p:nvCxnSpPr>
        <p:spPr bwMode="auto">
          <a:xfrm>
            <a:off x="8185150" y="5372695"/>
            <a:ext cx="0" cy="29210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528438" name="AutoShape 54">
            <a:extLst>
              <a:ext uri="{FF2B5EF4-FFF2-40B4-BE49-F238E27FC236}">
                <a16:creationId xmlns:a16="http://schemas.microsoft.com/office/drawing/2014/main" id="{0BD9B546-1D24-48C6-8687-10EF5E29B7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8488" y="1380133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Forfait</a:t>
            </a:r>
          </a:p>
        </p:txBody>
      </p:sp>
      <p:sp>
        <p:nvSpPr>
          <p:cNvPr id="528439" name="AutoShape 55">
            <a:extLst>
              <a:ext uri="{FF2B5EF4-FFF2-40B4-BE49-F238E27FC236}">
                <a16:creationId xmlns:a16="http://schemas.microsoft.com/office/drawing/2014/main" id="{16F51A76-67A2-4D9F-9470-EFB40FAD2136}"/>
              </a:ext>
            </a:extLst>
          </p:cNvPr>
          <p:cNvSpPr>
            <a:spLocks/>
          </p:cNvSpPr>
          <p:nvPr/>
        </p:nvSpPr>
        <p:spPr bwMode="auto">
          <a:xfrm rot="5400000">
            <a:off x="4414044" y="909439"/>
            <a:ext cx="288925" cy="2592387"/>
          </a:xfrm>
          <a:prstGeom prst="leftBrace">
            <a:avLst>
              <a:gd name="adj1" fmla="val 74771"/>
              <a:gd name="adj2" fmla="val 50000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fr-FR"/>
          </a:p>
        </p:txBody>
      </p:sp>
      <p:sp>
        <p:nvSpPr>
          <p:cNvPr id="528440" name="AutoShape 56">
            <a:extLst>
              <a:ext uri="{FF2B5EF4-FFF2-40B4-BE49-F238E27FC236}">
                <a16:creationId xmlns:a16="http://schemas.microsoft.com/office/drawing/2014/main" id="{7621FAC4-B8EB-4F51-AFC2-08CC727B941C}"/>
              </a:ext>
            </a:extLst>
          </p:cNvPr>
          <p:cNvSpPr>
            <a:spLocks/>
          </p:cNvSpPr>
          <p:nvPr/>
        </p:nvSpPr>
        <p:spPr bwMode="auto">
          <a:xfrm rot="5400000">
            <a:off x="7308057" y="980876"/>
            <a:ext cx="287338" cy="2447925"/>
          </a:xfrm>
          <a:prstGeom prst="leftBrace">
            <a:avLst>
              <a:gd name="adj1" fmla="val 70994"/>
              <a:gd name="adj2" fmla="val 50000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fr-FR"/>
          </a:p>
        </p:txBody>
      </p:sp>
      <p:sp>
        <p:nvSpPr>
          <p:cNvPr id="528441" name="AutoShape 57">
            <a:extLst>
              <a:ext uri="{FF2B5EF4-FFF2-40B4-BE49-F238E27FC236}">
                <a16:creationId xmlns:a16="http://schemas.microsoft.com/office/drawing/2014/main" id="{48312AC8-0978-4512-88ED-7D38370B09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713" y="4798020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Déversement</a:t>
            </a:r>
            <a:br>
              <a:rPr lang="fr-FR" altLang="en-US"/>
            </a:br>
            <a:r>
              <a:rPr lang="fr-FR" altLang="en-US"/>
              <a:t>IEC</a:t>
            </a:r>
          </a:p>
        </p:txBody>
      </p:sp>
      <p:cxnSp>
        <p:nvCxnSpPr>
          <p:cNvPr id="528442" name="AutoShape 58">
            <a:extLst>
              <a:ext uri="{FF2B5EF4-FFF2-40B4-BE49-F238E27FC236}">
                <a16:creationId xmlns:a16="http://schemas.microsoft.com/office/drawing/2014/main" id="{FA371011-0802-499C-9F80-92F74C3232C9}"/>
              </a:ext>
            </a:extLst>
          </p:cNvPr>
          <p:cNvCxnSpPr>
            <a:cxnSpLocks noChangeShapeType="1"/>
            <a:stCxn id="528401" idx="2"/>
            <a:endCxn id="528441" idx="0"/>
          </p:cNvCxnSpPr>
          <p:nvPr/>
        </p:nvCxnSpPr>
        <p:spPr bwMode="auto">
          <a:xfrm>
            <a:off x="2220913" y="4510683"/>
            <a:ext cx="0" cy="287337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528443" name="AutoShape 59">
            <a:extLst>
              <a:ext uri="{FF2B5EF4-FFF2-40B4-BE49-F238E27FC236}">
                <a16:creationId xmlns:a16="http://schemas.microsoft.com/office/drawing/2014/main" id="{736D8F49-2668-4C7C-A33A-2FBAB5375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050" y="4940895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Déversement</a:t>
            </a:r>
            <a:br>
              <a:rPr lang="fr-FR" altLang="en-US"/>
            </a:br>
            <a:r>
              <a:rPr lang="fr-FR" altLang="en-US"/>
              <a:t>CC</a:t>
            </a:r>
          </a:p>
        </p:txBody>
      </p:sp>
      <p:cxnSp>
        <p:nvCxnSpPr>
          <p:cNvPr id="528444" name="AutoShape 60">
            <a:extLst>
              <a:ext uri="{FF2B5EF4-FFF2-40B4-BE49-F238E27FC236}">
                <a16:creationId xmlns:a16="http://schemas.microsoft.com/office/drawing/2014/main" id="{46F6802C-D74E-4109-95A9-C80C72597BEC}"/>
              </a:ext>
            </a:extLst>
          </p:cNvPr>
          <p:cNvCxnSpPr>
            <a:cxnSpLocks noChangeShapeType="1"/>
            <a:stCxn id="528400" idx="2"/>
            <a:endCxn id="528443" idx="0"/>
          </p:cNvCxnSpPr>
          <p:nvPr/>
        </p:nvCxnSpPr>
        <p:spPr bwMode="auto">
          <a:xfrm>
            <a:off x="723900" y="4509095"/>
            <a:ext cx="6350" cy="43180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E05EE428-A7DA-42E0-A14B-6AE7A73960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dirty="0"/>
              <a:t>Processus Saisie des heures salariés </a:t>
            </a:r>
            <a:r>
              <a:rPr lang="fr-FR" altLang="en-US" dirty="0" err="1"/>
              <a:t>kpc</a:t>
            </a:r>
            <a:endParaRPr lang="fr-FR" altLang="en-US" dirty="0"/>
          </a:p>
        </p:txBody>
      </p:sp>
      <p:sp>
        <p:nvSpPr>
          <p:cNvPr id="529415" name="AutoShape 7">
            <a:extLst>
              <a:ext uri="{FF2B5EF4-FFF2-40B4-BE49-F238E27FC236}">
                <a16:creationId xmlns:a16="http://schemas.microsoft.com/office/drawing/2014/main" id="{5A13B7C2-99A1-4EF4-A433-01B6BD6323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3214340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/>
              <a:t>Saisie des </a:t>
            </a:r>
            <a:br>
              <a:rPr lang="fr-FR" altLang="en-US" sz="1400"/>
            </a:br>
            <a:r>
              <a:rPr lang="fr-FR" altLang="en-US" sz="1400"/>
              <a:t>heures salariés</a:t>
            </a:r>
          </a:p>
        </p:txBody>
      </p:sp>
      <p:sp>
        <p:nvSpPr>
          <p:cNvPr id="529416" name="AutoShape 8">
            <a:extLst>
              <a:ext uri="{FF2B5EF4-FFF2-40B4-BE49-F238E27FC236}">
                <a16:creationId xmlns:a16="http://schemas.microsoft.com/office/drawing/2014/main" id="{774231F1-1BD9-4E8F-A98A-16A3E57A8A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4077940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/>
              <a:t>Imputation CO</a:t>
            </a:r>
          </a:p>
        </p:txBody>
      </p:sp>
      <p:sp>
        <p:nvSpPr>
          <p:cNvPr id="529417" name="AutoShape 9">
            <a:extLst>
              <a:ext uri="{FF2B5EF4-FFF2-40B4-BE49-F238E27FC236}">
                <a16:creationId xmlns:a16="http://schemas.microsoft.com/office/drawing/2014/main" id="{AE97253F-AC1D-4662-BDF9-E3ACA375F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4979640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/>
              <a:t>Déversement</a:t>
            </a:r>
            <a:br>
              <a:rPr lang="fr-FR" altLang="en-US" sz="1400"/>
            </a:br>
            <a:r>
              <a:rPr lang="fr-FR" altLang="en-US" sz="1400"/>
              <a:t>IEC ou CC</a:t>
            </a:r>
          </a:p>
        </p:txBody>
      </p:sp>
      <p:cxnSp>
        <p:nvCxnSpPr>
          <p:cNvPr id="529419" name="AutoShape 11">
            <a:extLst>
              <a:ext uri="{FF2B5EF4-FFF2-40B4-BE49-F238E27FC236}">
                <a16:creationId xmlns:a16="http://schemas.microsoft.com/office/drawing/2014/main" id="{752235C7-664A-4AEA-A9C7-4F36A9DF84B9}"/>
              </a:ext>
            </a:extLst>
          </p:cNvPr>
          <p:cNvCxnSpPr>
            <a:cxnSpLocks noChangeShapeType="1"/>
            <a:stCxn id="529415" idx="2"/>
            <a:endCxn id="529416" idx="0"/>
          </p:cNvCxnSpPr>
          <p:nvPr/>
        </p:nvCxnSpPr>
        <p:spPr bwMode="auto">
          <a:xfrm>
            <a:off x="4308475" y="3823940"/>
            <a:ext cx="0" cy="25400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529420" name="AutoShape 12">
            <a:extLst>
              <a:ext uri="{FF2B5EF4-FFF2-40B4-BE49-F238E27FC236}">
                <a16:creationId xmlns:a16="http://schemas.microsoft.com/office/drawing/2014/main" id="{2ED69700-E470-43A6-8275-C0D466FF963E}"/>
              </a:ext>
            </a:extLst>
          </p:cNvPr>
          <p:cNvCxnSpPr>
            <a:cxnSpLocks noChangeShapeType="1"/>
            <a:stCxn id="529416" idx="2"/>
            <a:endCxn id="529417" idx="0"/>
          </p:cNvCxnSpPr>
          <p:nvPr/>
        </p:nvCxnSpPr>
        <p:spPr bwMode="auto">
          <a:xfrm>
            <a:off x="4308475" y="4687540"/>
            <a:ext cx="0" cy="29210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529421" name="AutoShape 13">
            <a:extLst>
              <a:ext uri="{FF2B5EF4-FFF2-40B4-BE49-F238E27FC236}">
                <a16:creationId xmlns:a16="http://schemas.microsoft.com/office/drawing/2014/main" id="{6FC13041-94B7-40D6-B7FA-2901421AC4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2025302"/>
            <a:ext cx="914400" cy="609600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/>
              <a:t>Gestion des matricules</a:t>
            </a:r>
          </a:p>
        </p:txBody>
      </p:sp>
      <p:cxnSp>
        <p:nvCxnSpPr>
          <p:cNvPr id="529422" name="AutoShape 14">
            <a:extLst>
              <a:ext uri="{FF2B5EF4-FFF2-40B4-BE49-F238E27FC236}">
                <a16:creationId xmlns:a16="http://schemas.microsoft.com/office/drawing/2014/main" id="{8A3E8B1D-A6A6-41CF-949D-F110CCD76F85}"/>
              </a:ext>
            </a:extLst>
          </p:cNvPr>
          <p:cNvCxnSpPr>
            <a:cxnSpLocks noChangeShapeType="1"/>
            <a:stCxn id="529421" idx="2"/>
            <a:endCxn id="529415" idx="0"/>
          </p:cNvCxnSpPr>
          <p:nvPr/>
        </p:nvCxnSpPr>
        <p:spPr bwMode="auto">
          <a:xfrm>
            <a:off x="4308475" y="2634902"/>
            <a:ext cx="0" cy="579438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529423" name="AutoShape 15">
            <a:extLst>
              <a:ext uri="{FF2B5EF4-FFF2-40B4-BE49-F238E27FC236}">
                <a16:creationId xmlns:a16="http://schemas.microsoft.com/office/drawing/2014/main" id="{A3DB08D8-467D-469B-82FD-6E76D08FC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4163" y="3320702"/>
            <a:ext cx="1368425" cy="504825"/>
          </a:xfrm>
          <a:prstGeom prst="flowChartDecision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 sz="1400"/>
              <a:t>Ordre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>
            <a:extLst>
              <a:ext uri="{FF2B5EF4-FFF2-40B4-BE49-F238E27FC236}">
                <a16:creationId xmlns:a16="http://schemas.microsoft.com/office/drawing/2014/main" id="{FAD4D31E-ED89-4EE4-91B0-DB571329F1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z="3100"/>
              <a:t>Processus Factures fournisseurs &amp; règlements</a:t>
            </a:r>
          </a:p>
        </p:txBody>
      </p:sp>
      <p:sp>
        <p:nvSpPr>
          <p:cNvPr id="531460" name="AutoShape 4">
            <a:extLst>
              <a:ext uri="{FF2B5EF4-FFF2-40B4-BE49-F238E27FC236}">
                <a16:creationId xmlns:a16="http://schemas.microsoft.com/office/drawing/2014/main" id="{99229F14-9196-4EFE-98B7-AC418DE78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9672" y="2389336"/>
            <a:ext cx="1513259" cy="968648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Facture sur </a:t>
            </a:r>
            <a:br>
              <a:rPr lang="fr-FR" altLang="en-US"/>
            </a:br>
            <a:r>
              <a:rPr lang="fr-FR" altLang="en-US"/>
              <a:t>commande</a:t>
            </a:r>
          </a:p>
        </p:txBody>
      </p:sp>
      <p:sp>
        <p:nvSpPr>
          <p:cNvPr id="531461" name="AutoShape 5">
            <a:extLst>
              <a:ext uri="{FF2B5EF4-FFF2-40B4-BE49-F238E27FC236}">
                <a16:creationId xmlns:a16="http://schemas.microsoft.com/office/drawing/2014/main" id="{1CFB0A6E-8E6B-4C5D-8673-60D2D79DE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2772" y="2389336"/>
            <a:ext cx="1513259" cy="968648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Facture sans</a:t>
            </a:r>
            <a:br>
              <a:rPr lang="fr-FR" altLang="en-US"/>
            </a:br>
            <a:r>
              <a:rPr lang="fr-FR" altLang="en-US"/>
              <a:t>commande</a:t>
            </a:r>
          </a:p>
        </p:txBody>
      </p:sp>
      <p:sp>
        <p:nvSpPr>
          <p:cNvPr id="531462" name="AutoShape 6">
            <a:extLst>
              <a:ext uri="{FF2B5EF4-FFF2-40B4-BE49-F238E27FC236}">
                <a16:creationId xmlns:a16="http://schemas.microsoft.com/office/drawing/2014/main" id="{F0234804-F3DE-4BB0-8AFC-F22FCC03E4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4710" y="4116536"/>
            <a:ext cx="1513259" cy="968648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Règlements automatiques </a:t>
            </a:r>
            <a:br>
              <a:rPr lang="fr-FR" altLang="en-US"/>
            </a:br>
            <a:r>
              <a:rPr lang="fr-FR" altLang="en-US"/>
              <a:t>et manuels</a:t>
            </a:r>
          </a:p>
        </p:txBody>
      </p:sp>
      <p:cxnSp>
        <p:nvCxnSpPr>
          <p:cNvPr id="531463" name="AutoShape 7">
            <a:extLst>
              <a:ext uri="{FF2B5EF4-FFF2-40B4-BE49-F238E27FC236}">
                <a16:creationId xmlns:a16="http://schemas.microsoft.com/office/drawing/2014/main" id="{00876A1D-9B4D-4B25-B89A-AAA5BE0558E8}"/>
              </a:ext>
            </a:extLst>
          </p:cNvPr>
          <p:cNvCxnSpPr>
            <a:cxnSpLocks noChangeShapeType="1"/>
            <a:stCxn id="531460" idx="2"/>
            <a:endCxn id="531462" idx="0"/>
          </p:cNvCxnSpPr>
          <p:nvPr/>
        </p:nvCxnSpPr>
        <p:spPr bwMode="auto">
          <a:xfrm rot="16200000" flipH="1">
            <a:off x="2464545" y="3269741"/>
            <a:ext cx="758552" cy="935038"/>
          </a:xfrm>
          <a:prstGeom prst="bentConnector3">
            <a:avLst>
              <a:gd name="adj1" fmla="val 50000"/>
            </a:avLst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531464" name="AutoShape 8">
            <a:extLst>
              <a:ext uri="{FF2B5EF4-FFF2-40B4-BE49-F238E27FC236}">
                <a16:creationId xmlns:a16="http://schemas.microsoft.com/office/drawing/2014/main" id="{7CBF536E-00CE-4776-87B9-79E4B83C9ED3}"/>
              </a:ext>
            </a:extLst>
          </p:cNvPr>
          <p:cNvCxnSpPr>
            <a:cxnSpLocks noChangeShapeType="1"/>
            <a:stCxn id="531461" idx="2"/>
            <a:endCxn id="531462" idx="0"/>
          </p:cNvCxnSpPr>
          <p:nvPr/>
        </p:nvCxnSpPr>
        <p:spPr bwMode="auto">
          <a:xfrm rot="5400000">
            <a:off x="3436095" y="3233229"/>
            <a:ext cx="758552" cy="1008062"/>
          </a:xfrm>
          <a:prstGeom prst="bentConnector3">
            <a:avLst>
              <a:gd name="adj1" fmla="val 50000"/>
            </a:avLst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531465" name="AutoShape 9">
            <a:extLst>
              <a:ext uri="{FF2B5EF4-FFF2-40B4-BE49-F238E27FC236}">
                <a16:creationId xmlns:a16="http://schemas.microsoft.com/office/drawing/2014/main" id="{07C55813-CED1-489E-8640-5CADF0A91A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2997" y="2389336"/>
            <a:ext cx="1513259" cy="968648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Refacturation</a:t>
            </a:r>
            <a:br>
              <a:rPr lang="fr-FR" altLang="en-US"/>
            </a:br>
            <a:r>
              <a:rPr lang="fr-FR" altLang="en-US"/>
              <a:t>des brands</a:t>
            </a:r>
            <a:br>
              <a:rPr lang="fr-FR" altLang="en-US"/>
            </a:br>
            <a:r>
              <a:rPr lang="fr-FR" altLang="en-US"/>
              <a:t>(imputée sur CC Brand)</a:t>
            </a:r>
          </a:p>
        </p:txBody>
      </p:sp>
      <p:sp>
        <p:nvSpPr>
          <p:cNvPr id="531466" name="AutoShape 10">
            <a:extLst>
              <a:ext uri="{FF2B5EF4-FFF2-40B4-BE49-F238E27FC236}">
                <a16:creationId xmlns:a16="http://schemas.microsoft.com/office/drawing/2014/main" id="{EF217DAB-4711-4E01-BB6B-1781639541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2997" y="4116536"/>
            <a:ext cx="1513259" cy="968648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fr-FR" altLang="en-US"/>
              <a:t>Netting</a:t>
            </a:r>
          </a:p>
        </p:txBody>
      </p:sp>
      <p:cxnSp>
        <p:nvCxnSpPr>
          <p:cNvPr id="531467" name="AutoShape 11">
            <a:extLst>
              <a:ext uri="{FF2B5EF4-FFF2-40B4-BE49-F238E27FC236}">
                <a16:creationId xmlns:a16="http://schemas.microsoft.com/office/drawing/2014/main" id="{05FD8811-D0C0-40D2-8DBB-9474A8AE301B}"/>
              </a:ext>
            </a:extLst>
          </p:cNvPr>
          <p:cNvCxnSpPr>
            <a:cxnSpLocks noChangeShapeType="1"/>
            <a:stCxn id="531465" idx="2"/>
            <a:endCxn id="531466" idx="0"/>
          </p:cNvCxnSpPr>
          <p:nvPr/>
        </p:nvCxnSpPr>
        <p:spPr bwMode="auto">
          <a:xfrm>
            <a:off x="6119627" y="3357984"/>
            <a:ext cx="0" cy="758552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611</Words>
  <Application>Microsoft Office PowerPoint</Application>
  <PresentationFormat>On-screen Show (4:3)</PresentationFormat>
  <Paragraphs>130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Wingdings</vt:lpstr>
      <vt:lpstr>Modèle par défaut</vt:lpstr>
      <vt:lpstr>Banded</vt:lpstr>
      <vt:lpstr>KPC SAS</vt:lpstr>
      <vt:lpstr>Fonctionnalités identifiées</vt:lpstr>
      <vt:lpstr>Structure organisationnelle</vt:lpstr>
      <vt:lpstr>Structure analytique</vt:lpstr>
      <vt:lpstr>Structure analytique : proposition</vt:lpstr>
      <vt:lpstr>Processus Budget</vt:lpstr>
      <vt:lpstr>Processus Commandes</vt:lpstr>
      <vt:lpstr>Processus Saisie des heures salariés kpc</vt:lpstr>
      <vt:lpstr>Processus Factures fournisseurs &amp; règlements</vt:lpstr>
      <vt:lpstr>Processus Cash Pooling</vt:lpstr>
      <vt:lpstr>RH et salaires</vt:lpstr>
      <vt:lpstr>Refacturation finale aux filiales kpc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KPC SAS</dc:title>
  <dc:creator>quesnot@gmail.com</dc:creator>
  <cp:lastModifiedBy>quesnot@gmail.com</cp:lastModifiedBy>
  <cp:revision>1</cp:revision>
  <dcterms:created xsi:type="dcterms:W3CDTF">2020-01-03T08:43:09Z</dcterms:created>
  <dcterms:modified xsi:type="dcterms:W3CDTF">2020-01-03T08:45:20Z</dcterms:modified>
</cp:coreProperties>
</file>