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620C91-E31A-42F5-8FA0-5803AAE39558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86BAF701-D346-4BBC-B908-B767C3F4A81B}">
      <dgm:prSet/>
      <dgm:spPr/>
      <dgm:t>
        <a:bodyPr/>
        <a:lstStyle/>
        <a:p>
          <a:r>
            <a:rPr lang="en-GB"/>
            <a:t>Configure Your Solution</a:t>
          </a:r>
          <a:endParaRPr lang="en-US"/>
        </a:p>
      </dgm:t>
    </dgm:pt>
    <dgm:pt modelId="{D6C36C8F-123F-4E34-ACDA-C8D72C64E18E}" type="parTrans" cxnId="{5CCF306C-38DE-4A9E-9968-3FE6495CC9D5}">
      <dgm:prSet/>
      <dgm:spPr/>
      <dgm:t>
        <a:bodyPr/>
        <a:lstStyle/>
        <a:p>
          <a:endParaRPr lang="en-US"/>
        </a:p>
      </dgm:t>
    </dgm:pt>
    <dgm:pt modelId="{EFD1AB90-06D9-4A34-B015-6D96239FCE64}" type="sibTrans" cxnId="{5CCF306C-38DE-4A9E-9968-3FE6495CC9D5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58D6F8D2-22E4-495C-BB06-E01E3C833853}">
      <dgm:prSet/>
      <dgm:spPr/>
      <dgm:t>
        <a:bodyPr/>
        <a:lstStyle/>
        <a:p>
          <a:r>
            <a:rPr lang="en-GB"/>
            <a:t>Migrate Your Data</a:t>
          </a:r>
          <a:endParaRPr lang="en-US"/>
        </a:p>
      </dgm:t>
    </dgm:pt>
    <dgm:pt modelId="{A6EB5CF0-DA74-4AA2-BAD7-C0BCFCD2C365}" type="parTrans" cxnId="{E5D1FEC8-D16D-4984-B11C-8B7B761F72BA}">
      <dgm:prSet/>
      <dgm:spPr/>
      <dgm:t>
        <a:bodyPr/>
        <a:lstStyle/>
        <a:p>
          <a:endParaRPr lang="en-US"/>
        </a:p>
      </dgm:t>
    </dgm:pt>
    <dgm:pt modelId="{65DA7C0B-4E4D-4F35-82D8-609D648B6B53}" type="sibTrans" cxnId="{E5D1FEC8-D16D-4984-B11C-8B7B761F72BA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77EAAC1D-8631-4FC0-8A79-0C9DA7C15538}">
      <dgm:prSet/>
      <dgm:spPr/>
      <dgm:t>
        <a:bodyPr/>
        <a:lstStyle/>
        <a:p>
          <a:r>
            <a:rPr lang="en-GB"/>
            <a:t>Maintain Business Catalogs</a:t>
          </a:r>
          <a:endParaRPr lang="en-US"/>
        </a:p>
      </dgm:t>
    </dgm:pt>
    <dgm:pt modelId="{D7F93E4A-D2FC-4D85-BE09-33A895FDCBCA}" type="parTrans" cxnId="{4F29C77A-6CC0-4535-AD5C-7A8B0404AA5B}">
      <dgm:prSet/>
      <dgm:spPr/>
      <dgm:t>
        <a:bodyPr/>
        <a:lstStyle/>
        <a:p>
          <a:endParaRPr lang="en-US"/>
        </a:p>
      </dgm:t>
    </dgm:pt>
    <dgm:pt modelId="{C8FF83B2-83BB-4DB3-A1B0-22C4848EC1BE}" type="sibTrans" cxnId="{4F29C77A-6CC0-4535-AD5C-7A8B0404AA5B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B9A6E345-125C-4348-A9C2-B03B2D9A8575}">
      <dgm:prSet/>
      <dgm:spPr/>
      <dgm:t>
        <a:bodyPr/>
        <a:lstStyle/>
        <a:p>
          <a:r>
            <a:rPr lang="en-GB"/>
            <a:t>Maintain Communication Users</a:t>
          </a:r>
          <a:endParaRPr lang="en-US"/>
        </a:p>
      </dgm:t>
    </dgm:pt>
    <dgm:pt modelId="{879FDA6B-64B2-45E5-B575-8FD04C316EC3}" type="parTrans" cxnId="{4629267A-C9C3-4B7C-856B-BBB1903F586B}">
      <dgm:prSet/>
      <dgm:spPr/>
      <dgm:t>
        <a:bodyPr/>
        <a:lstStyle/>
        <a:p>
          <a:endParaRPr lang="en-US"/>
        </a:p>
      </dgm:t>
    </dgm:pt>
    <dgm:pt modelId="{1938F059-2437-4083-AA93-67BDC5A0FF8E}" type="sibTrans" cxnId="{4629267A-C9C3-4B7C-856B-BBB1903F586B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CCB1447A-F1FF-411D-A584-4967598620D0}" type="pres">
      <dgm:prSet presAssocID="{28620C91-E31A-42F5-8FA0-5803AAE39558}" presName="Name0" presStyleCnt="0">
        <dgm:presLayoutVars>
          <dgm:animLvl val="lvl"/>
          <dgm:resizeHandles val="exact"/>
        </dgm:presLayoutVars>
      </dgm:prSet>
      <dgm:spPr/>
    </dgm:pt>
    <dgm:pt modelId="{F19A0C57-5FE7-41E6-B33E-B00A7EDD8B1A}" type="pres">
      <dgm:prSet presAssocID="{86BAF701-D346-4BBC-B908-B767C3F4A81B}" presName="compositeNode" presStyleCnt="0">
        <dgm:presLayoutVars>
          <dgm:bulletEnabled val="1"/>
        </dgm:presLayoutVars>
      </dgm:prSet>
      <dgm:spPr/>
    </dgm:pt>
    <dgm:pt modelId="{CAECEFBB-9163-4B78-BB61-AFE819A77524}" type="pres">
      <dgm:prSet presAssocID="{86BAF701-D346-4BBC-B908-B767C3F4A81B}" presName="bgRect" presStyleLbl="bgAccFollowNode1" presStyleIdx="0" presStyleCnt="4"/>
      <dgm:spPr/>
    </dgm:pt>
    <dgm:pt modelId="{F0C4173D-4A82-46B9-B827-7455808CDFD8}" type="pres">
      <dgm:prSet presAssocID="{EFD1AB90-06D9-4A34-B015-6D96239FCE64}" presName="sibTransNodeCircle" presStyleLbl="alignNode1" presStyleIdx="0" presStyleCnt="8">
        <dgm:presLayoutVars>
          <dgm:chMax val="0"/>
          <dgm:bulletEnabled/>
        </dgm:presLayoutVars>
      </dgm:prSet>
      <dgm:spPr/>
    </dgm:pt>
    <dgm:pt modelId="{EE00025F-6A9E-48BE-995E-9CFDF0997D74}" type="pres">
      <dgm:prSet presAssocID="{86BAF701-D346-4BBC-B908-B767C3F4A81B}" presName="bottomLine" presStyleLbl="alignNode1" presStyleIdx="1" presStyleCnt="8">
        <dgm:presLayoutVars/>
      </dgm:prSet>
      <dgm:spPr/>
    </dgm:pt>
    <dgm:pt modelId="{3451C1E8-6812-4039-B99A-2988D85F100D}" type="pres">
      <dgm:prSet presAssocID="{86BAF701-D346-4BBC-B908-B767C3F4A81B}" presName="nodeText" presStyleLbl="bgAccFollowNode1" presStyleIdx="0" presStyleCnt="4">
        <dgm:presLayoutVars>
          <dgm:bulletEnabled val="1"/>
        </dgm:presLayoutVars>
      </dgm:prSet>
      <dgm:spPr/>
    </dgm:pt>
    <dgm:pt modelId="{83A82609-BEAD-4100-AA4E-4A82CC5FDFE6}" type="pres">
      <dgm:prSet presAssocID="{EFD1AB90-06D9-4A34-B015-6D96239FCE64}" presName="sibTrans" presStyleCnt="0"/>
      <dgm:spPr/>
    </dgm:pt>
    <dgm:pt modelId="{4EDFB668-85BE-404E-9B82-5B62868B3540}" type="pres">
      <dgm:prSet presAssocID="{58D6F8D2-22E4-495C-BB06-E01E3C833853}" presName="compositeNode" presStyleCnt="0">
        <dgm:presLayoutVars>
          <dgm:bulletEnabled val="1"/>
        </dgm:presLayoutVars>
      </dgm:prSet>
      <dgm:spPr/>
    </dgm:pt>
    <dgm:pt modelId="{CDE4B041-53CC-4CBC-9847-86E462720187}" type="pres">
      <dgm:prSet presAssocID="{58D6F8D2-22E4-495C-BB06-E01E3C833853}" presName="bgRect" presStyleLbl="bgAccFollowNode1" presStyleIdx="1" presStyleCnt="4"/>
      <dgm:spPr/>
    </dgm:pt>
    <dgm:pt modelId="{A0C27238-C233-4E3B-99FF-BAAB82E4A477}" type="pres">
      <dgm:prSet presAssocID="{65DA7C0B-4E4D-4F35-82D8-609D648B6B53}" presName="sibTransNodeCircle" presStyleLbl="alignNode1" presStyleIdx="2" presStyleCnt="8">
        <dgm:presLayoutVars>
          <dgm:chMax val="0"/>
          <dgm:bulletEnabled/>
        </dgm:presLayoutVars>
      </dgm:prSet>
      <dgm:spPr/>
    </dgm:pt>
    <dgm:pt modelId="{E7347121-D50A-40EE-8689-D665852D2509}" type="pres">
      <dgm:prSet presAssocID="{58D6F8D2-22E4-495C-BB06-E01E3C833853}" presName="bottomLine" presStyleLbl="alignNode1" presStyleIdx="3" presStyleCnt="8">
        <dgm:presLayoutVars/>
      </dgm:prSet>
      <dgm:spPr/>
    </dgm:pt>
    <dgm:pt modelId="{BBE3A497-8B20-49EC-AF84-31C05F69649C}" type="pres">
      <dgm:prSet presAssocID="{58D6F8D2-22E4-495C-BB06-E01E3C833853}" presName="nodeText" presStyleLbl="bgAccFollowNode1" presStyleIdx="1" presStyleCnt="4">
        <dgm:presLayoutVars>
          <dgm:bulletEnabled val="1"/>
        </dgm:presLayoutVars>
      </dgm:prSet>
      <dgm:spPr/>
    </dgm:pt>
    <dgm:pt modelId="{F1898A2C-556D-4B5C-A39A-8C4BD0D99EE6}" type="pres">
      <dgm:prSet presAssocID="{65DA7C0B-4E4D-4F35-82D8-609D648B6B53}" presName="sibTrans" presStyleCnt="0"/>
      <dgm:spPr/>
    </dgm:pt>
    <dgm:pt modelId="{F67E03C2-FCAE-4969-9337-4DAFCED044BD}" type="pres">
      <dgm:prSet presAssocID="{77EAAC1D-8631-4FC0-8A79-0C9DA7C15538}" presName="compositeNode" presStyleCnt="0">
        <dgm:presLayoutVars>
          <dgm:bulletEnabled val="1"/>
        </dgm:presLayoutVars>
      </dgm:prSet>
      <dgm:spPr/>
    </dgm:pt>
    <dgm:pt modelId="{BC4E1108-1242-4625-BD41-8706CFA6009F}" type="pres">
      <dgm:prSet presAssocID="{77EAAC1D-8631-4FC0-8A79-0C9DA7C15538}" presName="bgRect" presStyleLbl="bgAccFollowNode1" presStyleIdx="2" presStyleCnt="4"/>
      <dgm:spPr/>
    </dgm:pt>
    <dgm:pt modelId="{F9A38920-5AA8-4041-AA62-DC96F587A48B}" type="pres">
      <dgm:prSet presAssocID="{C8FF83B2-83BB-4DB3-A1B0-22C4848EC1BE}" presName="sibTransNodeCircle" presStyleLbl="alignNode1" presStyleIdx="4" presStyleCnt="8">
        <dgm:presLayoutVars>
          <dgm:chMax val="0"/>
          <dgm:bulletEnabled/>
        </dgm:presLayoutVars>
      </dgm:prSet>
      <dgm:spPr/>
    </dgm:pt>
    <dgm:pt modelId="{F22AB144-985C-4A9F-8065-AF26251855A0}" type="pres">
      <dgm:prSet presAssocID="{77EAAC1D-8631-4FC0-8A79-0C9DA7C15538}" presName="bottomLine" presStyleLbl="alignNode1" presStyleIdx="5" presStyleCnt="8">
        <dgm:presLayoutVars/>
      </dgm:prSet>
      <dgm:spPr/>
    </dgm:pt>
    <dgm:pt modelId="{62547490-8A4D-4A05-AE3B-06262FC01CDA}" type="pres">
      <dgm:prSet presAssocID="{77EAAC1D-8631-4FC0-8A79-0C9DA7C15538}" presName="nodeText" presStyleLbl="bgAccFollowNode1" presStyleIdx="2" presStyleCnt="4">
        <dgm:presLayoutVars>
          <dgm:bulletEnabled val="1"/>
        </dgm:presLayoutVars>
      </dgm:prSet>
      <dgm:spPr/>
    </dgm:pt>
    <dgm:pt modelId="{F025DB56-3B7E-405A-94A8-6ABB84167AEE}" type="pres">
      <dgm:prSet presAssocID="{C8FF83B2-83BB-4DB3-A1B0-22C4848EC1BE}" presName="sibTrans" presStyleCnt="0"/>
      <dgm:spPr/>
    </dgm:pt>
    <dgm:pt modelId="{C5E94F67-1689-4A6D-9B0D-0A859C0E6C67}" type="pres">
      <dgm:prSet presAssocID="{B9A6E345-125C-4348-A9C2-B03B2D9A8575}" presName="compositeNode" presStyleCnt="0">
        <dgm:presLayoutVars>
          <dgm:bulletEnabled val="1"/>
        </dgm:presLayoutVars>
      </dgm:prSet>
      <dgm:spPr/>
    </dgm:pt>
    <dgm:pt modelId="{8B56E858-60F8-4879-9D7A-55FB980D3FF4}" type="pres">
      <dgm:prSet presAssocID="{B9A6E345-125C-4348-A9C2-B03B2D9A8575}" presName="bgRect" presStyleLbl="bgAccFollowNode1" presStyleIdx="3" presStyleCnt="4"/>
      <dgm:spPr/>
    </dgm:pt>
    <dgm:pt modelId="{427266D1-CCD7-4B3B-86CE-EF52D65A27A6}" type="pres">
      <dgm:prSet presAssocID="{1938F059-2437-4083-AA93-67BDC5A0FF8E}" presName="sibTransNodeCircle" presStyleLbl="alignNode1" presStyleIdx="6" presStyleCnt="8">
        <dgm:presLayoutVars>
          <dgm:chMax val="0"/>
          <dgm:bulletEnabled/>
        </dgm:presLayoutVars>
      </dgm:prSet>
      <dgm:spPr/>
    </dgm:pt>
    <dgm:pt modelId="{9100F506-8D1F-4E0B-9792-7144499A1227}" type="pres">
      <dgm:prSet presAssocID="{B9A6E345-125C-4348-A9C2-B03B2D9A8575}" presName="bottomLine" presStyleLbl="alignNode1" presStyleIdx="7" presStyleCnt="8">
        <dgm:presLayoutVars/>
      </dgm:prSet>
      <dgm:spPr/>
    </dgm:pt>
    <dgm:pt modelId="{E5F0579A-231C-4204-BAB0-68170331725D}" type="pres">
      <dgm:prSet presAssocID="{B9A6E345-125C-4348-A9C2-B03B2D9A8575}" presName="nodeText" presStyleLbl="bgAccFollowNode1" presStyleIdx="3" presStyleCnt="4">
        <dgm:presLayoutVars>
          <dgm:bulletEnabled val="1"/>
        </dgm:presLayoutVars>
      </dgm:prSet>
      <dgm:spPr/>
    </dgm:pt>
  </dgm:ptLst>
  <dgm:cxnLst>
    <dgm:cxn modelId="{80CC7307-4C1F-4BEE-B0B2-B40AA5B6FE47}" type="presOf" srcId="{86BAF701-D346-4BBC-B908-B767C3F4A81B}" destId="{CAECEFBB-9163-4B78-BB61-AFE819A77524}" srcOrd="0" destOrd="0" presId="urn:microsoft.com/office/officeart/2016/7/layout/BasicLinearProcessNumbered"/>
    <dgm:cxn modelId="{DEF48A10-6A68-4F93-A4AC-32ABAE7C3A61}" type="presOf" srcId="{58D6F8D2-22E4-495C-BB06-E01E3C833853}" destId="{CDE4B041-53CC-4CBC-9847-86E462720187}" srcOrd="0" destOrd="0" presId="urn:microsoft.com/office/officeart/2016/7/layout/BasicLinearProcessNumbered"/>
    <dgm:cxn modelId="{7445EA1A-DC72-40DF-AF84-3C112CAC2264}" type="presOf" srcId="{77EAAC1D-8631-4FC0-8A79-0C9DA7C15538}" destId="{BC4E1108-1242-4625-BD41-8706CFA6009F}" srcOrd="0" destOrd="0" presId="urn:microsoft.com/office/officeart/2016/7/layout/BasicLinearProcessNumbered"/>
    <dgm:cxn modelId="{858E181E-6F26-440C-921A-5FB4156FEA42}" type="presOf" srcId="{C8FF83B2-83BB-4DB3-A1B0-22C4848EC1BE}" destId="{F9A38920-5AA8-4041-AA62-DC96F587A48B}" srcOrd="0" destOrd="0" presId="urn:microsoft.com/office/officeart/2016/7/layout/BasicLinearProcessNumbered"/>
    <dgm:cxn modelId="{41E15E29-7F78-444F-80F2-77AA9215298C}" type="presOf" srcId="{1938F059-2437-4083-AA93-67BDC5A0FF8E}" destId="{427266D1-CCD7-4B3B-86CE-EF52D65A27A6}" srcOrd="0" destOrd="0" presId="urn:microsoft.com/office/officeart/2016/7/layout/BasicLinearProcessNumbered"/>
    <dgm:cxn modelId="{B2257D31-BF47-4EBA-A4D6-DDE19E419440}" type="presOf" srcId="{58D6F8D2-22E4-495C-BB06-E01E3C833853}" destId="{BBE3A497-8B20-49EC-AF84-31C05F69649C}" srcOrd="1" destOrd="0" presId="urn:microsoft.com/office/officeart/2016/7/layout/BasicLinearProcessNumbered"/>
    <dgm:cxn modelId="{CF994541-B51D-47D1-BB67-001749AED319}" type="presOf" srcId="{65DA7C0B-4E4D-4F35-82D8-609D648B6B53}" destId="{A0C27238-C233-4E3B-99FF-BAAB82E4A477}" srcOrd="0" destOrd="0" presId="urn:microsoft.com/office/officeart/2016/7/layout/BasicLinearProcessNumbered"/>
    <dgm:cxn modelId="{96CA2548-2543-45A2-9F96-B245AA459318}" type="presOf" srcId="{86BAF701-D346-4BBC-B908-B767C3F4A81B}" destId="{3451C1E8-6812-4039-B99A-2988D85F100D}" srcOrd="1" destOrd="0" presId="urn:microsoft.com/office/officeart/2016/7/layout/BasicLinearProcessNumbered"/>
    <dgm:cxn modelId="{5CCF306C-38DE-4A9E-9968-3FE6495CC9D5}" srcId="{28620C91-E31A-42F5-8FA0-5803AAE39558}" destId="{86BAF701-D346-4BBC-B908-B767C3F4A81B}" srcOrd="0" destOrd="0" parTransId="{D6C36C8F-123F-4E34-ACDA-C8D72C64E18E}" sibTransId="{EFD1AB90-06D9-4A34-B015-6D96239FCE64}"/>
    <dgm:cxn modelId="{66FA5453-7EE1-4474-9A83-CC1CF4119C6B}" type="presOf" srcId="{EFD1AB90-06D9-4A34-B015-6D96239FCE64}" destId="{F0C4173D-4A82-46B9-B827-7455808CDFD8}" srcOrd="0" destOrd="0" presId="urn:microsoft.com/office/officeart/2016/7/layout/BasicLinearProcessNumbered"/>
    <dgm:cxn modelId="{5048BF74-9AD7-4976-B2EF-99A9078EB20A}" type="presOf" srcId="{B9A6E345-125C-4348-A9C2-B03B2D9A8575}" destId="{E5F0579A-231C-4204-BAB0-68170331725D}" srcOrd="1" destOrd="0" presId="urn:microsoft.com/office/officeart/2016/7/layout/BasicLinearProcessNumbered"/>
    <dgm:cxn modelId="{53169F59-0637-4B3B-969F-29D8B35D99B0}" type="presOf" srcId="{B9A6E345-125C-4348-A9C2-B03B2D9A8575}" destId="{8B56E858-60F8-4879-9D7A-55FB980D3FF4}" srcOrd="0" destOrd="0" presId="urn:microsoft.com/office/officeart/2016/7/layout/BasicLinearProcessNumbered"/>
    <dgm:cxn modelId="{4629267A-C9C3-4B7C-856B-BBB1903F586B}" srcId="{28620C91-E31A-42F5-8FA0-5803AAE39558}" destId="{B9A6E345-125C-4348-A9C2-B03B2D9A8575}" srcOrd="3" destOrd="0" parTransId="{879FDA6B-64B2-45E5-B575-8FD04C316EC3}" sibTransId="{1938F059-2437-4083-AA93-67BDC5A0FF8E}"/>
    <dgm:cxn modelId="{4F29C77A-6CC0-4535-AD5C-7A8B0404AA5B}" srcId="{28620C91-E31A-42F5-8FA0-5803AAE39558}" destId="{77EAAC1D-8631-4FC0-8A79-0C9DA7C15538}" srcOrd="2" destOrd="0" parTransId="{D7F93E4A-D2FC-4D85-BE09-33A895FDCBCA}" sibTransId="{C8FF83B2-83BB-4DB3-A1B0-22C4848EC1BE}"/>
    <dgm:cxn modelId="{A2737A81-5690-4169-856B-C213297C3491}" type="presOf" srcId="{28620C91-E31A-42F5-8FA0-5803AAE39558}" destId="{CCB1447A-F1FF-411D-A584-4967598620D0}" srcOrd="0" destOrd="0" presId="urn:microsoft.com/office/officeart/2016/7/layout/BasicLinearProcessNumbered"/>
    <dgm:cxn modelId="{EE118B92-37EB-4E87-89FC-3F0864A04EF3}" type="presOf" srcId="{77EAAC1D-8631-4FC0-8A79-0C9DA7C15538}" destId="{62547490-8A4D-4A05-AE3B-06262FC01CDA}" srcOrd="1" destOrd="0" presId="urn:microsoft.com/office/officeart/2016/7/layout/BasicLinearProcessNumbered"/>
    <dgm:cxn modelId="{E5D1FEC8-D16D-4984-B11C-8B7B761F72BA}" srcId="{28620C91-E31A-42F5-8FA0-5803AAE39558}" destId="{58D6F8D2-22E4-495C-BB06-E01E3C833853}" srcOrd="1" destOrd="0" parTransId="{A6EB5CF0-DA74-4AA2-BAD7-C0BCFCD2C365}" sibTransId="{65DA7C0B-4E4D-4F35-82D8-609D648B6B53}"/>
    <dgm:cxn modelId="{2A46DAA9-DB40-4B14-8C41-1624735F593F}" type="presParOf" srcId="{CCB1447A-F1FF-411D-A584-4967598620D0}" destId="{F19A0C57-5FE7-41E6-B33E-B00A7EDD8B1A}" srcOrd="0" destOrd="0" presId="urn:microsoft.com/office/officeart/2016/7/layout/BasicLinearProcessNumbered"/>
    <dgm:cxn modelId="{91E37F8A-CBAA-42F5-B171-41280E027602}" type="presParOf" srcId="{F19A0C57-5FE7-41E6-B33E-B00A7EDD8B1A}" destId="{CAECEFBB-9163-4B78-BB61-AFE819A77524}" srcOrd="0" destOrd="0" presId="urn:microsoft.com/office/officeart/2016/7/layout/BasicLinearProcessNumbered"/>
    <dgm:cxn modelId="{5F5607FB-0806-4B0D-9E16-2A887250D0EB}" type="presParOf" srcId="{F19A0C57-5FE7-41E6-B33E-B00A7EDD8B1A}" destId="{F0C4173D-4A82-46B9-B827-7455808CDFD8}" srcOrd="1" destOrd="0" presId="urn:microsoft.com/office/officeart/2016/7/layout/BasicLinearProcessNumbered"/>
    <dgm:cxn modelId="{6E567027-64BD-41D9-AD77-8CC278702E2C}" type="presParOf" srcId="{F19A0C57-5FE7-41E6-B33E-B00A7EDD8B1A}" destId="{EE00025F-6A9E-48BE-995E-9CFDF0997D74}" srcOrd="2" destOrd="0" presId="urn:microsoft.com/office/officeart/2016/7/layout/BasicLinearProcessNumbered"/>
    <dgm:cxn modelId="{1DD2F5C5-6735-4229-BEEA-4B4BD73757B0}" type="presParOf" srcId="{F19A0C57-5FE7-41E6-B33E-B00A7EDD8B1A}" destId="{3451C1E8-6812-4039-B99A-2988D85F100D}" srcOrd="3" destOrd="0" presId="urn:microsoft.com/office/officeart/2016/7/layout/BasicLinearProcessNumbered"/>
    <dgm:cxn modelId="{723B9654-F877-46F0-BE73-1FD13C0FC8DA}" type="presParOf" srcId="{CCB1447A-F1FF-411D-A584-4967598620D0}" destId="{83A82609-BEAD-4100-AA4E-4A82CC5FDFE6}" srcOrd="1" destOrd="0" presId="urn:microsoft.com/office/officeart/2016/7/layout/BasicLinearProcessNumbered"/>
    <dgm:cxn modelId="{D2B7AD63-AF3B-4F62-8F5B-184AD609A21F}" type="presParOf" srcId="{CCB1447A-F1FF-411D-A584-4967598620D0}" destId="{4EDFB668-85BE-404E-9B82-5B62868B3540}" srcOrd="2" destOrd="0" presId="urn:microsoft.com/office/officeart/2016/7/layout/BasicLinearProcessNumbered"/>
    <dgm:cxn modelId="{98D552C6-CA7D-4F50-B4AF-EDDB0EA154AF}" type="presParOf" srcId="{4EDFB668-85BE-404E-9B82-5B62868B3540}" destId="{CDE4B041-53CC-4CBC-9847-86E462720187}" srcOrd="0" destOrd="0" presId="urn:microsoft.com/office/officeart/2016/7/layout/BasicLinearProcessNumbered"/>
    <dgm:cxn modelId="{E90A79A0-A642-42A6-AF15-A8C2FC6E1B30}" type="presParOf" srcId="{4EDFB668-85BE-404E-9B82-5B62868B3540}" destId="{A0C27238-C233-4E3B-99FF-BAAB82E4A477}" srcOrd="1" destOrd="0" presId="urn:microsoft.com/office/officeart/2016/7/layout/BasicLinearProcessNumbered"/>
    <dgm:cxn modelId="{23BE56D6-CC35-4F0F-80DF-824B3759CC13}" type="presParOf" srcId="{4EDFB668-85BE-404E-9B82-5B62868B3540}" destId="{E7347121-D50A-40EE-8689-D665852D2509}" srcOrd="2" destOrd="0" presId="urn:microsoft.com/office/officeart/2016/7/layout/BasicLinearProcessNumbered"/>
    <dgm:cxn modelId="{1C0033A2-789D-455D-A813-00986EEEDA10}" type="presParOf" srcId="{4EDFB668-85BE-404E-9B82-5B62868B3540}" destId="{BBE3A497-8B20-49EC-AF84-31C05F69649C}" srcOrd="3" destOrd="0" presId="urn:microsoft.com/office/officeart/2016/7/layout/BasicLinearProcessNumbered"/>
    <dgm:cxn modelId="{010467A2-815D-41D2-BD1F-5BC1914688A9}" type="presParOf" srcId="{CCB1447A-F1FF-411D-A584-4967598620D0}" destId="{F1898A2C-556D-4B5C-A39A-8C4BD0D99EE6}" srcOrd="3" destOrd="0" presId="urn:microsoft.com/office/officeart/2016/7/layout/BasicLinearProcessNumbered"/>
    <dgm:cxn modelId="{FFE6896D-1593-4980-8020-8897618D3DA0}" type="presParOf" srcId="{CCB1447A-F1FF-411D-A584-4967598620D0}" destId="{F67E03C2-FCAE-4969-9337-4DAFCED044BD}" srcOrd="4" destOrd="0" presId="urn:microsoft.com/office/officeart/2016/7/layout/BasicLinearProcessNumbered"/>
    <dgm:cxn modelId="{61A3E52F-4DAA-46AA-8F8B-A8B39FE57351}" type="presParOf" srcId="{F67E03C2-FCAE-4969-9337-4DAFCED044BD}" destId="{BC4E1108-1242-4625-BD41-8706CFA6009F}" srcOrd="0" destOrd="0" presId="urn:microsoft.com/office/officeart/2016/7/layout/BasicLinearProcessNumbered"/>
    <dgm:cxn modelId="{D01B225B-7852-42B8-BF00-1E82D95CDF43}" type="presParOf" srcId="{F67E03C2-FCAE-4969-9337-4DAFCED044BD}" destId="{F9A38920-5AA8-4041-AA62-DC96F587A48B}" srcOrd="1" destOrd="0" presId="urn:microsoft.com/office/officeart/2016/7/layout/BasicLinearProcessNumbered"/>
    <dgm:cxn modelId="{2A7BEE3E-8900-4280-850E-2ECD9C79273C}" type="presParOf" srcId="{F67E03C2-FCAE-4969-9337-4DAFCED044BD}" destId="{F22AB144-985C-4A9F-8065-AF26251855A0}" srcOrd="2" destOrd="0" presId="urn:microsoft.com/office/officeart/2016/7/layout/BasicLinearProcessNumbered"/>
    <dgm:cxn modelId="{A8FEB647-6ABE-4A30-BE56-549437C9034C}" type="presParOf" srcId="{F67E03C2-FCAE-4969-9337-4DAFCED044BD}" destId="{62547490-8A4D-4A05-AE3B-06262FC01CDA}" srcOrd="3" destOrd="0" presId="urn:microsoft.com/office/officeart/2016/7/layout/BasicLinearProcessNumbered"/>
    <dgm:cxn modelId="{FC79D054-7A5D-4E19-8434-EABBF1589686}" type="presParOf" srcId="{CCB1447A-F1FF-411D-A584-4967598620D0}" destId="{F025DB56-3B7E-405A-94A8-6ABB84167AEE}" srcOrd="5" destOrd="0" presId="urn:microsoft.com/office/officeart/2016/7/layout/BasicLinearProcessNumbered"/>
    <dgm:cxn modelId="{507CD75E-054F-49A3-8023-E555BE3D795A}" type="presParOf" srcId="{CCB1447A-F1FF-411D-A584-4967598620D0}" destId="{C5E94F67-1689-4A6D-9B0D-0A859C0E6C67}" srcOrd="6" destOrd="0" presId="urn:microsoft.com/office/officeart/2016/7/layout/BasicLinearProcessNumbered"/>
    <dgm:cxn modelId="{67C7C02E-CFF6-425F-852C-D89802A4DD6D}" type="presParOf" srcId="{C5E94F67-1689-4A6D-9B0D-0A859C0E6C67}" destId="{8B56E858-60F8-4879-9D7A-55FB980D3FF4}" srcOrd="0" destOrd="0" presId="urn:microsoft.com/office/officeart/2016/7/layout/BasicLinearProcessNumbered"/>
    <dgm:cxn modelId="{F4A59806-369F-4CE8-925A-1E1012CE042B}" type="presParOf" srcId="{C5E94F67-1689-4A6D-9B0D-0A859C0E6C67}" destId="{427266D1-CCD7-4B3B-86CE-EF52D65A27A6}" srcOrd="1" destOrd="0" presId="urn:microsoft.com/office/officeart/2016/7/layout/BasicLinearProcessNumbered"/>
    <dgm:cxn modelId="{8CB201FE-4215-40A7-9948-00E651C19387}" type="presParOf" srcId="{C5E94F67-1689-4A6D-9B0D-0A859C0E6C67}" destId="{9100F506-8D1F-4E0B-9792-7144499A1227}" srcOrd="2" destOrd="0" presId="urn:microsoft.com/office/officeart/2016/7/layout/BasicLinearProcessNumbered"/>
    <dgm:cxn modelId="{50103A46-0EA8-414C-9001-250B9007D272}" type="presParOf" srcId="{C5E94F67-1689-4A6D-9B0D-0A859C0E6C67}" destId="{E5F0579A-231C-4204-BAB0-68170331725D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1E4D54-1C8E-47CD-A376-E7B5943C31D8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B9318972-6E66-4CC5-850E-E4F84382BA62}">
      <dgm:prSet/>
      <dgm:spPr/>
      <dgm:t>
        <a:bodyPr/>
        <a:lstStyle/>
        <a:p>
          <a:r>
            <a:rPr lang="en-GB"/>
            <a:t>Assign the plant of the ordering company to the sales organization and distribution channel of the supplying company.</a:t>
          </a:r>
          <a:endParaRPr lang="en-US"/>
        </a:p>
      </dgm:t>
    </dgm:pt>
    <dgm:pt modelId="{D706E9E2-97DD-4536-BB4A-5AFAF2157596}" type="parTrans" cxnId="{9F062E11-92EE-44D9-95D8-6C3FD9BAA82D}">
      <dgm:prSet/>
      <dgm:spPr/>
      <dgm:t>
        <a:bodyPr/>
        <a:lstStyle/>
        <a:p>
          <a:endParaRPr lang="en-US"/>
        </a:p>
      </dgm:t>
    </dgm:pt>
    <dgm:pt modelId="{EA10FED8-C368-4DEA-8139-2B3CE5909283}" type="sibTrans" cxnId="{9F062E11-92EE-44D9-95D8-6C3FD9BAA82D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EDB35B6B-E0D6-4C63-B6D0-752806CCB11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Assign the sales organization and distribution channel of the ordering company to the plant of the supplying company.</a:t>
          </a:r>
          <a:endParaRPr lang="en-US" dirty="0">
            <a:highlight>
              <a:srgbClr val="FF0000"/>
            </a:highlight>
          </a:endParaRPr>
        </a:p>
      </dgm:t>
    </dgm:pt>
    <dgm:pt modelId="{BDADA72C-2571-47C4-8C7E-F1AA6A1A41D6}" type="parTrans" cxnId="{94DD9E6A-937B-4D25-B92F-90906FD77EFA}">
      <dgm:prSet/>
      <dgm:spPr/>
      <dgm:t>
        <a:bodyPr/>
        <a:lstStyle/>
        <a:p>
          <a:endParaRPr lang="en-US"/>
        </a:p>
      </dgm:t>
    </dgm:pt>
    <dgm:pt modelId="{56193C87-A7CC-4CCF-B79B-7B10D404D2C6}" type="sibTrans" cxnId="{94DD9E6A-937B-4D25-B92F-90906FD77EFA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1136A456-942C-4D51-B1DA-37AFFE908C81}">
      <dgm:prSet/>
      <dgm:spPr/>
      <dgm:t>
        <a:bodyPr/>
        <a:lstStyle/>
        <a:p>
          <a:r>
            <a:rPr lang="en-GB"/>
            <a:t>Assign the company code of the ordering company to the plant of the supplying company.</a:t>
          </a:r>
          <a:endParaRPr lang="en-US"/>
        </a:p>
      </dgm:t>
    </dgm:pt>
    <dgm:pt modelId="{A4FFA97F-4BB5-47C5-A226-70889F29AF83}" type="parTrans" cxnId="{C7D41C33-C277-42C7-9CE8-0A9349FB7ABA}">
      <dgm:prSet/>
      <dgm:spPr/>
      <dgm:t>
        <a:bodyPr/>
        <a:lstStyle/>
        <a:p>
          <a:endParaRPr lang="en-US"/>
        </a:p>
      </dgm:t>
    </dgm:pt>
    <dgm:pt modelId="{5EC08BE5-538A-4610-AC9D-AD968A796455}" type="sibTrans" cxnId="{C7D41C33-C277-42C7-9CE8-0A9349FB7ABA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1E7B4693-D801-4782-9958-0A5D93E936B6}">
      <dgm:prSet/>
      <dgm:spPr/>
      <dgm:t>
        <a:bodyPr/>
        <a:lstStyle/>
        <a:p>
          <a:r>
            <a:rPr lang="en-GB"/>
            <a:t>Assign the sales organization and distribution channel of the ordering company to the company code of the supplying company.</a:t>
          </a:r>
          <a:endParaRPr lang="en-US"/>
        </a:p>
      </dgm:t>
    </dgm:pt>
    <dgm:pt modelId="{E020CFDB-4C4F-46BE-838D-1D483535997C}" type="parTrans" cxnId="{77F886C9-32D6-44AF-8891-F426B29E1FBA}">
      <dgm:prSet/>
      <dgm:spPr/>
      <dgm:t>
        <a:bodyPr/>
        <a:lstStyle/>
        <a:p>
          <a:endParaRPr lang="en-US"/>
        </a:p>
      </dgm:t>
    </dgm:pt>
    <dgm:pt modelId="{129EE7BD-1965-4191-9ADF-B4A3BE0EB873}" type="sibTrans" cxnId="{77F886C9-32D6-44AF-8891-F426B29E1FBA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945C41E8-AAD0-45A9-9717-549B2A2948E6}" type="pres">
      <dgm:prSet presAssocID="{5F1E4D54-1C8E-47CD-A376-E7B5943C31D8}" presName="Name0" presStyleCnt="0">
        <dgm:presLayoutVars>
          <dgm:animLvl val="lvl"/>
          <dgm:resizeHandles val="exact"/>
        </dgm:presLayoutVars>
      </dgm:prSet>
      <dgm:spPr/>
    </dgm:pt>
    <dgm:pt modelId="{C1F83D7F-D8EC-46BA-9CD9-29A51EF649D5}" type="pres">
      <dgm:prSet presAssocID="{B9318972-6E66-4CC5-850E-E4F84382BA62}" presName="compositeNode" presStyleCnt="0">
        <dgm:presLayoutVars>
          <dgm:bulletEnabled val="1"/>
        </dgm:presLayoutVars>
      </dgm:prSet>
      <dgm:spPr/>
    </dgm:pt>
    <dgm:pt modelId="{926AA740-B08E-4FD3-8090-01F726AC7EB7}" type="pres">
      <dgm:prSet presAssocID="{B9318972-6E66-4CC5-850E-E4F84382BA62}" presName="bgRect" presStyleLbl="bgAccFollowNode1" presStyleIdx="0" presStyleCnt="4"/>
      <dgm:spPr/>
    </dgm:pt>
    <dgm:pt modelId="{FACED726-5B61-4AD1-B051-16F4C3974FBD}" type="pres">
      <dgm:prSet presAssocID="{EA10FED8-C368-4DEA-8139-2B3CE5909283}" presName="sibTransNodeCircle" presStyleLbl="alignNode1" presStyleIdx="0" presStyleCnt="8">
        <dgm:presLayoutVars>
          <dgm:chMax val="0"/>
          <dgm:bulletEnabled/>
        </dgm:presLayoutVars>
      </dgm:prSet>
      <dgm:spPr/>
    </dgm:pt>
    <dgm:pt modelId="{B9492E8C-F7B3-46A2-B6FD-06B15B970AE7}" type="pres">
      <dgm:prSet presAssocID="{B9318972-6E66-4CC5-850E-E4F84382BA62}" presName="bottomLine" presStyleLbl="alignNode1" presStyleIdx="1" presStyleCnt="8">
        <dgm:presLayoutVars/>
      </dgm:prSet>
      <dgm:spPr/>
    </dgm:pt>
    <dgm:pt modelId="{0FB21FD0-DC28-49AA-9772-B98391CEAEB4}" type="pres">
      <dgm:prSet presAssocID="{B9318972-6E66-4CC5-850E-E4F84382BA62}" presName="nodeText" presStyleLbl="bgAccFollowNode1" presStyleIdx="0" presStyleCnt="4">
        <dgm:presLayoutVars>
          <dgm:bulletEnabled val="1"/>
        </dgm:presLayoutVars>
      </dgm:prSet>
      <dgm:spPr/>
    </dgm:pt>
    <dgm:pt modelId="{4F2A8CE9-438D-42C6-A3AF-90E9DE3A3F8D}" type="pres">
      <dgm:prSet presAssocID="{EA10FED8-C368-4DEA-8139-2B3CE5909283}" presName="sibTrans" presStyleCnt="0"/>
      <dgm:spPr/>
    </dgm:pt>
    <dgm:pt modelId="{F42439A4-46BA-44EB-ACF9-3B58B6B2B81F}" type="pres">
      <dgm:prSet presAssocID="{EDB35B6B-E0D6-4C63-B6D0-752806CCB116}" presName="compositeNode" presStyleCnt="0">
        <dgm:presLayoutVars>
          <dgm:bulletEnabled val="1"/>
        </dgm:presLayoutVars>
      </dgm:prSet>
      <dgm:spPr/>
    </dgm:pt>
    <dgm:pt modelId="{ACE149C9-6C0F-4B87-8A35-1F6BFCC0FF65}" type="pres">
      <dgm:prSet presAssocID="{EDB35B6B-E0D6-4C63-B6D0-752806CCB116}" presName="bgRect" presStyleLbl="bgAccFollowNode1" presStyleIdx="1" presStyleCnt="4"/>
      <dgm:spPr/>
    </dgm:pt>
    <dgm:pt modelId="{DAE66BCA-9B0B-4DA7-A4E1-B37C87A07AAC}" type="pres">
      <dgm:prSet presAssocID="{56193C87-A7CC-4CCF-B79B-7B10D404D2C6}" presName="sibTransNodeCircle" presStyleLbl="alignNode1" presStyleIdx="2" presStyleCnt="8">
        <dgm:presLayoutVars>
          <dgm:chMax val="0"/>
          <dgm:bulletEnabled/>
        </dgm:presLayoutVars>
      </dgm:prSet>
      <dgm:spPr/>
    </dgm:pt>
    <dgm:pt modelId="{1C3650FE-777D-4EBB-8FCD-24F6F814DEE3}" type="pres">
      <dgm:prSet presAssocID="{EDB35B6B-E0D6-4C63-B6D0-752806CCB116}" presName="bottomLine" presStyleLbl="alignNode1" presStyleIdx="3" presStyleCnt="8">
        <dgm:presLayoutVars/>
      </dgm:prSet>
      <dgm:spPr/>
    </dgm:pt>
    <dgm:pt modelId="{7576759E-5722-4BCA-B5C2-90F09E91DDCA}" type="pres">
      <dgm:prSet presAssocID="{EDB35B6B-E0D6-4C63-B6D0-752806CCB116}" presName="nodeText" presStyleLbl="bgAccFollowNode1" presStyleIdx="1" presStyleCnt="4">
        <dgm:presLayoutVars>
          <dgm:bulletEnabled val="1"/>
        </dgm:presLayoutVars>
      </dgm:prSet>
      <dgm:spPr/>
    </dgm:pt>
    <dgm:pt modelId="{98800BE2-BBA9-4C39-B109-7BE3402FB0D3}" type="pres">
      <dgm:prSet presAssocID="{56193C87-A7CC-4CCF-B79B-7B10D404D2C6}" presName="sibTrans" presStyleCnt="0"/>
      <dgm:spPr/>
    </dgm:pt>
    <dgm:pt modelId="{48783D8B-30F9-4624-91F4-825AC5162E9D}" type="pres">
      <dgm:prSet presAssocID="{1136A456-942C-4D51-B1DA-37AFFE908C81}" presName="compositeNode" presStyleCnt="0">
        <dgm:presLayoutVars>
          <dgm:bulletEnabled val="1"/>
        </dgm:presLayoutVars>
      </dgm:prSet>
      <dgm:spPr/>
    </dgm:pt>
    <dgm:pt modelId="{529A1BE5-639D-4209-854F-D6FCF02EB8AB}" type="pres">
      <dgm:prSet presAssocID="{1136A456-942C-4D51-B1DA-37AFFE908C81}" presName="bgRect" presStyleLbl="bgAccFollowNode1" presStyleIdx="2" presStyleCnt="4"/>
      <dgm:spPr/>
    </dgm:pt>
    <dgm:pt modelId="{F5228678-6990-4129-BA1E-541EE6F9A320}" type="pres">
      <dgm:prSet presAssocID="{5EC08BE5-538A-4610-AC9D-AD968A796455}" presName="sibTransNodeCircle" presStyleLbl="alignNode1" presStyleIdx="4" presStyleCnt="8">
        <dgm:presLayoutVars>
          <dgm:chMax val="0"/>
          <dgm:bulletEnabled/>
        </dgm:presLayoutVars>
      </dgm:prSet>
      <dgm:spPr/>
    </dgm:pt>
    <dgm:pt modelId="{97E24B88-940A-46B3-8A59-23C970D3BB3A}" type="pres">
      <dgm:prSet presAssocID="{1136A456-942C-4D51-B1DA-37AFFE908C81}" presName="bottomLine" presStyleLbl="alignNode1" presStyleIdx="5" presStyleCnt="8">
        <dgm:presLayoutVars/>
      </dgm:prSet>
      <dgm:spPr/>
    </dgm:pt>
    <dgm:pt modelId="{712D1E59-F3EE-4D6B-A190-288114EAACDA}" type="pres">
      <dgm:prSet presAssocID="{1136A456-942C-4D51-B1DA-37AFFE908C81}" presName="nodeText" presStyleLbl="bgAccFollowNode1" presStyleIdx="2" presStyleCnt="4">
        <dgm:presLayoutVars>
          <dgm:bulletEnabled val="1"/>
        </dgm:presLayoutVars>
      </dgm:prSet>
      <dgm:spPr/>
    </dgm:pt>
    <dgm:pt modelId="{0D7D6D5B-0B82-459F-8A93-20B21FA8D7AA}" type="pres">
      <dgm:prSet presAssocID="{5EC08BE5-538A-4610-AC9D-AD968A796455}" presName="sibTrans" presStyleCnt="0"/>
      <dgm:spPr/>
    </dgm:pt>
    <dgm:pt modelId="{C195B955-BA52-4DEC-A4E7-B46ED9D7DFF4}" type="pres">
      <dgm:prSet presAssocID="{1E7B4693-D801-4782-9958-0A5D93E936B6}" presName="compositeNode" presStyleCnt="0">
        <dgm:presLayoutVars>
          <dgm:bulletEnabled val="1"/>
        </dgm:presLayoutVars>
      </dgm:prSet>
      <dgm:spPr/>
    </dgm:pt>
    <dgm:pt modelId="{75FE20F2-589F-43CD-A996-A5D8B1CC5F4E}" type="pres">
      <dgm:prSet presAssocID="{1E7B4693-D801-4782-9958-0A5D93E936B6}" presName="bgRect" presStyleLbl="bgAccFollowNode1" presStyleIdx="3" presStyleCnt="4"/>
      <dgm:spPr/>
    </dgm:pt>
    <dgm:pt modelId="{A0550627-4AD2-4040-8F6A-6B9310623D4D}" type="pres">
      <dgm:prSet presAssocID="{129EE7BD-1965-4191-9ADF-B4A3BE0EB873}" presName="sibTransNodeCircle" presStyleLbl="alignNode1" presStyleIdx="6" presStyleCnt="8">
        <dgm:presLayoutVars>
          <dgm:chMax val="0"/>
          <dgm:bulletEnabled/>
        </dgm:presLayoutVars>
      </dgm:prSet>
      <dgm:spPr/>
    </dgm:pt>
    <dgm:pt modelId="{8D438B29-936B-4463-91BE-F244A3ECCAAA}" type="pres">
      <dgm:prSet presAssocID="{1E7B4693-D801-4782-9958-0A5D93E936B6}" presName="bottomLine" presStyleLbl="alignNode1" presStyleIdx="7" presStyleCnt="8">
        <dgm:presLayoutVars/>
      </dgm:prSet>
      <dgm:spPr/>
    </dgm:pt>
    <dgm:pt modelId="{D9F83D69-78A6-4D37-AC23-8D380D89D6CC}" type="pres">
      <dgm:prSet presAssocID="{1E7B4693-D801-4782-9958-0A5D93E936B6}" presName="nodeText" presStyleLbl="bgAccFollowNode1" presStyleIdx="3" presStyleCnt="4">
        <dgm:presLayoutVars>
          <dgm:bulletEnabled val="1"/>
        </dgm:presLayoutVars>
      </dgm:prSet>
      <dgm:spPr/>
    </dgm:pt>
  </dgm:ptLst>
  <dgm:cxnLst>
    <dgm:cxn modelId="{3CF52501-D92D-4505-AFB2-9FE2D184D71C}" type="presOf" srcId="{5EC08BE5-538A-4610-AC9D-AD968A796455}" destId="{F5228678-6990-4129-BA1E-541EE6F9A320}" srcOrd="0" destOrd="0" presId="urn:microsoft.com/office/officeart/2016/7/layout/BasicLinearProcessNumbered"/>
    <dgm:cxn modelId="{9F062E11-92EE-44D9-95D8-6C3FD9BAA82D}" srcId="{5F1E4D54-1C8E-47CD-A376-E7B5943C31D8}" destId="{B9318972-6E66-4CC5-850E-E4F84382BA62}" srcOrd="0" destOrd="0" parTransId="{D706E9E2-97DD-4536-BB4A-5AFAF2157596}" sibTransId="{EA10FED8-C368-4DEA-8139-2B3CE5909283}"/>
    <dgm:cxn modelId="{C7D41C33-C277-42C7-9CE8-0A9349FB7ABA}" srcId="{5F1E4D54-1C8E-47CD-A376-E7B5943C31D8}" destId="{1136A456-942C-4D51-B1DA-37AFFE908C81}" srcOrd="2" destOrd="0" parTransId="{A4FFA97F-4BB5-47C5-A226-70889F29AF83}" sibTransId="{5EC08BE5-538A-4610-AC9D-AD968A796455}"/>
    <dgm:cxn modelId="{981A643E-D551-401A-81EF-29A6F886A721}" type="presOf" srcId="{129EE7BD-1965-4191-9ADF-B4A3BE0EB873}" destId="{A0550627-4AD2-4040-8F6A-6B9310623D4D}" srcOrd="0" destOrd="0" presId="urn:microsoft.com/office/officeart/2016/7/layout/BasicLinearProcessNumbered"/>
    <dgm:cxn modelId="{4E86A75D-6469-4B5C-9C6F-FDCDB43BFF5C}" type="presOf" srcId="{1136A456-942C-4D51-B1DA-37AFFE908C81}" destId="{529A1BE5-639D-4209-854F-D6FCF02EB8AB}" srcOrd="0" destOrd="0" presId="urn:microsoft.com/office/officeart/2016/7/layout/BasicLinearProcessNumbered"/>
    <dgm:cxn modelId="{30107361-382F-4927-9DA2-0A2F8274E5FC}" type="presOf" srcId="{B9318972-6E66-4CC5-850E-E4F84382BA62}" destId="{926AA740-B08E-4FD3-8090-01F726AC7EB7}" srcOrd="0" destOrd="0" presId="urn:microsoft.com/office/officeart/2016/7/layout/BasicLinearProcessNumbered"/>
    <dgm:cxn modelId="{571A2D64-5CB7-4AC2-80F6-16459F555216}" type="presOf" srcId="{EDB35B6B-E0D6-4C63-B6D0-752806CCB116}" destId="{ACE149C9-6C0F-4B87-8A35-1F6BFCC0FF65}" srcOrd="0" destOrd="0" presId="urn:microsoft.com/office/officeart/2016/7/layout/BasicLinearProcessNumbered"/>
    <dgm:cxn modelId="{CF279267-30F8-48C0-AEA9-D4108CDE0180}" type="presOf" srcId="{5F1E4D54-1C8E-47CD-A376-E7B5943C31D8}" destId="{945C41E8-AAD0-45A9-9717-549B2A2948E6}" srcOrd="0" destOrd="0" presId="urn:microsoft.com/office/officeart/2016/7/layout/BasicLinearProcessNumbered"/>
    <dgm:cxn modelId="{722AF447-2320-4352-9347-09745FD487AB}" type="presOf" srcId="{EA10FED8-C368-4DEA-8139-2B3CE5909283}" destId="{FACED726-5B61-4AD1-B051-16F4C3974FBD}" srcOrd="0" destOrd="0" presId="urn:microsoft.com/office/officeart/2016/7/layout/BasicLinearProcessNumbered"/>
    <dgm:cxn modelId="{94DD9E6A-937B-4D25-B92F-90906FD77EFA}" srcId="{5F1E4D54-1C8E-47CD-A376-E7B5943C31D8}" destId="{EDB35B6B-E0D6-4C63-B6D0-752806CCB116}" srcOrd="1" destOrd="0" parTransId="{BDADA72C-2571-47C4-8C7E-F1AA6A1A41D6}" sibTransId="{56193C87-A7CC-4CCF-B79B-7B10D404D2C6}"/>
    <dgm:cxn modelId="{6D49AEA3-C136-476A-AFFB-CB06A5467E20}" type="presOf" srcId="{B9318972-6E66-4CC5-850E-E4F84382BA62}" destId="{0FB21FD0-DC28-49AA-9772-B98391CEAEB4}" srcOrd="1" destOrd="0" presId="urn:microsoft.com/office/officeart/2016/7/layout/BasicLinearProcessNumbered"/>
    <dgm:cxn modelId="{2D333EA7-0875-4AF4-BA33-3E9099D49080}" type="presOf" srcId="{1E7B4693-D801-4782-9958-0A5D93E936B6}" destId="{D9F83D69-78A6-4D37-AC23-8D380D89D6CC}" srcOrd="1" destOrd="0" presId="urn:microsoft.com/office/officeart/2016/7/layout/BasicLinearProcessNumbered"/>
    <dgm:cxn modelId="{E5A159BC-A483-4F72-ACC1-F1824AEAA506}" type="presOf" srcId="{1E7B4693-D801-4782-9958-0A5D93E936B6}" destId="{75FE20F2-589F-43CD-A996-A5D8B1CC5F4E}" srcOrd="0" destOrd="0" presId="urn:microsoft.com/office/officeart/2016/7/layout/BasicLinearProcessNumbered"/>
    <dgm:cxn modelId="{77F886C9-32D6-44AF-8891-F426B29E1FBA}" srcId="{5F1E4D54-1C8E-47CD-A376-E7B5943C31D8}" destId="{1E7B4693-D801-4782-9958-0A5D93E936B6}" srcOrd="3" destOrd="0" parTransId="{E020CFDB-4C4F-46BE-838D-1D483535997C}" sibTransId="{129EE7BD-1965-4191-9ADF-B4A3BE0EB873}"/>
    <dgm:cxn modelId="{A0BE20D0-7FCB-4D65-9890-2219B0653C00}" type="presOf" srcId="{56193C87-A7CC-4CCF-B79B-7B10D404D2C6}" destId="{DAE66BCA-9B0B-4DA7-A4E1-B37C87A07AAC}" srcOrd="0" destOrd="0" presId="urn:microsoft.com/office/officeart/2016/7/layout/BasicLinearProcessNumbered"/>
    <dgm:cxn modelId="{2231E6DC-88FF-40A5-8A29-17CDCE13E73B}" type="presOf" srcId="{1136A456-942C-4D51-B1DA-37AFFE908C81}" destId="{712D1E59-F3EE-4D6B-A190-288114EAACDA}" srcOrd="1" destOrd="0" presId="urn:microsoft.com/office/officeart/2016/7/layout/BasicLinearProcessNumbered"/>
    <dgm:cxn modelId="{385FBFFF-E36C-445B-B387-3BB4700870E3}" type="presOf" srcId="{EDB35B6B-E0D6-4C63-B6D0-752806CCB116}" destId="{7576759E-5722-4BCA-B5C2-90F09E91DDCA}" srcOrd="1" destOrd="0" presId="urn:microsoft.com/office/officeart/2016/7/layout/BasicLinearProcessNumbered"/>
    <dgm:cxn modelId="{43CE8BAA-E8E5-40F6-8387-254C41FEFA9A}" type="presParOf" srcId="{945C41E8-AAD0-45A9-9717-549B2A2948E6}" destId="{C1F83D7F-D8EC-46BA-9CD9-29A51EF649D5}" srcOrd="0" destOrd="0" presId="urn:microsoft.com/office/officeart/2016/7/layout/BasicLinearProcessNumbered"/>
    <dgm:cxn modelId="{B070C186-612D-4572-BD21-F80418585252}" type="presParOf" srcId="{C1F83D7F-D8EC-46BA-9CD9-29A51EF649D5}" destId="{926AA740-B08E-4FD3-8090-01F726AC7EB7}" srcOrd="0" destOrd="0" presId="urn:microsoft.com/office/officeart/2016/7/layout/BasicLinearProcessNumbered"/>
    <dgm:cxn modelId="{3029AF2A-0E66-49C2-9B7F-77385316F339}" type="presParOf" srcId="{C1F83D7F-D8EC-46BA-9CD9-29A51EF649D5}" destId="{FACED726-5B61-4AD1-B051-16F4C3974FBD}" srcOrd="1" destOrd="0" presId="urn:microsoft.com/office/officeart/2016/7/layout/BasicLinearProcessNumbered"/>
    <dgm:cxn modelId="{BA712FAE-8E1A-414C-B0C8-5D550C49E95A}" type="presParOf" srcId="{C1F83D7F-D8EC-46BA-9CD9-29A51EF649D5}" destId="{B9492E8C-F7B3-46A2-B6FD-06B15B970AE7}" srcOrd="2" destOrd="0" presId="urn:microsoft.com/office/officeart/2016/7/layout/BasicLinearProcessNumbered"/>
    <dgm:cxn modelId="{8A07A403-E131-44FF-8842-7E9AE390227B}" type="presParOf" srcId="{C1F83D7F-D8EC-46BA-9CD9-29A51EF649D5}" destId="{0FB21FD0-DC28-49AA-9772-B98391CEAEB4}" srcOrd="3" destOrd="0" presId="urn:microsoft.com/office/officeart/2016/7/layout/BasicLinearProcessNumbered"/>
    <dgm:cxn modelId="{5EF9CE4D-0A13-42A9-A4A1-ACDE6E1E037E}" type="presParOf" srcId="{945C41E8-AAD0-45A9-9717-549B2A2948E6}" destId="{4F2A8CE9-438D-42C6-A3AF-90E9DE3A3F8D}" srcOrd="1" destOrd="0" presId="urn:microsoft.com/office/officeart/2016/7/layout/BasicLinearProcessNumbered"/>
    <dgm:cxn modelId="{4BAA1681-C682-454D-BF6C-0B0134BA1F0C}" type="presParOf" srcId="{945C41E8-AAD0-45A9-9717-549B2A2948E6}" destId="{F42439A4-46BA-44EB-ACF9-3B58B6B2B81F}" srcOrd="2" destOrd="0" presId="urn:microsoft.com/office/officeart/2016/7/layout/BasicLinearProcessNumbered"/>
    <dgm:cxn modelId="{5EB25B57-9CAD-470D-B71B-7E1D3A6714BE}" type="presParOf" srcId="{F42439A4-46BA-44EB-ACF9-3B58B6B2B81F}" destId="{ACE149C9-6C0F-4B87-8A35-1F6BFCC0FF65}" srcOrd="0" destOrd="0" presId="urn:microsoft.com/office/officeart/2016/7/layout/BasicLinearProcessNumbered"/>
    <dgm:cxn modelId="{63FB2F0A-6B19-41E7-944D-93B6AF042F62}" type="presParOf" srcId="{F42439A4-46BA-44EB-ACF9-3B58B6B2B81F}" destId="{DAE66BCA-9B0B-4DA7-A4E1-B37C87A07AAC}" srcOrd="1" destOrd="0" presId="urn:microsoft.com/office/officeart/2016/7/layout/BasicLinearProcessNumbered"/>
    <dgm:cxn modelId="{F9ABCC26-98BA-446C-A423-0AF8BC6375B0}" type="presParOf" srcId="{F42439A4-46BA-44EB-ACF9-3B58B6B2B81F}" destId="{1C3650FE-777D-4EBB-8FCD-24F6F814DEE3}" srcOrd="2" destOrd="0" presId="urn:microsoft.com/office/officeart/2016/7/layout/BasicLinearProcessNumbered"/>
    <dgm:cxn modelId="{29BA710C-9880-48E0-AB01-43FA19197E96}" type="presParOf" srcId="{F42439A4-46BA-44EB-ACF9-3B58B6B2B81F}" destId="{7576759E-5722-4BCA-B5C2-90F09E91DDCA}" srcOrd="3" destOrd="0" presId="urn:microsoft.com/office/officeart/2016/7/layout/BasicLinearProcessNumbered"/>
    <dgm:cxn modelId="{493D2B61-D3C8-4F95-9388-E1385304F091}" type="presParOf" srcId="{945C41E8-AAD0-45A9-9717-549B2A2948E6}" destId="{98800BE2-BBA9-4C39-B109-7BE3402FB0D3}" srcOrd="3" destOrd="0" presId="urn:microsoft.com/office/officeart/2016/7/layout/BasicLinearProcessNumbered"/>
    <dgm:cxn modelId="{B6CD4970-2DFE-4C32-A76B-7480587E7706}" type="presParOf" srcId="{945C41E8-AAD0-45A9-9717-549B2A2948E6}" destId="{48783D8B-30F9-4624-91F4-825AC5162E9D}" srcOrd="4" destOrd="0" presId="urn:microsoft.com/office/officeart/2016/7/layout/BasicLinearProcessNumbered"/>
    <dgm:cxn modelId="{7A88917B-2777-483A-AADF-84075143655C}" type="presParOf" srcId="{48783D8B-30F9-4624-91F4-825AC5162E9D}" destId="{529A1BE5-639D-4209-854F-D6FCF02EB8AB}" srcOrd="0" destOrd="0" presId="urn:microsoft.com/office/officeart/2016/7/layout/BasicLinearProcessNumbered"/>
    <dgm:cxn modelId="{80F6A70C-DAB6-4E87-8DA0-6F00C3E9C71A}" type="presParOf" srcId="{48783D8B-30F9-4624-91F4-825AC5162E9D}" destId="{F5228678-6990-4129-BA1E-541EE6F9A320}" srcOrd="1" destOrd="0" presId="urn:microsoft.com/office/officeart/2016/7/layout/BasicLinearProcessNumbered"/>
    <dgm:cxn modelId="{0CBBC3DF-29DC-4E7B-ACB0-B6EB8905523D}" type="presParOf" srcId="{48783D8B-30F9-4624-91F4-825AC5162E9D}" destId="{97E24B88-940A-46B3-8A59-23C970D3BB3A}" srcOrd="2" destOrd="0" presId="urn:microsoft.com/office/officeart/2016/7/layout/BasicLinearProcessNumbered"/>
    <dgm:cxn modelId="{CE2BD0BE-D3AF-4E49-B7B3-BE0F95B46EF3}" type="presParOf" srcId="{48783D8B-30F9-4624-91F4-825AC5162E9D}" destId="{712D1E59-F3EE-4D6B-A190-288114EAACDA}" srcOrd="3" destOrd="0" presId="urn:microsoft.com/office/officeart/2016/7/layout/BasicLinearProcessNumbered"/>
    <dgm:cxn modelId="{0B24BEC9-F8D8-4304-95B2-8A7154F2393F}" type="presParOf" srcId="{945C41E8-AAD0-45A9-9717-549B2A2948E6}" destId="{0D7D6D5B-0B82-459F-8A93-20B21FA8D7AA}" srcOrd="5" destOrd="0" presId="urn:microsoft.com/office/officeart/2016/7/layout/BasicLinearProcessNumbered"/>
    <dgm:cxn modelId="{EAE93EA1-D92C-47D0-880F-B50A17BA1042}" type="presParOf" srcId="{945C41E8-AAD0-45A9-9717-549B2A2948E6}" destId="{C195B955-BA52-4DEC-A4E7-B46ED9D7DFF4}" srcOrd="6" destOrd="0" presId="urn:microsoft.com/office/officeart/2016/7/layout/BasicLinearProcessNumbered"/>
    <dgm:cxn modelId="{7AE11DA2-9CBC-41A2-B1D2-38C1B081F1B1}" type="presParOf" srcId="{C195B955-BA52-4DEC-A4E7-B46ED9D7DFF4}" destId="{75FE20F2-589F-43CD-A996-A5D8B1CC5F4E}" srcOrd="0" destOrd="0" presId="urn:microsoft.com/office/officeart/2016/7/layout/BasicLinearProcessNumbered"/>
    <dgm:cxn modelId="{B36FF684-16D4-4FF2-B1FB-FFF21A4ECD04}" type="presParOf" srcId="{C195B955-BA52-4DEC-A4E7-B46ED9D7DFF4}" destId="{A0550627-4AD2-4040-8F6A-6B9310623D4D}" srcOrd="1" destOrd="0" presId="urn:microsoft.com/office/officeart/2016/7/layout/BasicLinearProcessNumbered"/>
    <dgm:cxn modelId="{6ABED7F4-052B-492C-8A89-90854D4233CA}" type="presParOf" srcId="{C195B955-BA52-4DEC-A4E7-B46ED9D7DFF4}" destId="{8D438B29-936B-4463-91BE-F244A3ECCAAA}" srcOrd="2" destOrd="0" presId="urn:microsoft.com/office/officeart/2016/7/layout/BasicLinearProcessNumbered"/>
    <dgm:cxn modelId="{BA64A98C-FB83-46B1-94B6-F6A9C52E18EF}" type="presParOf" srcId="{C195B955-BA52-4DEC-A4E7-B46ED9D7DFF4}" destId="{D9F83D69-78A6-4D37-AC23-8D380D89D6CC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25F50A-0F88-43F3-A1CD-47A4625526F4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9D5737AB-1310-46F7-BFC9-1474A169365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dirty="0"/>
            <a:t>Create an F2 invoice in the supplying company with reference to a sales order in the ordering company.</a:t>
          </a:r>
          <a:endParaRPr lang="en-US" dirty="0"/>
        </a:p>
      </dgm:t>
    </dgm:pt>
    <dgm:pt modelId="{5F9ED05C-765A-4E4B-B5FE-25B969175D70}" type="parTrans" cxnId="{FC57D263-DA3E-4AF8-BEF7-3ADF9981F6FD}">
      <dgm:prSet/>
      <dgm:spPr/>
      <dgm:t>
        <a:bodyPr/>
        <a:lstStyle/>
        <a:p>
          <a:endParaRPr lang="en-US"/>
        </a:p>
      </dgm:t>
    </dgm:pt>
    <dgm:pt modelId="{DDEC263D-CD96-492F-B84D-B406A93F7C54}" type="sibTrans" cxnId="{FC57D263-DA3E-4AF8-BEF7-3ADF9981F6FD}">
      <dgm:prSet phldrT="1" phldr="0"/>
      <dgm:spPr/>
      <dgm:t>
        <a:bodyPr/>
        <a:lstStyle/>
        <a:p>
          <a:endParaRPr lang="en-US"/>
        </a:p>
      </dgm:t>
    </dgm:pt>
    <dgm:pt modelId="{600C849C-2AB5-482C-BC15-BCE7BEE56A3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dirty="0">
              <a:highlight>
                <a:srgbClr val="FF0000"/>
              </a:highlight>
            </a:rPr>
            <a:t>Create a delivery in the supplying company with reference to a sales order in the ordering company.</a:t>
          </a:r>
          <a:endParaRPr lang="en-US" dirty="0">
            <a:highlight>
              <a:srgbClr val="FF0000"/>
            </a:highlight>
          </a:endParaRPr>
        </a:p>
      </dgm:t>
    </dgm:pt>
    <dgm:pt modelId="{81593941-AE83-4B45-B7D9-6925F05B4AF3}" type="parTrans" cxnId="{2566DDA4-1757-42B4-BF6F-0CACF8BA429C}">
      <dgm:prSet/>
      <dgm:spPr/>
      <dgm:t>
        <a:bodyPr/>
        <a:lstStyle/>
        <a:p>
          <a:endParaRPr lang="en-US"/>
        </a:p>
      </dgm:t>
    </dgm:pt>
    <dgm:pt modelId="{DD23EB07-CCB0-4759-ADBB-67A8AF6CCBE0}" type="sibTrans" cxnId="{2566DDA4-1757-42B4-BF6F-0CACF8BA429C}">
      <dgm:prSet phldrT="2" phldr="0"/>
      <dgm:spPr/>
      <dgm:t>
        <a:bodyPr/>
        <a:lstStyle/>
        <a:p>
          <a:endParaRPr lang="en-US"/>
        </a:p>
      </dgm:t>
    </dgm:pt>
    <dgm:pt modelId="{41DE0189-7BFE-4E1C-AB22-3DAD6BB7015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dirty="0"/>
            <a:t>Create an intercompany invoice in the ordering company with reference to a delivery in the supplying company.</a:t>
          </a:r>
          <a:endParaRPr lang="en-US" dirty="0"/>
        </a:p>
      </dgm:t>
    </dgm:pt>
    <dgm:pt modelId="{47889009-7E3A-4BA9-B87F-07AF2DCC37EE}" type="parTrans" cxnId="{E6CA17A4-E7BB-4B4E-973B-8F9A6599912D}">
      <dgm:prSet/>
      <dgm:spPr/>
      <dgm:t>
        <a:bodyPr/>
        <a:lstStyle/>
        <a:p>
          <a:endParaRPr lang="en-US"/>
        </a:p>
      </dgm:t>
    </dgm:pt>
    <dgm:pt modelId="{E83B6FF7-2EC4-46CF-8808-2F5E77A09CF7}" type="sibTrans" cxnId="{E6CA17A4-E7BB-4B4E-973B-8F9A6599912D}">
      <dgm:prSet phldrT="3" phldr="0"/>
      <dgm:spPr/>
      <dgm:t>
        <a:bodyPr/>
        <a:lstStyle/>
        <a:p>
          <a:endParaRPr lang="en-US"/>
        </a:p>
      </dgm:t>
    </dgm:pt>
    <dgm:pt modelId="{7AB27174-7C85-41FE-9FC2-0ADDA34D7C4F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dirty="0">
              <a:highlight>
                <a:srgbClr val="FF0000"/>
              </a:highlight>
            </a:rPr>
            <a:t>Create an F2 invoice in the ordering company with reference to a delivery in the supplying company.</a:t>
          </a:r>
          <a:endParaRPr lang="en-US" dirty="0">
            <a:highlight>
              <a:srgbClr val="FF0000"/>
            </a:highlight>
          </a:endParaRPr>
        </a:p>
      </dgm:t>
    </dgm:pt>
    <dgm:pt modelId="{4F0872A9-14DB-4348-AAC3-283AEFE1F96D}" type="parTrans" cxnId="{9F2299E2-099B-4625-8B72-807A2F8DC77E}">
      <dgm:prSet/>
      <dgm:spPr/>
      <dgm:t>
        <a:bodyPr/>
        <a:lstStyle/>
        <a:p>
          <a:endParaRPr lang="en-US"/>
        </a:p>
      </dgm:t>
    </dgm:pt>
    <dgm:pt modelId="{7925AEDA-9855-4D58-A41D-1A2BDC93C432}" type="sibTrans" cxnId="{9F2299E2-099B-4625-8B72-807A2F8DC77E}">
      <dgm:prSet phldrT="4" phldr="0"/>
      <dgm:spPr/>
      <dgm:t>
        <a:bodyPr/>
        <a:lstStyle/>
        <a:p>
          <a:endParaRPr lang="en-US"/>
        </a:p>
      </dgm:t>
    </dgm:pt>
    <dgm:pt modelId="{F60192E6-D3B6-4242-9685-6ACF9620931B}" type="pres">
      <dgm:prSet presAssocID="{DF25F50A-0F88-43F3-A1CD-47A4625526F4}" presName="root" presStyleCnt="0">
        <dgm:presLayoutVars>
          <dgm:dir/>
          <dgm:resizeHandles val="exact"/>
        </dgm:presLayoutVars>
      </dgm:prSet>
      <dgm:spPr/>
    </dgm:pt>
    <dgm:pt modelId="{3F49A3CF-408A-44E1-86A0-1141AA5616C8}" type="pres">
      <dgm:prSet presAssocID="{9D5737AB-1310-46F7-BFC9-1474A169365E}" presName="compNode" presStyleCnt="0"/>
      <dgm:spPr/>
    </dgm:pt>
    <dgm:pt modelId="{DDAF10FE-CCA5-4F3B-8042-808576BC3BBC}" type="pres">
      <dgm:prSet presAssocID="{9D5737AB-1310-46F7-BFC9-1474A169365E}" presName="iconBgRect" presStyleLbl="bgShp" presStyleIdx="0" presStyleCnt="4"/>
      <dgm:spPr/>
    </dgm:pt>
    <dgm:pt modelId="{9AC7BAB3-6A7F-4518-AE45-10D85333C808}" type="pres">
      <dgm:prSet presAssocID="{9D5737AB-1310-46F7-BFC9-1474A169365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ll"/>
        </a:ext>
      </dgm:extLst>
    </dgm:pt>
    <dgm:pt modelId="{D5D8196D-DB53-4817-AC79-87B30ACE7C20}" type="pres">
      <dgm:prSet presAssocID="{9D5737AB-1310-46F7-BFC9-1474A169365E}" presName="spaceRect" presStyleCnt="0"/>
      <dgm:spPr/>
    </dgm:pt>
    <dgm:pt modelId="{AF10CBAE-D561-44C4-8B92-AA06736A5771}" type="pres">
      <dgm:prSet presAssocID="{9D5737AB-1310-46F7-BFC9-1474A169365E}" presName="textRect" presStyleLbl="revTx" presStyleIdx="0" presStyleCnt="4">
        <dgm:presLayoutVars>
          <dgm:chMax val="1"/>
          <dgm:chPref val="1"/>
        </dgm:presLayoutVars>
      </dgm:prSet>
      <dgm:spPr/>
    </dgm:pt>
    <dgm:pt modelId="{E0564F09-3217-4C81-84FD-FA105D22F98A}" type="pres">
      <dgm:prSet presAssocID="{DDEC263D-CD96-492F-B84D-B406A93F7C54}" presName="sibTrans" presStyleCnt="0"/>
      <dgm:spPr/>
    </dgm:pt>
    <dgm:pt modelId="{2074B7D5-69A9-44DB-A55F-A113B2C8D9BE}" type="pres">
      <dgm:prSet presAssocID="{600C849C-2AB5-482C-BC15-BCE7BEE56A30}" presName="compNode" presStyleCnt="0"/>
      <dgm:spPr/>
    </dgm:pt>
    <dgm:pt modelId="{D237E0E3-97D3-4285-9C8B-703A5E6C3E6E}" type="pres">
      <dgm:prSet presAssocID="{600C849C-2AB5-482C-BC15-BCE7BEE56A30}" presName="iconBgRect" presStyleLbl="bgShp" presStyleIdx="1" presStyleCnt="4"/>
      <dgm:spPr/>
    </dgm:pt>
    <dgm:pt modelId="{308374BD-81D7-4A5F-9E85-2D4EDA67A5FE}" type="pres">
      <dgm:prSet presAssocID="{600C849C-2AB5-482C-BC15-BCE7BEE56A3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erified Brand"/>
        </a:ext>
      </dgm:extLst>
    </dgm:pt>
    <dgm:pt modelId="{FA937568-F740-4BF7-AFB4-3CC036AB3105}" type="pres">
      <dgm:prSet presAssocID="{600C849C-2AB5-482C-BC15-BCE7BEE56A30}" presName="spaceRect" presStyleCnt="0"/>
      <dgm:spPr/>
    </dgm:pt>
    <dgm:pt modelId="{BFF93823-EE80-43B2-8B46-5958C9D565A6}" type="pres">
      <dgm:prSet presAssocID="{600C849C-2AB5-482C-BC15-BCE7BEE56A30}" presName="textRect" presStyleLbl="revTx" presStyleIdx="1" presStyleCnt="4">
        <dgm:presLayoutVars>
          <dgm:chMax val="1"/>
          <dgm:chPref val="1"/>
        </dgm:presLayoutVars>
      </dgm:prSet>
      <dgm:spPr/>
    </dgm:pt>
    <dgm:pt modelId="{F8B97767-D4EB-472F-B68F-F652410A92A6}" type="pres">
      <dgm:prSet presAssocID="{DD23EB07-CCB0-4759-ADBB-67A8AF6CCBE0}" presName="sibTrans" presStyleCnt="0"/>
      <dgm:spPr/>
    </dgm:pt>
    <dgm:pt modelId="{E90AD476-AEF5-4FBD-B1F5-8876973DBA2E}" type="pres">
      <dgm:prSet presAssocID="{41DE0189-7BFE-4E1C-AB22-3DAD6BB70152}" presName="compNode" presStyleCnt="0"/>
      <dgm:spPr/>
    </dgm:pt>
    <dgm:pt modelId="{B04F2797-8242-4FCB-B784-CCD2DBDA9F40}" type="pres">
      <dgm:prSet presAssocID="{41DE0189-7BFE-4E1C-AB22-3DAD6BB70152}" presName="iconBgRect" presStyleLbl="bgShp" presStyleIdx="2" presStyleCnt="4"/>
      <dgm:spPr/>
    </dgm:pt>
    <dgm:pt modelId="{E9DECFED-322A-4BC6-B531-460661C8DF8D}" type="pres">
      <dgm:prSet presAssocID="{41DE0189-7BFE-4E1C-AB22-3DAD6BB7015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hishing"/>
        </a:ext>
      </dgm:extLst>
    </dgm:pt>
    <dgm:pt modelId="{0740D597-822E-4FC8-8E98-C1251E9B7015}" type="pres">
      <dgm:prSet presAssocID="{41DE0189-7BFE-4E1C-AB22-3DAD6BB70152}" presName="spaceRect" presStyleCnt="0"/>
      <dgm:spPr/>
    </dgm:pt>
    <dgm:pt modelId="{D90AD20E-FA47-4C6E-A904-BE533E02F01B}" type="pres">
      <dgm:prSet presAssocID="{41DE0189-7BFE-4E1C-AB22-3DAD6BB70152}" presName="textRect" presStyleLbl="revTx" presStyleIdx="2" presStyleCnt="4">
        <dgm:presLayoutVars>
          <dgm:chMax val="1"/>
          <dgm:chPref val="1"/>
        </dgm:presLayoutVars>
      </dgm:prSet>
      <dgm:spPr/>
    </dgm:pt>
    <dgm:pt modelId="{CBF4A947-6186-40C1-A29A-4AF342E32EE5}" type="pres">
      <dgm:prSet presAssocID="{E83B6FF7-2EC4-46CF-8808-2F5E77A09CF7}" presName="sibTrans" presStyleCnt="0"/>
      <dgm:spPr/>
    </dgm:pt>
    <dgm:pt modelId="{A1F354B0-9E7E-4ECF-A59E-D21D32A955F8}" type="pres">
      <dgm:prSet presAssocID="{7AB27174-7C85-41FE-9FC2-0ADDA34D7C4F}" presName="compNode" presStyleCnt="0"/>
      <dgm:spPr/>
    </dgm:pt>
    <dgm:pt modelId="{29DC7840-FFD5-44A9-9206-5C2E03C1F8B2}" type="pres">
      <dgm:prSet presAssocID="{7AB27174-7C85-41FE-9FC2-0ADDA34D7C4F}" presName="iconBgRect" presStyleLbl="bgShp" presStyleIdx="3" presStyleCnt="4"/>
      <dgm:spPr/>
    </dgm:pt>
    <dgm:pt modelId="{E203A58D-78F0-414B-864D-D7AAD19C5173}" type="pres">
      <dgm:prSet presAssocID="{7AB27174-7C85-41FE-9FC2-0ADDA34D7C4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RM Customer Insights App"/>
        </a:ext>
      </dgm:extLst>
    </dgm:pt>
    <dgm:pt modelId="{F706A70A-5242-42F6-A034-F6D146E3DCDB}" type="pres">
      <dgm:prSet presAssocID="{7AB27174-7C85-41FE-9FC2-0ADDA34D7C4F}" presName="spaceRect" presStyleCnt="0"/>
      <dgm:spPr/>
    </dgm:pt>
    <dgm:pt modelId="{2557569C-4E12-4627-A412-7A8DD2558836}" type="pres">
      <dgm:prSet presAssocID="{7AB27174-7C85-41FE-9FC2-0ADDA34D7C4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9FDAAE36-3A72-46EB-A1CC-69BB0F601442}" type="presOf" srcId="{DF25F50A-0F88-43F3-A1CD-47A4625526F4}" destId="{F60192E6-D3B6-4242-9685-6ACF9620931B}" srcOrd="0" destOrd="0" presId="urn:microsoft.com/office/officeart/2018/5/layout/IconCircleLabelList"/>
    <dgm:cxn modelId="{FC57D263-DA3E-4AF8-BEF7-3ADF9981F6FD}" srcId="{DF25F50A-0F88-43F3-A1CD-47A4625526F4}" destId="{9D5737AB-1310-46F7-BFC9-1474A169365E}" srcOrd="0" destOrd="0" parTransId="{5F9ED05C-765A-4E4B-B5FE-25B969175D70}" sibTransId="{DDEC263D-CD96-492F-B84D-B406A93F7C54}"/>
    <dgm:cxn modelId="{EB1B4B4C-77D5-408E-B9C9-FB09BDF5FD5B}" type="presOf" srcId="{9D5737AB-1310-46F7-BFC9-1474A169365E}" destId="{AF10CBAE-D561-44C4-8B92-AA06736A5771}" srcOrd="0" destOrd="0" presId="urn:microsoft.com/office/officeart/2018/5/layout/IconCircleLabelList"/>
    <dgm:cxn modelId="{B92B8595-16D2-4A6A-B769-F85F22FF2348}" type="presOf" srcId="{41DE0189-7BFE-4E1C-AB22-3DAD6BB70152}" destId="{D90AD20E-FA47-4C6E-A904-BE533E02F01B}" srcOrd="0" destOrd="0" presId="urn:microsoft.com/office/officeart/2018/5/layout/IconCircleLabelList"/>
    <dgm:cxn modelId="{E6CA17A4-E7BB-4B4E-973B-8F9A6599912D}" srcId="{DF25F50A-0F88-43F3-A1CD-47A4625526F4}" destId="{41DE0189-7BFE-4E1C-AB22-3DAD6BB70152}" srcOrd="2" destOrd="0" parTransId="{47889009-7E3A-4BA9-B87F-07AF2DCC37EE}" sibTransId="{E83B6FF7-2EC4-46CF-8808-2F5E77A09CF7}"/>
    <dgm:cxn modelId="{2566DDA4-1757-42B4-BF6F-0CACF8BA429C}" srcId="{DF25F50A-0F88-43F3-A1CD-47A4625526F4}" destId="{600C849C-2AB5-482C-BC15-BCE7BEE56A30}" srcOrd="1" destOrd="0" parTransId="{81593941-AE83-4B45-B7D9-6925F05B4AF3}" sibTransId="{DD23EB07-CCB0-4759-ADBB-67A8AF6CCBE0}"/>
    <dgm:cxn modelId="{3A85CAC1-540A-4754-B7D9-BF32974C15A9}" type="presOf" srcId="{7AB27174-7C85-41FE-9FC2-0ADDA34D7C4F}" destId="{2557569C-4E12-4627-A412-7A8DD2558836}" srcOrd="0" destOrd="0" presId="urn:microsoft.com/office/officeart/2018/5/layout/IconCircleLabelList"/>
    <dgm:cxn modelId="{9F2299E2-099B-4625-8B72-807A2F8DC77E}" srcId="{DF25F50A-0F88-43F3-A1CD-47A4625526F4}" destId="{7AB27174-7C85-41FE-9FC2-0ADDA34D7C4F}" srcOrd="3" destOrd="0" parTransId="{4F0872A9-14DB-4348-AAC3-283AEFE1F96D}" sibTransId="{7925AEDA-9855-4D58-A41D-1A2BDC93C432}"/>
    <dgm:cxn modelId="{14DADEE4-4E0F-481C-B980-685DC99C9114}" type="presOf" srcId="{600C849C-2AB5-482C-BC15-BCE7BEE56A30}" destId="{BFF93823-EE80-43B2-8B46-5958C9D565A6}" srcOrd="0" destOrd="0" presId="urn:microsoft.com/office/officeart/2018/5/layout/IconCircleLabelList"/>
    <dgm:cxn modelId="{8D205CA2-3E22-4115-974E-A0B9E03C834C}" type="presParOf" srcId="{F60192E6-D3B6-4242-9685-6ACF9620931B}" destId="{3F49A3CF-408A-44E1-86A0-1141AA5616C8}" srcOrd="0" destOrd="0" presId="urn:microsoft.com/office/officeart/2018/5/layout/IconCircleLabelList"/>
    <dgm:cxn modelId="{2240BB51-0452-4928-8E52-0A275F5FFC21}" type="presParOf" srcId="{3F49A3CF-408A-44E1-86A0-1141AA5616C8}" destId="{DDAF10FE-CCA5-4F3B-8042-808576BC3BBC}" srcOrd="0" destOrd="0" presId="urn:microsoft.com/office/officeart/2018/5/layout/IconCircleLabelList"/>
    <dgm:cxn modelId="{5D9E2CEC-72E5-44A7-8B2F-E81053E25EF0}" type="presParOf" srcId="{3F49A3CF-408A-44E1-86A0-1141AA5616C8}" destId="{9AC7BAB3-6A7F-4518-AE45-10D85333C808}" srcOrd="1" destOrd="0" presId="urn:microsoft.com/office/officeart/2018/5/layout/IconCircleLabelList"/>
    <dgm:cxn modelId="{2EE65E34-32A1-41E5-B28B-3A010CDCC7D8}" type="presParOf" srcId="{3F49A3CF-408A-44E1-86A0-1141AA5616C8}" destId="{D5D8196D-DB53-4817-AC79-87B30ACE7C20}" srcOrd="2" destOrd="0" presId="urn:microsoft.com/office/officeart/2018/5/layout/IconCircleLabelList"/>
    <dgm:cxn modelId="{7AAD95C6-5379-4720-B785-1DC610C8D9A4}" type="presParOf" srcId="{3F49A3CF-408A-44E1-86A0-1141AA5616C8}" destId="{AF10CBAE-D561-44C4-8B92-AA06736A5771}" srcOrd="3" destOrd="0" presId="urn:microsoft.com/office/officeart/2018/5/layout/IconCircleLabelList"/>
    <dgm:cxn modelId="{D4ACCACB-73EA-47A2-B212-3556463F553F}" type="presParOf" srcId="{F60192E6-D3B6-4242-9685-6ACF9620931B}" destId="{E0564F09-3217-4C81-84FD-FA105D22F98A}" srcOrd="1" destOrd="0" presId="urn:microsoft.com/office/officeart/2018/5/layout/IconCircleLabelList"/>
    <dgm:cxn modelId="{89E73639-0EF8-4699-B0E5-906AE4075F73}" type="presParOf" srcId="{F60192E6-D3B6-4242-9685-6ACF9620931B}" destId="{2074B7D5-69A9-44DB-A55F-A113B2C8D9BE}" srcOrd="2" destOrd="0" presId="urn:microsoft.com/office/officeart/2018/5/layout/IconCircleLabelList"/>
    <dgm:cxn modelId="{BAF1AD65-2425-4DDD-845F-AF059FB3A1C0}" type="presParOf" srcId="{2074B7D5-69A9-44DB-A55F-A113B2C8D9BE}" destId="{D237E0E3-97D3-4285-9C8B-703A5E6C3E6E}" srcOrd="0" destOrd="0" presId="urn:microsoft.com/office/officeart/2018/5/layout/IconCircleLabelList"/>
    <dgm:cxn modelId="{2D74CE6E-B866-46F8-8108-94D777A3852F}" type="presParOf" srcId="{2074B7D5-69A9-44DB-A55F-A113B2C8D9BE}" destId="{308374BD-81D7-4A5F-9E85-2D4EDA67A5FE}" srcOrd="1" destOrd="0" presId="urn:microsoft.com/office/officeart/2018/5/layout/IconCircleLabelList"/>
    <dgm:cxn modelId="{A5E583AB-F01A-4E69-B7DE-2AB0C5B3AB25}" type="presParOf" srcId="{2074B7D5-69A9-44DB-A55F-A113B2C8D9BE}" destId="{FA937568-F740-4BF7-AFB4-3CC036AB3105}" srcOrd="2" destOrd="0" presId="urn:microsoft.com/office/officeart/2018/5/layout/IconCircleLabelList"/>
    <dgm:cxn modelId="{5F3B45CF-6FC1-4B21-A20E-EB6462F1A6C9}" type="presParOf" srcId="{2074B7D5-69A9-44DB-A55F-A113B2C8D9BE}" destId="{BFF93823-EE80-43B2-8B46-5958C9D565A6}" srcOrd="3" destOrd="0" presId="urn:microsoft.com/office/officeart/2018/5/layout/IconCircleLabelList"/>
    <dgm:cxn modelId="{0EDFCBA8-0001-40EE-8A50-C7EC1715A4A4}" type="presParOf" srcId="{F60192E6-D3B6-4242-9685-6ACF9620931B}" destId="{F8B97767-D4EB-472F-B68F-F652410A92A6}" srcOrd="3" destOrd="0" presId="urn:microsoft.com/office/officeart/2018/5/layout/IconCircleLabelList"/>
    <dgm:cxn modelId="{B17A0086-D411-40AA-B1D6-2B8AC46701FF}" type="presParOf" srcId="{F60192E6-D3B6-4242-9685-6ACF9620931B}" destId="{E90AD476-AEF5-4FBD-B1F5-8876973DBA2E}" srcOrd="4" destOrd="0" presId="urn:microsoft.com/office/officeart/2018/5/layout/IconCircleLabelList"/>
    <dgm:cxn modelId="{A4BF3079-98CF-4E69-8601-6E75BC6FBA64}" type="presParOf" srcId="{E90AD476-AEF5-4FBD-B1F5-8876973DBA2E}" destId="{B04F2797-8242-4FCB-B784-CCD2DBDA9F40}" srcOrd="0" destOrd="0" presId="urn:microsoft.com/office/officeart/2018/5/layout/IconCircleLabelList"/>
    <dgm:cxn modelId="{F214CDB1-466D-4A89-845E-2408EBFEC334}" type="presParOf" srcId="{E90AD476-AEF5-4FBD-B1F5-8876973DBA2E}" destId="{E9DECFED-322A-4BC6-B531-460661C8DF8D}" srcOrd="1" destOrd="0" presId="urn:microsoft.com/office/officeart/2018/5/layout/IconCircleLabelList"/>
    <dgm:cxn modelId="{F36F1853-A59C-4C58-8351-C93F0C2AEA87}" type="presParOf" srcId="{E90AD476-AEF5-4FBD-B1F5-8876973DBA2E}" destId="{0740D597-822E-4FC8-8E98-C1251E9B7015}" srcOrd="2" destOrd="0" presId="urn:microsoft.com/office/officeart/2018/5/layout/IconCircleLabelList"/>
    <dgm:cxn modelId="{60DABAEF-A323-453B-9D44-BBEBD3FD3B40}" type="presParOf" srcId="{E90AD476-AEF5-4FBD-B1F5-8876973DBA2E}" destId="{D90AD20E-FA47-4C6E-A904-BE533E02F01B}" srcOrd="3" destOrd="0" presId="urn:microsoft.com/office/officeart/2018/5/layout/IconCircleLabelList"/>
    <dgm:cxn modelId="{03AAA2A0-F1D1-47A4-ADD6-A5B29B390BAA}" type="presParOf" srcId="{F60192E6-D3B6-4242-9685-6ACF9620931B}" destId="{CBF4A947-6186-40C1-A29A-4AF342E32EE5}" srcOrd="5" destOrd="0" presId="urn:microsoft.com/office/officeart/2018/5/layout/IconCircleLabelList"/>
    <dgm:cxn modelId="{46A324E2-9870-4B2D-8C78-AC50AC88422B}" type="presParOf" srcId="{F60192E6-D3B6-4242-9685-6ACF9620931B}" destId="{A1F354B0-9E7E-4ECF-A59E-D21D32A955F8}" srcOrd="6" destOrd="0" presId="urn:microsoft.com/office/officeart/2018/5/layout/IconCircleLabelList"/>
    <dgm:cxn modelId="{F163B618-F360-47DF-B23C-BD7D30ED795C}" type="presParOf" srcId="{A1F354B0-9E7E-4ECF-A59E-D21D32A955F8}" destId="{29DC7840-FFD5-44A9-9206-5C2E03C1F8B2}" srcOrd="0" destOrd="0" presId="urn:microsoft.com/office/officeart/2018/5/layout/IconCircleLabelList"/>
    <dgm:cxn modelId="{B4445603-B363-4420-9C37-8C4BCE5BBE95}" type="presParOf" srcId="{A1F354B0-9E7E-4ECF-A59E-D21D32A955F8}" destId="{E203A58D-78F0-414B-864D-D7AAD19C5173}" srcOrd="1" destOrd="0" presId="urn:microsoft.com/office/officeart/2018/5/layout/IconCircleLabelList"/>
    <dgm:cxn modelId="{20BEF341-2A7B-448E-9B76-A040535ED946}" type="presParOf" srcId="{A1F354B0-9E7E-4ECF-A59E-D21D32A955F8}" destId="{F706A70A-5242-42F6-A034-F6D146E3DCDB}" srcOrd="2" destOrd="0" presId="urn:microsoft.com/office/officeart/2018/5/layout/IconCircleLabelList"/>
    <dgm:cxn modelId="{9043B4C8-E0B2-4AF8-B22A-E790C29A9295}" type="presParOf" srcId="{A1F354B0-9E7E-4ECF-A59E-D21D32A955F8}" destId="{2557569C-4E12-4627-A412-7A8DD2558836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0BD5F2C-1E23-4280-8F3D-A95387ADE02F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6D142BD-6DE6-4531-B997-B674225B0CFD}">
      <dgm:prSet/>
      <dgm:spPr/>
      <dgm:t>
        <a:bodyPr/>
        <a:lstStyle/>
        <a:p>
          <a:r>
            <a:rPr lang="en-GB"/>
            <a:t>Create a delivery with reference to any sales order type.</a:t>
          </a:r>
          <a:endParaRPr lang="en-US"/>
        </a:p>
      </dgm:t>
    </dgm:pt>
    <dgm:pt modelId="{5CBD2C43-9F04-40C9-9061-B80A8CACE477}" type="parTrans" cxnId="{8C8C057E-D0D3-4E54-95FE-2AE808FED345}">
      <dgm:prSet/>
      <dgm:spPr/>
      <dgm:t>
        <a:bodyPr/>
        <a:lstStyle/>
        <a:p>
          <a:endParaRPr lang="en-US"/>
        </a:p>
      </dgm:t>
    </dgm:pt>
    <dgm:pt modelId="{01F504DB-EE2F-474D-BE32-6D84ADC2429D}" type="sibTrans" cxnId="{8C8C057E-D0D3-4E54-95FE-2AE808FED345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43300399-62C3-4F8F-858C-EDE2FE6B0226}">
      <dgm:prSet/>
      <dgm:spPr/>
      <dgm:t>
        <a:bodyPr/>
        <a:lstStyle/>
        <a:p>
          <a:r>
            <a:rPr lang="en-GB"/>
            <a:t>Create a delivery without reference to a sales order.</a:t>
          </a:r>
          <a:endParaRPr lang="en-US"/>
        </a:p>
      </dgm:t>
    </dgm:pt>
    <dgm:pt modelId="{94BFCC12-26DF-48DE-A74C-981A6B227E3E}" type="parTrans" cxnId="{830C7025-818F-4F05-B95E-8EBEE7A0B529}">
      <dgm:prSet/>
      <dgm:spPr/>
      <dgm:t>
        <a:bodyPr/>
        <a:lstStyle/>
        <a:p>
          <a:endParaRPr lang="en-US"/>
        </a:p>
      </dgm:t>
    </dgm:pt>
    <dgm:pt modelId="{790F1111-11CD-447F-8F12-C90993ECCD36}" type="sibTrans" cxnId="{830C7025-818F-4F05-B95E-8EBEE7A0B529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8C4481B0-BF42-4205-A787-F74292717C1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Create a Pro Forma invoice.</a:t>
          </a:r>
          <a:endParaRPr lang="en-US" dirty="0">
            <a:highlight>
              <a:srgbClr val="FF0000"/>
            </a:highlight>
          </a:endParaRPr>
        </a:p>
      </dgm:t>
    </dgm:pt>
    <dgm:pt modelId="{10CF3C56-D41A-49E6-8B48-E756BB68768C}" type="parTrans" cxnId="{C76D7FE1-A059-4371-9B14-C695DE1FCC00}">
      <dgm:prSet/>
      <dgm:spPr/>
      <dgm:t>
        <a:bodyPr/>
        <a:lstStyle/>
        <a:p>
          <a:endParaRPr lang="en-US"/>
        </a:p>
      </dgm:t>
    </dgm:pt>
    <dgm:pt modelId="{F7E0A61E-2ADE-47C3-8C4F-BC048837CC28}" type="sibTrans" cxnId="{C76D7FE1-A059-4371-9B14-C695DE1FCC00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05286D80-7A2A-4A4A-B9DB-ABD523BA52A9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Create a Customer invoice.</a:t>
          </a:r>
          <a:endParaRPr lang="en-US" dirty="0">
            <a:highlight>
              <a:srgbClr val="FF0000"/>
            </a:highlight>
          </a:endParaRPr>
        </a:p>
      </dgm:t>
    </dgm:pt>
    <dgm:pt modelId="{1A8244F8-1C29-479E-91F2-436D0A183FEB}" type="parTrans" cxnId="{9049F54F-742B-4140-B0E8-09F5454F0944}">
      <dgm:prSet/>
      <dgm:spPr/>
      <dgm:t>
        <a:bodyPr/>
        <a:lstStyle/>
        <a:p>
          <a:endParaRPr lang="en-US"/>
        </a:p>
      </dgm:t>
    </dgm:pt>
    <dgm:pt modelId="{236BD024-9BC6-4AC1-9D2F-CC5ACEC22172}" type="sibTrans" cxnId="{9049F54F-742B-4140-B0E8-09F5454F0944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6B95E253-EE6A-40AC-8BD2-C59C14F9912A}" type="pres">
      <dgm:prSet presAssocID="{80BD5F2C-1E23-4280-8F3D-A95387ADE02F}" presName="Name0" presStyleCnt="0">
        <dgm:presLayoutVars>
          <dgm:animLvl val="lvl"/>
          <dgm:resizeHandles val="exact"/>
        </dgm:presLayoutVars>
      </dgm:prSet>
      <dgm:spPr/>
    </dgm:pt>
    <dgm:pt modelId="{0537B123-2EBC-493D-A3E7-4AC210B60F90}" type="pres">
      <dgm:prSet presAssocID="{46D142BD-6DE6-4531-B997-B674225B0CFD}" presName="compositeNode" presStyleCnt="0">
        <dgm:presLayoutVars>
          <dgm:bulletEnabled val="1"/>
        </dgm:presLayoutVars>
      </dgm:prSet>
      <dgm:spPr/>
    </dgm:pt>
    <dgm:pt modelId="{4B160694-FBE9-41B2-9D14-5185FDC4E6F8}" type="pres">
      <dgm:prSet presAssocID="{46D142BD-6DE6-4531-B997-B674225B0CFD}" presName="bgRect" presStyleLbl="bgAccFollowNode1" presStyleIdx="0" presStyleCnt="4"/>
      <dgm:spPr/>
    </dgm:pt>
    <dgm:pt modelId="{A9C32C51-F6B9-4397-961B-7F04C32D6924}" type="pres">
      <dgm:prSet presAssocID="{01F504DB-EE2F-474D-BE32-6D84ADC2429D}" presName="sibTransNodeCircle" presStyleLbl="alignNode1" presStyleIdx="0" presStyleCnt="8">
        <dgm:presLayoutVars>
          <dgm:chMax val="0"/>
          <dgm:bulletEnabled/>
        </dgm:presLayoutVars>
      </dgm:prSet>
      <dgm:spPr/>
    </dgm:pt>
    <dgm:pt modelId="{CE025BD6-8E19-4630-80FD-A93BD2E33B29}" type="pres">
      <dgm:prSet presAssocID="{46D142BD-6DE6-4531-B997-B674225B0CFD}" presName="bottomLine" presStyleLbl="alignNode1" presStyleIdx="1" presStyleCnt="8">
        <dgm:presLayoutVars/>
      </dgm:prSet>
      <dgm:spPr/>
    </dgm:pt>
    <dgm:pt modelId="{0C70B85F-1BB6-4224-BA79-3E234B83E131}" type="pres">
      <dgm:prSet presAssocID="{46D142BD-6DE6-4531-B997-B674225B0CFD}" presName="nodeText" presStyleLbl="bgAccFollowNode1" presStyleIdx="0" presStyleCnt="4">
        <dgm:presLayoutVars>
          <dgm:bulletEnabled val="1"/>
        </dgm:presLayoutVars>
      </dgm:prSet>
      <dgm:spPr/>
    </dgm:pt>
    <dgm:pt modelId="{EA38D5C7-91A1-4824-A519-FEB06E5BE680}" type="pres">
      <dgm:prSet presAssocID="{01F504DB-EE2F-474D-BE32-6D84ADC2429D}" presName="sibTrans" presStyleCnt="0"/>
      <dgm:spPr/>
    </dgm:pt>
    <dgm:pt modelId="{ED804A0F-58C2-424F-A071-D3CED14346E1}" type="pres">
      <dgm:prSet presAssocID="{43300399-62C3-4F8F-858C-EDE2FE6B0226}" presName="compositeNode" presStyleCnt="0">
        <dgm:presLayoutVars>
          <dgm:bulletEnabled val="1"/>
        </dgm:presLayoutVars>
      </dgm:prSet>
      <dgm:spPr/>
    </dgm:pt>
    <dgm:pt modelId="{0A204B43-C373-4796-A1AB-4FB7DAD4CA5A}" type="pres">
      <dgm:prSet presAssocID="{43300399-62C3-4F8F-858C-EDE2FE6B0226}" presName="bgRect" presStyleLbl="bgAccFollowNode1" presStyleIdx="1" presStyleCnt="4"/>
      <dgm:spPr/>
    </dgm:pt>
    <dgm:pt modelId="{809C56B1-4769-4B75-B202-82254567ABE8}" type="pres">
      <dgm:prSet presAssocID="{790F1111-11CD-447F-8F12-C90993ECCD36}" presName="sibTransNodeCircle" presStyleLbl="alignNode1" presStyleIdx="2" presStyleCnt="8">
        <dgm:presLayoutVars>
          <dgm:chMax val="0"/>
          <dgm:bulletEnabled/>
        </dgm:presLayoutVars>
      </dgm:prSet>
      <dgm:spPr/>
    </dgm:pt>
    <dgm:pt modelId="{8762D9A6-F1C1-4DA0-AE30-32DCBF41B506}" type="pres">
      <dgm:prSet presAssocID="{43300399-62C3-4F8F-858C-EDE2FE6B0226}" presName="bottomLine" presStyleLbl="alignNode1" presStyleIdx="3" presStyleCnt="8">
        <dgm:presLayoutVars/>
      </dgm:prSet>
      <dgm:spPr/>
    </dgm:pt>
    <dgm:pt modelId="{38A77156-6F08-4AAC-8299-43EBFE95AE38}" type="pres">
      <dgm:prSet presAssocID="{43300399-62C3-4F8F-858C-EDE2FE6B0226}" presName="nodeText" presStyleLbl="bgAccFollowNode1" presStyleIdx="1" presStyleCnt="4">
        <dgm:presLayoutVars>
          <dgm:bulletEnabled val="1"/>
        </dgm:presLayoutVars>
      </dgm:prSet>
      <dgm:spPr/>
    </dgm:pt>
    <dgm:pt modelId="{30928CD2-1F67-453C-8D94-56058D1605CE}" type="pres">
      <dgm:prSet presAssocID="{790F1111-11CD-447F-8F12-C90993ECCD36}" presName="sibTrans" presStyleCnt="0"/>
      <dgm:spPr/>
    </dgm:pt>
    <dgm:pt modelId="{7AC366BF-7755-470F-9D77-9EAE58D8E031}" type="pres">
      <dgm:prSet presAssocID="{8C4481B0-BF42-4205-A787-F74292717C16}" presName="compositeNode" presStyleCnt="0">
        <dgm:presLayoutVars>
          <dgm:bulletEnabled val="1"/>
        </dgm:presLayoutVars>
      </dgm:prSet>
      <dgm:spPr/>
    </dgm:pt>
    <dgm:pt modelId="{43632222-37E1-484C-A84A-E7B60AE1778B}" type="pres">
      <dgm:prSet presAssocID="{8C4481B0-BF42-4205-A787-F74292717C16}" presName="bgRect" presStyleLbl="bgAccFollowNode1" presStyleIdx="2" presStyleCnt="4"/>
      <dgm:spPr/>
    </dgm:pt>
    <dgm:pt modelId="{18F575A1-8BCE-4FAD-8098-5115009E194D}" type="pres">
      <dgm:prSet presAssocID="{F7E0A61E-2ADE-47C3-8C4F-BC048837CC28}" presName="sibTransNodeCircle" presStyleLbl="alignNode1" presStyleIdx="4" presStyleCnt="8">
        <dgm:presLayoutVars>
          <dgm:chMax val="0"/>
          <dgm:bulletEnabled/>
        </dgm:presLayoutVars>
      </dgm:prSet>
      <dgm:spPr/>
    </dgm:pt>
    <dgm:pt modelId="{126C6D5D-AA6E-48EA-A788-49E1CECC738C}" type="pres">
      <dgm:prSet presAssocID="{8C4481B0-BF42-4205-A787-F74292717C16}" presName="bottomLine" presStyleLbl="alignNode1" presStyleIdx="5" presStyleCnt="8">
        <dgm:presLayoutVars/>
      </dgm:prSet>
      <dgm:spPr/>
    </dgm:pt>
    <dgm:pt modelId="{BD3AE8FD-277B-48C9-944D-79B06C3F7737}" type="pres">
      <dgm:prSet presAssocID="{8C4481B0-BF42-4205-A787-F74292717C16}" presName="nodeText" presStyleLbl="bgAccFollowNode1" presStyleIdx="2" presStyleCnt="4">
        <dgm:presLayoutVars>
          <dgm:bulletEnabled val="1"/>
        </dgm:presLayoutVars>
      </dgm:prSet>
      <dgm:spPr/>
    </dgm:pt>
    <dgm:pt modelId="{30022572-2AAC-40D7-921E-FFBA1D8E9FE4}" type="pres">
      <dgm:prSet presAssocID="{F7E0A61E-2ADE-47C3-8C4F-BC048837CC28}" presName="sibTrans" presStyleCnt="0"/>
      <dgm:spPr/>
    </dgm:pt>
    <dgm:pt modelId="{564E7EB1-095C-45EB-9549-F5CE6027EA40}" type="pres">
      <dgm:prSet presAssocID="{05286D80-7A2A-4A4A-B9DB-ABD523BA52A9}" presName="compositeNode" presStyleCnt="0">
        <dgm:presLayoutVars>
          <dgm:bulletEnabled val="1"/>
        </dgm:presLayoutVars>
      </dgm:prSet>
      <dgm:spPr/>
    </dgm:pt>
    <dgm:pt modelId="{3DF7D966-70BE-4316-B5D6-C7A42BE659D2}" type="pres">
      <dgm:prSet presAssocID="{05286D80-7A2A-4A4A-B9DB-ABD523BA52A9}" presName="bgRect" presStyleLbl="bgAccFollowNode1" presStyleIdx="3" presStyleCnt="4"/>
      <dgm:spPr/>
    </dgm:pt>
    <dgm:pt modelId="{4D0B30B2-8570-40D5-B5B1-11A44A513CB7}" type="pres">
      <dgm:prSet presAssocID="{236BD024-9BC6-4AC1-9D2F-CC5ACEC22172}" presName="sibTransNodeCircle" presStyleLbl="alignNode1" presStyleIdx="6" presStyleCnt="8">
        <dgm:presLayoutVars>
          <dgm:chMax val="0"/>
          <dgm:bulletEnabled/>
        </dgm:presLayoutVars>
      </dgm:prSet>
      <dgm:spPr/>
    </dgm:pt>
    <dgm:pt modelId="{28802FA5-1263-4F67-91E9-05919B7169AD}" type="pres">
      <dgm:prSet presAssocID="{05286D80-7A2A-4A4A-B9DB-ABD523BA52A9}" presName="bottomLine" presStyleLbl="alignNode1" presStyleIdx="7" presStyleCnt="8">
        <dgm:presLayoutVars/>
      </dgm:prSet>
      <dgm:spPr/>
    </dgm:pt>
    <dgm:pt modelId="{DAFD214D-D1EC-4544-8DFD-A3F638F32CCD}" type="pres">
      <dgm:prSet presAssocID="{05286D80-7A2A-4A4A-B9DB-ABD523BA52A9}" presName="nodeText" presStyleLbl="bgAccFollowNode1" presStyleIdx="3" presStyleCnt="4">
        <dgm:presLayoutVars>
          <dgm:bulletEnabled val="1"/>
        </dgm:presLayoutVars>
      </dgm:prSet>
      <dgm:spPr/>
    </dgm:pt>
  </dgm:ptLst>
  <dgm:cxnLst>
    <dgm:cxn modelId="{03368418-4DB6-4159-8CD5-F67CF7446976}" type="presOf" srcId="{80BD5F2C-1E23-4280-8F3D-A95387ADE02F}" destId="{6B95E253-EE6A-40AC-8BD2-C59C14F9912A}" srcOrd="0" destOrd="0" presId="urn:microsoft.com/office/officeart/2016/7/layout/BasicLinearProcessNumbered"/>
    <dgm:cxn modelId="{830C7025-818F-4F05-B95E-8EBEE7A0B529}" srcId="{80BD5F2C-1E23-4280-8F3D-A95387ADE02F}" destId="{43300399-62C3-4F8F-858C-EDE2FE6B0226}" srcOrd="1" destOrd="0" parTransId="{94BFCC12-26DF-48DE-A74C-981A6B227E3E}" sibTransId="{790F1111-11CD-447F-8F12-C90993ECCD36}"/>
    <dgm:cxn modelId="{ED3B002A-D508-47B3-8100-15C05DEB547D}" type="presOf" srcId="{46D142BD-6DE6-4531-B997-B674225B0CFD}" destId="{4B160694-FBE9-41B2-9D14-5185FDC4E6F8}" srcOrd="0" destOrd="0" presId="urn:microsoft.com/office/officeart/2016/7/layout/BasicLinearProcessNumbered"/>
    <dgm:cxn modelId="{0F845B2F-A375-4D0D-87C2-A5E6AD798DF7}" type="presOf" srcId="{8C4481B0-BF42-4205-A787-F74292717C16}" destId="{BD3AE8FD-277B-48C9-944D-79B06C3F7737}" srcOrd="1" destOrd="0" presId="urn:microsoft.com/office/officeart/2016/7/layout/BasicLinearProcessNumbered"/>
    <dgm:cxn modelId="{CDBCAB34-2EEA-4FEF-B384-C6CEBB7154DF}" type="presOf" srcId="{43300399-62C3-4F8F-858C-EDE2FE6B0226}" destId="{0A204B43-C373-4796-A1AB-4FB7DAD4CA5A}" srcOrd="0" destOrd="0" presId="urn:microsoft.com/office/officeart/2016/7/layout/BasicLinearProcessNumbered"/>
    <dgm:cxn modelId="{96C1BD35-5277-4AA4-BE1C-02D47B41219C}" type="presOf" srcId="{F7E0A61E-2ADE-47C3-8C4F-BC048837CC28}" destId="{18F575A1-8BCE-4FAD-8098-5115009E194D}" srcOrd="0" destOrd="0" presId="urn:microsoft.com/office/officeart/2016/7/layout/BasicLinearProcessNumbered"/>
    <dgm:cxn modelId="{BC88A74C-F96D-4B16-BD55-05DD1C441E2A}" type="presOf" srcId="{05286D80-7A2A-4A4A-B9DB-ABD523BA52A9}" destId="{DAFD214D-D1EC-4544-8DFD-A3F638F32CCD}" srcOrd="1" destOrd="0" presId="urn:microsoft.com/office/officeart/2016/7/layout/BasicLinearProcessNumbered"/>
    <dgm:cxn modelId="{DA35BC6C-9478-421A-8A3C-961A0B9F94BF}" type="presOf" srcId="{05286D80-7A2A-4A4A-B9DB-ABD523BA52A9}" destId="{3DF7D966-70BE-4316-B5D6-C7A42BE659D2}" srcOrd="0" destOrd="0" presId="urn:microsoft.com/office/officeart/2016/7/layout/BasicLinearProcessNumbered"/>
    <dgm:cxn modelId="{9049F54F-742B-4140-B0E8-09F5454F0944}" srcId="{80BD5F2C-1E23-4280-8F3D-A95387ADE02F}" destId="{05286D80-7A2A-4A4A-B9DB-ABD523BA52A9}" srcOrd="3" destOrd="0" parTransId="{1A8244F8-1C29-479E-91F2-436D0A183FEB}" sibTransId="{236BD024-9BC6-4AC1-9D2F-CC5ACEC22172}"/>
    <dgm:cxn modelId="{8C8C057E-D0D3-4E54-95FE-2AE808FED345}" srcId="{80BD5F2C-1E23-4280-8F3D-A95387ADE02F}" destId="{46D142BD-6DE6-4531-B997-B674225B0CFD}" srcOrd="0" destOrd="0" parTransId="{5CBD2C43-9F04-40C9-9061-B80A8CACE477}" sibTransId="{01F504DB-EE2F-474D-BE32-6D84ADC2429D}"/>
    <dgm:cxn modelId="{D2D03393-7AFF-41A1-A3C9-9F905D7F0D09}" type="presOf" srcId="{01F504DB-EE2F-474D-BE32-6D84ADC2429D}" destId="{A9C32C51-F6B9-4397-961B-7F04C32D6924}" srcOrd="0" destOrd="0" presId="urn:microsoft.com/office/officeart/2016/7/layout/BasicLinearProcessNumbered"/>
    <dgm:cxn modelId="{AD0AFF9D-E73F-40FB-B458-307BF1C5C67F}" type="presOf" srcId="{790F1111-11CD-447F-8F12-C90993ECCD36}" destId="{809C56B1-4769-4B75-B202-82254567ABE8}" srcOrd="0" destOrd="0" presId="urn:microsoft.com/office/officeart/2016/7/layout/BasicLinearProcessNumbered"/>
    <dgm:cxn modelId="{39472AA9-7632-47DF-9D80-165AAAC87C82}" type="presOf" srcId="{46D142BD-6DE6-4531-B997-B674225B0CFD}" destId="{0C70B85F-1BB6-4224-BA79-3E234B83E131}" srcOrd="1" destOrd="0" presId="urn:microsoft.com/office/officeart/2016/7/layout/BasicLinearProcessNumbered"/>
    <dgm:cxn modelId="{6CD425CC-0916-4A25-925B-67A94ADB2FBD}" type="presOf" srcId="{43300399-62C3-4F8F-858C-EDE2FE6B0226}" destId="{38A77156-6F08-4AAC-8299-43EBFE95AE38}" srcOrd="1" destOrd="0" presId="urn:microsoft.com/office/officeart/2016/7/layout/BasicLinearProcessNumbered"/>
    <dgm:cxn modelId="{888BEBD5-1080-43E0-B94A-9121A9BBBB27}" type="presOf" srcId="{236BD024-9BC6-4AC1-9D2F-CC5ACEC22172}" destId="{4D0B30B2-8570-40D5-B5B1-11A44A513CB7}" srcOrd="0" destOrd="0" presId="urn:microsoft.com/office/officeart/2016/7/layout/BasicLinearProcessNumbered"/>
    <dgm:cxn modelId="{4BDB6BDC-54F1-48C1-9933-7104C8EF3EFC}" type="presOf" srcId="{8C4481B0-BF42-4205-A787-F74292717C16}" destId="{43632222-37E1-484C-A84A-E7B60AE1778B}" srcOrd="0" destOrd="0" presId="urn:microsoft.com/office/officeart/2016/7/layout/BasicLinearProcessNumbered"/>
    <dgm:cxn modelId="{C76D7FE1-A059-4371-9B14-C695DE1FCC00}" srcId="{80BD5F2C-1E23-4280-8F3D-A95387ADE02F}" destId="{8C4481B0-BF42-4205-A787-F74292717C16}" srcOrd="2" destOrd="0" parTransId="{10CF3C56-D41A-49E6-8B48-E756BB68768C}" sibTransId="{F7E0A61E-2ADE-47C3-8C4F-BC048837CC28}"/>
    <dgm:cxn modelId="{C8240ABB-DC32-4368-AAFF-689D57E38692}" type="presParOf" srcId="{6B95E253-EE6A-40AC-8BD2-C59C14F9912A}" destId="{0537B123-2EBC-493D-A3E7-4AC210B60F90}" srcOrd="0" destOrd="0" presId="urn:microsoft.com/office/officeart/2016/7/layout/BasicLinearProcessNumbered"/>
    <dgm:cxn modelId="{358A4E33-5D23-4997-B337-CC30A296CC2E}" type="presParOf" srcId="{0537B123-2EBC-493D-A3E7-4AC210B60F90}" destId="{4B160694-FBE9-41B2-9D14-5185FDC4E6F8}" srcOrd="0" destOrd="0" presId="urn:microsoft.com/office/officeart/2016/7/layout/BasicLinearProcessNumbered"/>
    <dgm:cxn modelId="{4007BD2C-DEDC-4129-A2D8-03E58AFC1F14}" type="presParOf" srcId="{0537B123-2EBC-493D-A3E7-4AC210B60F90}" destId="{A9C32C51-F6B9-4397-961B-7F04C32D6924}" srcOrd="1" destOrd="0" presId="urn:microsoft.com/office/officeart/2016/7/layout/BasicLinearProcessNumbered"/>
    <dgm:cxn modelId="{9C79D793-F972-4C80-BACD-B724C2E54AF2}" type="presParOf" srcId="{0537B123-2EBC-493D-A3E7-4AC210B60F90}" destId="{CE025BD6-8E19-4630-80FD-A93BD2E33B29}" srcOrd="2" destOrd="0" presId="urn:microsoft.com/office/officeart/2016/7/layout/BasicLinearProcessNumbered"/>
    <dgm:cxn modelId="{948297B8-BDA9-42C1-BC1A-BDBDBE5552F1}" type="presParOf" srcId="{0537B123-2EBC-493D-A3E7-4AC210B60F90}" destId="{0C70B85F-1BB6-4224-BA79-3E234B83E131}" srcOrd="3" destOrd="0" presId="urn:microsoft.com/office/officeart/2016/7/layout/BasicLinearProcessNumbered"/>
    <dgm:cxn modelId="{3F9D5249-1107-4420-8D47-4C4BD9D851D2}" type="presParOf" srcId="{6B95E253-EE6A-40AC-8BD2-C59C14F9912A}" destId="{EA38D5C7-91A1-4824-A519-FEB06E5BE680}" srcOrd="1" destOrd="0" presId="urn:microsoft.com/office/officeart/2016/7/layout/BasicLinearProcessNumbered"/>
    <dgm:cxn modelId="{A6B8ED32-ECE3-433F-B1E7-532D526FB25E}" type="presParOf" srcId="{6B95E253-EE6A-40AC-8BD2-C59C14F9912A}" destId="{ED804A0F-58C2-424F-A071-D3CED14346E1}" srcOrd="2" destOrd="0" presId="urn:microsoft.com/office/officeart/2016/7/layout/BasicLinearProcessNumbered"/>
    <dgm:cxn modelId="{3168752B-58E9-476A-A337-4AFA341FDD5C}" type="presParOf" srcId="{ED804A0F-58C2-424F-A071-D3CED14346E1}" destId="{0A204B43-C373-4796-A1AB-4FB7DAD4CA5A}" srcOrd="0" destOrd="0" presId="urn:microsoft.com/office/officeart/2016/7/layout/BasicLinearProcessNumbered"/>
    <dgm:cxn modelId="{AEECED01-7DA4-415F-8DA4-8E2CC027118B}" type="presParOf" srcId="{ED804A0F-58C2-424F-A071-D3CED14346E1}" destId="{809C56B1-4769-4B75-B202-82254567ABE8}" srcOrd="1" destOrd="0" presId="urn:microsoft.com/office/officeart/2016/7/layout/BasicLinearProcessNumbered"/>
    <dgm:cxn modelId="{059FFA90-ADFB-40D2-B4F2-0F324CB7F8FF}" type="presParOf" srcId="{ED804A0F-58C2-424F-A071-D3CED14346E1}" destId="{8762D9A6-F1C1-4DA0-AE30-32DCBF41B506}" srcOrd="2" destOrd="0" presId="urn:microsoft.com/office/officeart/2016/7/layout/BasicLinearProcessNumbered"/>
    <dgm:cxn modelId="{53C1B6E4-DA1E-49F8-B6E3-F7EE637AD3C4}" type="presParOf" srcId="{ED804A0F-58C2-424F-A071-D3CED14346E1}" destId="{38A77156-6F08-4AAC-8299-43EBFE95AE38}" srcOrd="3" destOrd="0" presId="urn:microsoft.com/office/officeart/2016/7/layout/BasicLinearProcessNumbered"/>
    <dgm:cxn modelId="{A6BB5B83-28D2-4B0B-A18E-31DEE7102757}" type="presParOf" srcId="{6B95E253-EE6A-40AC-8BD2-C59C14F9912A}" destId="{30928CD2-1F67-453C-8D94-56058D1605CE}" srcOrd="3" destOrd="0" presId="urn:microsoft.com/office/officeart/2016/7/layout/BasicLinearProcessNumbered"/>
    <dgm:cxn modelId="{F61013B6-AA29-4EF4-9C40-BBA609195DA1}" type="presParOf" srcId="{6B95E253-EE6A-40AC-8BD2-C59C14F9912A}" destId="{7AC366BF-7755-470F-9D77-9EAE58D8E031}" srcOrd="4" destOrd="0" presId="urn:microsoft.com/office/officeart/2016/7/layout/BasicLinearProcessNumbered"/>
    <dgm:cxn modelId="{440BE486-87C3-4E92-A832-8661A9BC9CCA}" type="presParOf" srcId="{7AC366BF-7755-470F-9D77-9EAE58D8E031}" destId="{43632222-37E1-484C-A84A-E7B60AE1778B}" srcOrd="0" destOrd="0" presId="urn:microsoft.com/office/officeart/2016/7/layout/BasicLinearProcessNumbered"/>
    <dgm:cxn modelId="{70CD5326-455E-4420-A4C4-24299B56D43B}" type="presParOf" srcId="{7AC366BF-7755-470F-9D77-9EAE58D8E031}" destId="{18F575A1-8BCE-4FAD-8098-5115009E194D}" srcOrd="1" destOrd="0" presId="urn:microsoft.com/office/officeart/2016/7/layout/BasicLinearProcessNumbered"/>
    <dgm:cxn modelId="{3AF1795A-C43A-413D-9E06-1FE49765A880}" type="presParOf" srcId="{7AC366BF-7755-470F-9D77-9EAE58D8E031}" destId="{126C6D5D-AA6E-48EA-A788-49E1CECC738C}" srcOrd="2" destOrd="0" presId="urn:microsoft.com/office/officeart/2016/7/layout/BasicLinearProcessNumbered"/>
    <dgm:cxn modelId="{FDDD7692-A316-4301-90F9-6F73FE59D362}" type="presParOf" srcId="{7AC366BF-7755-470F-9D77-9EAE58D8E031}" destId="{BD3AE8FD-277B-48C9-944D-79B06C3F7737}" srcOrd="3" destOrd="0" presId="urn:microsoft.com/office/officeart/2016/7/layout/BasicLinearProcessNumbered"/>
    <dgm:cxn modelId="{3856CC6A-EB46-4C7A-8188-5CDFFCBF78DB}" type="presParOf" srcId="{6B95E253-EE6A-40AC-8BD2-C59C14F9912A}" destId="{30022572-2AAC-40D7-921E-FFBA1D8E9FE4}" srcOrd="5" destOrd="0" presId="urn:microsoft.com/office/officeart/2016/7/layout/BasicLinearProcessNumbered"/>
    <dgm:cxn modelId="{C06F3CE5-E05F-4F4D-BBAB-7B70381359A6}" type="presParOf" srcId="{6B95E253-EE6A-40AC-8BD2-C59C14F9912A}" destId="{564E7EB1-095C-45EB-9549-F5CE6027EA40}" srcOrd="6" destOrd="0" presId="urn:microsoft.com/office/officeart/2016/7/layout/BasicLinearProcessNumbered"/>
    <dgm:cxn modelId="{F9864AD5-445D-4EEB-823B-B9D07BE83A60}" type="presParOf" srcId="{564E7EB1-095C-45EB-9549-F5CE6027EA40}" destId="{3DF7D966-70BE-4316-B5D6-C7A42BE659D2}" srcOrd="0" destOrd="0" presId="urn:microsoft.com/office/officeart/2016/7/layout/BasicLinearProcessNumbered"/>
    <dgm:cxn modelId="{86A9FAC8-AD9F-4369-BFD7-D9588F183945}" type="presParOf" srcId="{564E7EB1-095C-45EB-9549-F5CE6027EA40}" destId="{4D0B30B2-8570-40D5-B5B1-11A44A513CB7}" srcOrd="1" destOrd="0" presId="urn:microsoft.com/office/officeart/2016/7/layout/BasicLinearProcessNumbered"/>
    <dgm:cxn modelId="{52A129A4-EBE8-4A58-AE9A-8075DF5DFCB7}" type="presParOf" srcId="{564E7EB1-095C-45EB-9549-F5CE6027EA40}" destId="{28802FA5-1263-4F67-91E9-05919B7169AD}" srcOrd="2" destOrd="0" presId="urn:microsoft.com/office/officeart/2016/7/layout/BasicLinearProcessNumbered"/>
    <dgm:cxn modelId="{E2B38681-188E-48AB-80CE-1D506A82DE7B}" type="presParOf" srcId="{564E7EB1-095C-45EB-9549-F5CE6027EA40}" destId="{DAFD214D-D1EC-4544-8DFD-A3F638F32CCD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ECEFBB-9163-4B78-BB61-AFE819A77524}">
      <dsp:nvSpPr>
        <dsp:cNvPr id="0" name=""/>
        <dsp:cNvSpPr/>
      </dsp:nvSpPr>
      <dsp:spPr>
        <a:xfrm>
          <a:off x="2866" y="57541"/>
          <a:ext cx="2273960" cy="3183544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Configure Your Solution</a:t>
          </a:r>
          <a:endParaRPr lang="en-US" sz="2200" kern="1200"/>
        </a:p>
      </dsp:txBody>
      <dsp:txXfrm>
        <a:off x="2866" y="1267288"/>
        <a:ext cx="2273960" cy="1910126"/>
      </dsp:txXfrm>
    </dsp:sp>
    <dsp:sp modelId="{F0C4173D-4A82-46B9-B827-7455808CDFD8}">
      <dsp:nvSpPr>
        <dsp:cNvPr id="0" name=""/>
        <dsp:cNvSpPr/>
      </dsp:nvSpPr>
      <dsp:spPr>
        <a:xfrm>
          <a:off x="662314" y="375895"/>
          <a:ext cx="955063" cy="95506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802180" y="515761"/>
        <a:ext cx="675331" cy="675331"/>
      </dsp:txXfrm>
    </dsp:sp>
    <dsp:sp modelId="{EE00025F-6A9E-48BE-995E-9CFDF0997D74}">
      <dsp:nvSpPr>
        <dsp:cNvPr id="0" name=""/>
        <dsp:cNvSpPr/>
      </dsp:nvSpPr>
      <dsp:spPr>
        <a:xfrm>
          <a:off x="2866" y="3241013"/>
          <a:ext cx="2273960" cy="72"/>
        </a:xfrm>
        <a:prstGeom prst="rect">
          <a:avLst/>
        </a:prstGeom>
        <a:solidFill>
          <a:schemeClr val="accent5">
            <a:hueOff val="-1874135"/>
            <a:satOff val="12754"/>
            <a:lumOff val="56"/>
            <a:alphaOff val="0"/>
          </a:schemeClr>
        </a:solidFill>
        <a:ln w="12700" cap="flat" cmpd="sng" algn="ctr">
          <a:solidFill>
            <a:schemeClr val="accent5">
              <a:hueOff val="-1874135"/>
              <a:satOff val="12754"/>
              <a:lumOff val="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E4B041-53CC-4CBC-9847-86E462720187}">
      <dsp:nvSpPr>
        <dsp:cNvPr id="0" name=""/>
        <dsp:cNvSpPr/>
      </dsp:nvSpPr>
      <dsp:spPr>
        <a:xfrm>
          <a:off x="2504222" y="57541"/>
          <a:ext cx="2273960" cy="3183544"/>
        </a:xfrm>
        <a:prstGeom prst="rect">
          <a:avLst/>
        </a:prstGeom>
        <a:solidFill>
          <a:schemeClr val="accent5">
            <a:tint val="40000"/>
            <a:alpha val="90000"/>
            <a:hueOff val="-4613833"/>
            <a:satOff val="28002"/>
            <a:lumOff val="1373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4613833"/>
              <a:satOff val="28002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Migrate Your Data</a:t>
          </a:r>
          <a:endParaRPr lang="en-US" sz="2200" kern="1200"/>
        </a:p>
      </dsp:txBody>
      <dsp:txXfrm>
        <a:off x="2504222" y="1267288"/>
        <a:ext cx="2273960" cy="1910126"/>
      </dsp:txXfrm>
    </dsp:sp>
    <dsp:sp modelId="{A0C27238-C233-4E3B-99FF-BAAB82E4A477}">
      <dsp:nvSpPr>
        <dsp:cNvPr id="0" name=""/>
        <dsp:cNvSpPr/>
      </dsp:nvSpPr>
      <dsp:spPr>
        <a:xfrm>
          <a:off x="3163671" y="375895"/>
          <a:ext cx="955063" cy="955063"/>
        </a:xfrm>
        <a:prstGeom prst="ellipse">
          <a:avLst/>
        </a:prstGeom>
        <a:solidFill>
          <a:schemeClr val="accent5">
            <a:hueOff val="-3748270"/>
            <a:satOff val="25508"/>
            <a:lumOff val="112"/>
            <a:alphaOff val="0"/>
          </a:schemeClr>
        </a:solidFill>
        <a:ln w="12700" cap="flat" cmpd="sng" algn="ctr">
          <a:solidFill>
            <a:schemeClr val="accent5">
              <a:hueOff val="-3748270"/>
              <a:satOff val="25508"/>
              <a:lumOff val="1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303537" y="515761"/>
        <a:ext cx="675331" cy="675331"/>
      </dsp:txXfrm>
    </dsp:sp>
    <dsp:sp modelId="{E7347121-D50A-40EE-8689-D665852D2509}">
      <dsp:nvSpPr>
        <dsp:cNvPr id="0" name=""/>
        <dsp:cNvSpPr/>
      </dsp:nvSpPr>
      <dsp:spPr>
        <a:xfrm>
          <a:off x="2504222" y="3241013"/>
          <a:ext cx="2273960" cy="72"/>
        </a:xfrm>
        <a:prstGeom prst="rect">
          <a:avLst/>
        </a:prstGeom>
        <a:solidFill>
          <a:schemeClr val="accent5">
            <a:hueOff val="-5622405"/>
            <a:satOff val="38262"/>
            <a:lumOff val="168"/>
            <a:alphaOff val="0"/>
          </a:schemeClr>
        </a:solidFill>
        <a:ln w="12700" cap="flat" cmpd="sng" algn="ctr">
          <a:solidFill>
            <a:schemeClr val="accent5">
              <a:hueOff val="-5622405"/>
              <a:satOff val="38262"/>
              <a:lumOff val="1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4E1108-1242-4625-BD41-8706CFA6009F}">
      <dsp:nvSpPr>
        <dsp:cNvPr id="0" name=""/>
        <dsp:cNvSpPr/>
      </dsp:nvSpPr>
      <dsp:spPr>
        <a:xfrm>
          <a:off x="5005579" y="57541"/>
          <a:ext cx="2273960" cy="3183544"/>
        </a:xfrm>
        <a:prstGeom prst="rect">
          <a:avLst/>
        </a:prstGeom>
        <a:solidFill>
          <a:schemeClr val="accent5">
            <a:tint val="40000"/>
            <a:alpha val="90000"/>
            <a:hueOff val="-9227665"/>
            <a:satOff val="56004"/>
            <a:lumOff val="2745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9227665"/>
              <a:satOff val="56004"/>
              <a:lumOff val="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Maintain Business Catalogs</a:t>
          </a:r>
          <a:endParaRPr lang="en-US" sz="2200" kern="1200"/>
        </a:p>
      </dsp:txBody>
      <dsp:txXfrm>
        <a:off x="5005579" y="1267288"/>
        <a:ext cx="2273960" cy="1910126"/>
      </dsp:txXfrm>
    </dsp:sp>
    <dsp:sp modelId="{F9A38920-5AA8-4041-AA62-DC96F587A48B}">
      <dsp:nvSpPr>
        <dsp:cNvPr id="0" name=""/>
        <dsp:cNvSpPr/>
      </dsp:nvSpPr>
      <dsp:spPr>
        <a:xfrm>
          <a:off x="5665028" y="375895"/>
          <a:ext cx="955063" cy="955063"/>
        </a:xfrm>
        <a:prstGeom prst="ellipse">
          <a:avLst/>
        </a:prstGeom>
        <a:solidFill>
          <a:schemeClr val="accent5">
            <a:hueOff val="-7496540"/>
            <a:satOff val="51015"/>
            <a:lumOff val="225"/>
            <a:alphaOff val="0"/>
          </a:schemeClr>
        </a:solidFill>
        <a:ln w="12700" cap="flat" cmpd="sng" algn="ctr">
          <a:solidFill>
            <a:schemeClr val="accent5">
              <a:hueOff val="-7496540"/>
              <a:satOff val="51015"/>
              <a:lumOff val="2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804894" y="515761"/>
        <a:ext cx="675331" cy="675331"/>
      </dsp:txXfrm>
    </dsp:sp>
    <dsp:sp modelId="{F22AB144-985C-4A9F-8065-AF26251855A0}">
      <dsp:nvSpPr>
        <dsp:cNvPr id="0" name=""/>
        <dsp:cNvSpPr/>
      </dsp:nvSpPr>
      <dsp:spPr>
        <a:xfrm>
          <a:off x="5005579" y="3241013"/>
          <a:ext cx="2273960" cy="72"/>
        </a:xfrm>
        <a:prstGeom prst="rect">
          <a:avLst/>
        </a:prstGeom>
        <a:solidFill>
          <a:schemeClr val="accent5">
            <a:hueOff val="-9370675"/>
            <a:satOff val="63769"/>
            <a:lumOff val="281"/>
            <a:alphaOff val="0"/>
          </a:schemeClr>
        </a:solidFill>
        <a:ln w="12700" cap="flat" cmpd="sng" algn="ctr">
          <a:solidFill>
            <a:schemeClr val="accent5">
              <a:hueOff val="-9370675"/>
              <a:satOff val="63769"/>
              <a:lumOff val="2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56E858-60F8-4879-9D7A-55FB980D3FF4}">
      <dsp:nvSpPr>
        <dsp:cNvPr id="0" name=""/>
        <dsp:cNvSpPr/>
      </dsp:nvSpPr>
      <dsp:spPr>
        <a:xfrm>
          <a:off x="7506936" y="57541"/>
          <a:ext cx="2273960" cy="3183544"/>
        </a:xfrm>
        <a:prstGeom prst="rect">
          <a:avLst/>
        </a:prstGeom>
        <a:solidFill>
          <a:schemeClr val="accent5">
            <a:tint val="40000"/>
            <a:alpha val="90000"/>
            <a:hueOff val="-13841497"/>
            <a:satOff val="84006"/>
            <a:lumOff val="411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13841497"/>
              <a:satOff val="84006"/>
              <a:lumOff val="41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Maintain Communication Users</a:t>
          </a:r>
          <a:endParaRPr lang="en-US" sz="2200" kern="1200"/>
        </a:p>
      </dsp:txBody>
      <dsp:txXfrm>
        <a:off x="7506936" y="1267288"/>
        <a:ext cx="2273960" cy="1910126"/>
      </dsp:txXfrm>
    </dsp:sp>
    <dsp:sp modelId="{427266D1-CCD7-4B3B-86CE-EF52D65A27A6}">
      <dsp:nvSpPr>
        <dsp:cNvPr id="0" name=""/>
        <dsp:cNvSpPr/>
      </dsp:nvSpPr>
      <dsp:spPr>
        <a:xfrm>
          <a:off x="8166384" y="375895"/>
          <a:ext cx="955063" cy="955063"/>
        </a:xfrm>
        <a:prstGeom prst="ellipse">
          <a:avLst/>
        </a:prstGeom>
        <a:solidFill>
          <a:schemeClr val="accent5">
            <a:hueOff val="-11244810"/>
            <a:satOff val="76523"/>
            <a:lumOff val="337"/>
            <a:alphaOff val="0"/>
          </a:schemeClr>
        </a:solidFill>
        <a:ln w="12700" cap="flat" cmpd="sng" algn="ctr">
          <a:solidFill>
            <a:schemeClr val="accent5">
              <a:hueOff val="-11244810"/>
              <a:satOff val="76523"/>
              <a:lumOff val="3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8306250" y="515761"/>
        <a:ext cx="675331" cy="675331"/>
      </dsp:txXfrm>
    </dsp:sp>
    <dsp:sp modelId="{9100F506-8D1F-4E0B-9792-7144499A1227}">
      <dsp:nvSpPr>
        <dsp:cNvPr id="0" name=""/>
        <dsp:cNvSpPr/>
      </dsp:nvSpPr>
      <dsp:spPr>
        <a:xfrm>
          <a:off x="7506936" y="3241013"/>
          <a:ext cx="2273960" cy="72"/>
        </a:xfrm>
        <a:prstGeom prst="rect">
          <a:avLst/>
        </a:prstGeom>
        <a:solidFill>
          <a:schemeClr val="accent5">
            <a:hueOff val="-13118945"/>
            <a:satOff val="89277"/>
            <a:lumOff val="393"/>
            <a:alphaOff val="0"/>
          </a:schemeClr>
        </a:solidFill>
        <a:ln w="12700" cap="flat" cmpd="sng" algn="ctr">
          <a:solidFill>
            <a:schemeClr val="accent5">
              <a:hueOff val="-13118945"/>
              <a:satOff val="89277"/>
              <a:lumOff val="39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6AA740-B08E-4FD3-8090-01F726AC7EB7}">
      <dsp:nvSpPr>
        <dsp:cNvPr id="0" name=""/>
        <dsp:cNvSpPr/>
      </dsp:nvSpPr>
      <dsp:spPr>
        <a:xfrm>
          <a:off x="2866" y="57541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Assign the plant of the ordering company to the sales organization and distribution channel of the supplying company.</a:t>
          </a:r>
          <a:endParaRPr lang="en-US" sz="1400" kern="1200"/>
        </a:p>
      </dsp:txBody>
      <dsp:txXfrm>
        <a:off x="2866" y="1267288"/>
        <a:ext cx="2273960" cy="1910126"/>
      </dsp:txXfrm>
    </dsp:sp>
    <dsp:sp modelId="{FACED726-5B61-4AD1-B051-16F4C3974FBD}">
      <dsp:nvSpPr>
        <dsp:cNvPr id="0" name=""/>
        <dsp:cNvSpPr/>
      </dsp:nvSpPr>
      <dsp:spPr>
        <a:xfrm>
          <a:off x="662314" y="375895"/>
          <a:ext cx="955063" cy="9550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802180" y="515761"/>
        <a:ext cx="675331" cy="675331"/>
      </dsp:txXfrm>
    </dsp:sp>
    <dsp:sp modelId="{B9492E8C-F7B3-46A2-B6FD-06B15B970AE7}">
      <dsp:nvSpPr>
        <dsp:cNvPr id="0" name=""/>
        <dsp:cNvSpPr/>
      </dsp:nvSpPr>
      <dsp:spPr>
        <a:xfrm>
          <a:off x="2866" y="3241013"/>
          <a:ext cx="2273960" cy="72"/>
        </a:xfrm>
        <a:prstGeom prst="rect">
          <a:avLst/>
        </a:prstGeom>
        <a:solidFill>
          <a:schemeClr val="accent2">
            <a:hueOff val="676520"/>
            <a:satOff val="3530"/>
            <a:lumOff val="-1008"/>
            <a:alphaOff val="0"/>
          </a:schemeClr>
        </a:solidFill>
        <a:ln w="12700" cap="flat" cmpd="sng" algn="ctr">
          <a:solidFill>
            <a:schemeClr val="accent2">
              <a:hueOff val="676520"/>
              <a:satOff val="3530"/>
              <a:lumOff val="-10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E149C9-6C0F-4B87-8A35-1F6BFCC0FF65}">
      <dsp:nvSpPr>
        <dsp:cNvPr id="0" name=""/>
        <dsp:cNvSpPr/>
      </dsp:nvSpPr>
      <dsp:spPr>
        <a:xfrm>
          <a:off x="2504222" y="57541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1122955"/>
            <a:satOff val="-665"/>
            <a:lumOff val="-16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122955"/>
              <a:satOff val="-665"/>
              <a:lumOff val="-1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Assign the sales organization and distribution channel of the ordering company to the plant of the supplying company.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2504222" y="1267288"/>
        <a:ext cx="2273960" cy="1910126"/>
      </dsp:txXfrm>
    </dsp:sp>
    <dsp:sp modelId="{DAE66BCA-9B0B-4DA7-A4E1-B37C87A07AAC}">
      <dsp:nvSpPr>
        <dsp:cNvPr id="0" name=""/>
        <dsp:cNvSpPr/>
      </dsp:nvSpPr>
      <dsp:spPr>
        <a:xfrm>
          <a:off x="3163671" y="375895"/>
          <a:ext cx="955063" cy="955063"/>
        </a:xfrm>
        <a:prstGeom prst="ellipse">
          <a:avLst/>
        </a:prstGeom>
        <a:solidFill>
          <a:schemeClr val="accent2">
            <a:hueOff val="1353040"/>
            <a:satOff val="7059"/>
            <a:lumOff val="-2017"/>
            <a:alphaOff val="0"/>
          </a:schemeClr>
        </a:solidFill>
        <a:ln w="12700" cap="flat" cmpd="sng" algn="ctr">
          <a:solidFill>
            <a:schemeClr val="accent2">
              <a:hueOff val="1353040"/>
              <a:satOff val="7059"/>
              <a:lumOff val="-20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303537" y="515761"/>
        <a:ext cx="675331" cy="675331"/>
      </dsp:txXfrm>
    </dsp:sp>
    <dsp:sp modelId="{1C3650FE-777D-4EBB-8FCD-24F6F814DEE3}">
      <dsp:nvSpPr>
        <dsp:cNvPr id="0" name=""/>
        <dsp:cNvSpPr/>
      </dsp:nvSpPr>
      <dsp:spPr>
        <a:xfrm>
          <a:off x="2504222" y="3241013"/>
          <a:ext cx="2273960" cy="72"/>
        </a:xfrm>
        <a:prstGeom prst="rect">
          <a:avLst/>
        </a:prstGeom>
        <a:solidFill>
          <a:schemeClr val="accent2">
            <a:hueOff val="2029559"/>
            <a:satOff val="10589"/>
            <a:lumOff val="-3025"/>
            <a:alphaOff val="0"/>
          </a:schemeClr>
        </a:solidFill>
        <a:ln w="12700" cap="flat" cmpd="sng" algn="ctr">
          <a:solidFill>
            <a:schemeClr val="accent2">
              <a:hueOff val="2029559"/>
              <a:satOff val="10589"/>
              <a:lumOff val="-30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9A1BE5-639D-4209-854F-D6FCF02EB8AB}">
      <dsp:nvSpPr>
        <dsp:cNvPr id="0" name=""/>
        <dsp:cNvSpPr/>
      </dsp:nvSpPr>
      <dsp:spPr>
        <a:xfrm>
          <a:off x="5005579" y="57541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2245909"/>
            <a:satOff val="-1331"/>
            <a:lumOff val="-32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2245909"/>
              <a:satOff val="-1331"/>
              <a:lumOff val="-3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Assign the company code of the ordering company to the plant of the supplying company.</a:t>
          </a:r>
          <a:endParaRPr lang="en-US" sz="1400" kern="1200"/>
        </a:p>
      </dsp:txBody>
      <dsp:txXfrm>
        <a:off x="5005579" y="1267288"/>
        <a:ext cx="2273960" cy="1910126"/>
      </dsp:txXfrm>
    </dsp:sp>
    <dsp:sp modelId="{F5228678-6990-4129-BA1E-541EE6F9A320}">
      <dsp:nvSpPr>
        <dsp:cNvPr id="0" name=""/>
        <dsp:cNvSpPr/>
      </dsp:nvSpPr>
      <dsp:spPr>
        <a:xfrm>
          <a:off x="5665028" y="375895"/>
          <a:ext cx="955063" cy="955063"/>
        </a:xfrm>
        <a:prstGeom prst="ellipse">
          <a:avLst/>
        </a:prstGeom>
        <a:solidFill>
          <a:schemeClr val="accent2">
            <a:hueOff val="2706079"/>
            <a:satOff val="14118"/>
            <a:lumOff val="-4033"/>
            <a:alphaOff val="0"/>
          </a:schemeClr>
        </a:solidFill>
        <a:ln w="12700" cap="flat" cmpd="sng" algn="ctr">
          <a:solidFill>
            <a:schemeClr val="accent2">
              <a:hueOff val="2706079"/>
              <a:satOff val="14118"/>
              <a:lumOff val="-40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804894" y="515761"/>
        <a:ext cx="675331" cy="675331"/>
      </dsp:txXfrm>
    </dsp:sp>
    <dsp:sp modelId="{97E24B88-940A-46B3-8A59-23C970D3BB3A}">
      <dsp:nvSpPr>
        <dsp:cNvPr id="0" name=""/>
        <dsp:cNvSpPr/>
      </dsp:nvSpPr>
      <dsp:spPr>
        <a:xfrm>
          <a:off x="5005579" y="3241013"/>
          <a:ext cx="2273960" cy="72"/>
        </a:xfrm>
        <a:prstGeom prst="rect">
          <a:avLst/>
        </a:prstGeom>
        <a:solidFill>
          <a:schemeClr val="accent2">
            <a:hueOff val="3382599"/>
            <a:satOff val="17648"/>
            <a:lumOff val="-5041"/>
            <a:alphaOff val="0"/>
          </a:schemeClr>
        </a:solidFill>
        <a:ln w="12700" cap="flat" cmpd="sng" algn="ctr">
          <a:solidFill>
            <a:schemeClr val="accent2">
              <a:hueOff val="3382599"/>
              <a:satOff val="17648"/>
              <a:lumOff val="-50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FE20F2-589F-43CD-A996-A5D8B1CC5F4E}">
      <dsp:nvSpPr>
        <dsp:cNvPr id="0" name=""/>
        <dsp:cNvSpPr/>
      </dsp:nvSpPr>
      <dsp:spPr>
        <a:xfrm>
          <a:off x="7506936" y="57541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3368864"/>
            <a:satOff val="-1996"/>
            <a:lumOff val="-48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3368864"/>
              <a:satOff val="-1996"/>
              <a:lumOff val="-4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Assign the sales organization and distribution channel of the ordering company to the company code of the supplying company.</a:t>
          </a:r>
          <a:endParaRPr lang="en-US" sz="1400" kern="1200"/>
        </a:p>
      </dsp:txBody>
      <dsp:txXfrm>
        <a:off x="7506936" y="1267288"/>
        <a:ext cx="2273960" cy="1910126"/>
      </dsp:txXfrm>
    </dsp:sp>
    <dsp:sp modelId="{A0550627-4AD2-4040-8F6A-6B9310623D4D}">
      <dsp:nvSpPr>
        <dsp:cNvPr id="0" name=""/>
        <dsp:cNvSpPr/>
      </dsp:nvSpPr>
      <dsp:spPr>
        <a:xfrm>
          <a:off x="8166384" y="375895"/>
          <a:ext cx="955063" cy="955063"/>
        </a:xfrm>
        <a:prstGeom prst="ellipse">
          <a:avLst/>
        </a:prstGeom>
        <a:solidFill>
          <a:schemeClr val="accent2">
            <a:hueOff val="4059119"/>
            <a:satOff val="21177"/>
            <a:lumOff val="-6050"/>
            <a:alphaOff val="0"/>
          </a:schemeClr>
        </a:solidFill>
        <a:ln w="12700" cap="flat" cmpd="sng" algn="ctr">
          <a:solidFill>
            <a:schemeClr val="accent2">
              <a:hueOff val="4059119"/>
              <a:satOff val="21177"/>
              <a:lumOff val="-60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8306250" y="515761"/>
        <a:ext cx="675331" cy="675331"/>
      </dsp:txXfrm>
    </dsp:sp>
    <dsp:sp modelId="{8D438B29-936B-4463-91BE-F244A3ECCAAA}">
      <dsp:nvSpPr>
        <dsp:cNvPr id="0" name=""/>
        <dsp:cNvSpPr/>
      </dsp:nvSpPr>
      <dsp:spPr>
        <a:xfrm>
          <a:off x="7506936" y="3241013"/>
          <a:ext cx="2273960" cy="72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accent2">
              <a:hueOff val="4735638"/>
              <a:satOff val="24707"/>
              <a:lumOff val="-70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AF10FE-CCA5-4F3B-8042-808576BC3BBC}">
      <dsp:nvSpPr>
        <dsp:cNvPr id="0" name=""/>
        <dsp:cNvSpPr/>
      </dsp:nvSpPr>
      <dsp:spPr>
        <a:xfrm>
          <a:off x="1206076" y="426"/>
          <a:ext cx="1091566" cy="109156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C7BAB3-6A7F-4518-AE45-10D85333C808}">
      <dsp:nvSpPr>
        <dsp:cNvPr id="0" name=""/>
        <dsp:cNvSpPr/>
      </dsp:nvSpPr>
      <dsp:spPr>
        <a:xfrm>
          <a:off x="1438705" y="233055"/>
          <a:ext cx="626308" cy="62630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10CBAE-D561-44C4-8B92-AA06736A5771}">
      <dsp:nvSpPr>
        <dsp:cNvPr id="0" name=""/>
        <dsp:cNvSpPr/>
      </dsp:nvSpPr>
      <dsp:spPr>
        <a:xfrm>
          <a:off x="857133" y="1431988"/>
          <a:ext cx="1789453" cy="849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 dirty="0"/>
            <a:t>Create an F2 invoice in the supplying company with reference to a sales order in the ordering company.</a:t>
          </a:r>
          <a:endParaRPr lang="en-US" sz="1100" kern="1200" dirty="0"/>
        </a:p>
      </dsp:txBody>
      <dsp:txXfrm>
        <a:off x="857133" y="1431988"/>
        <a:ext cx="1789453" cy="849990"/>
      </dsp:txXfrm>
    </dsp:sp>
    <dsp:sp modelId="{D237E0E3-97D3-4285-9C8B-703A5E6C3E6E}">
      <dsp:nvSpPr>
        <dsp:cNvPr id="0" name=""/>
        <dsp:cNvSpPr/>
      </dsp:nvSpPr>
      <dsp:spPr>
        <a:xfrm>
          <a:off x="3308684" y="426"/>
          <a:ext cx="1091566" cy="109156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8374BD-81D7-4A5F-9E85-2D4EDA67A5FE}">
      <dsp:nvSpPr>
        <dsp:cNvPr id="0" name=""/>
        <dsp:cNvSpPr/>
      </dsp:nvSpPr>
      <dsp:spPr>
        <a:xfrm>
          <a:off x="3541312" y="233055"/>
          <a:ext cx="626308" cy="62630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F93823-EE80-43B2-8B46-5958C9D565A6}">
      <dsp:nvSpPr>
        <dsp:cNvPr id="0" name=""/>
        <dsp:cNvSpPr/>
      </dsp:nvSpPr>
      <dsp:spPr>
        <a:xfrm>
          <a:off x="2959740" y="1431988"/>
          <a:ext cx="1789453" cy="849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 dirty="0">
              <a:highlight>
                <a:srgbClr val="FF0000"/>
              </a:highlight>
            </a:rPr>
            <a:t>Create a delivery in the supplying company with reference to a sales order in the ordering company.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2959740" y="1431988"/>
        <a:ext cx="1789453" cy="849990"/>
      </dsp:txXfrm>
    </dsp:sp>
    <dsp:sp modelId="{B04F2797-8242-4FCB-B784-CCD2DBDA9F40}">
      <dsp:nvSpPr>
        <dsp:cNvPr id="0" name=""/>
        <dsp:cNvSpPr/>
      </dsp:nvSpPr>
      <dsp:spPr>
        <a:xfrm>
          <a:off x="1206076" y="2729342"/>
          <a:ext cx="1091566" cy="109156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DECFED-322A-4BC6-B531-460661C8DF8D}">
      <dsp:nvSpPr>
        <dsp:cNvPr id="0" name=""/>
        <dsp:cNvSpPr/>
      </dsp:nvSpPr>
      <dsp:spPr>
        <a:xfrm>
          <a:off x="1438705" y="2961971"/>
          <a:ext cx="626308" cy="62630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0AD20E-FA47-4C6E-A904-BE533E02F01B}">
      <dsp:nvSpPr>
        <dsp:cNvPr id="0" name=""/>
        <dsp:cNvSpPr/>
      </dsp:nvSpPr>
      <dsp:spPr>
        <a:xfrm>
          <a:off x="857133" y="4160904"/>
          <a:ext cx="1789453" cy="849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 dirty="0"/>
            <a:t>Create an intercompany invoice in the ordering company with reference to a delivery in the supplying company.</a:t>
          </a:r>
          <a:endParaRPr lang="en-US" sz="1100" kern="1200" dirty="0"/>
        </a:p>
      </dsp:txBody>
      <dsp:txXfrm>
        <a:off x="857133" y="4160904"/>
        <a:ext cx="1789453" cy="849990"/>
      </dsp:txXfrm>
    </dsp:sp>
    <dsp:sp modelId="{29DC7840-FFD5-44A9-9206-5C2E03C1F8B2}">
      <dsp:nvSpPr>
        <dsp:cNvPr id="0" name=""/>
        <dsp:cNvSpPr/>
      </dsp:nvSpPr>
      <dsp:spPr>
        <a:xfrm>
          <a:off x="3308684" y="2729342"/>
          <a:ext cx="1091566" cy="109156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03A58D-78F0-414B-864D-D7AAD19C5173}">
      <dsp:nvSpPr>
        <dsp:cNvPr id="0" name=""/>
        <dsp:cNvSpPr/>
      </dsp:nvSpPr>
      <dsp:spPr>
        <a:xfrm>
          <a:off x="3541312" y="2961971"/>
          <a:ext cx="626308" cy="62630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57569C-4E12-4627-A412-7A8DD2558836}">
      <dsp:nvSpPr>
        <dsp:cNvPr id="0" name=""/>
        <dsp:cNvSpPr/>
      </dsp:nvSpPr>
      <dsp:spPr>
        <a:xfrm>
          <a:off x="2959740" y="4160904"/>
          <a:ext cx="1789453" cy="8499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 dirty="0">
              <a:highlight>
                <a:srgbClr val="FF0000"/>
              </a:highlight>
            </a:rPr>
            <a:t>Create an F2 invoice in the ordering company with reference to a delivery in the supplying company.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2959740" y="4160904"/>
        <a:ext cx="1789453" cy="8499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160694-FBE9-41B2-9D14-5185FDC4E6F8}">
      <dsp:nvSpPr>
        <dsp:cNvPr id="0" name=""/>
        <dsp:cNvSpPr/>
      </dsp:nvSpPr>
      <dsp:spPr>
        <a:xfrm>
          <a:off x="2866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Create a delivery with reference to any sales order type.</a:t>
          </a:r>
          <a:endParaRPr lang="en-US" sz="2200" kern="1200"/>
        </a:p>
      </dsp:txBody>
      <dsp:txXfrm>
        <a:off x="2866" y="1326077"/>
        <a:ext cx="2273960" cy="1910126"/>
      </dsp:txXfrm>
    </dsp:sp>
    <dsp:sp modelId="{A9C32C51-F6B9-4397-961B-7F04C32D6924}">
      <dsp:nvSpPr>
        <dsp:cNvPr id="0" name=""/>
        <dsp:cNvSpPr/>
      </dsp:nvSpPr>
      <dsp:spPr>
        <a:xfrm>
          <a:off x="662314" y="434684"/>
          <a:ext cx="955063" cy="9550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802180" y="574550"/>
        <a:ext cx="675331" cy="675331"/>
      </dsp:txXfrm>
    </dsp:sp>
    <dsp:sp modelId="{CE025BD6-8E19-4630-80FD-A93BD2E33B29}">
      <dsp:nvSpPr>
        <dsp:cNvPr id="0" name=""/>
        <dsp:cNvSpPr/>
      </dsp:nvSpPr>
      <dsp:spPr>
        <a:xfrm>
          <a:off x="2866" y="3299802"/>
          <a:ext cx="2273960" cy="72"/>
        </a:xfrm>
        <a:prstGeom prst="rect">
          <a:avLst/>
        </a:prstGeom>
        <a:solidFill>
          <a:schemeClr val="accent2">
            <a:hueOff val="676520"/>
            <a:satOff val="3530"/>
            <a:lumOff val="-1008"/>
            <a:alphaOff val="0"/>
          </a:schemeClr>
        </a:solidFill>
        <a:ln w="12700" cap="flat" cmpd="sng" algn="ctr">
          <a:solidFill>
            <a:schemeClr val="accent2">
              <a:hueOff val="676520"/>
              <a:satOff val="3530"/>
              <a:lumOff val="-10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204B43-C373-4796-A1AB-4FB7DAD4CA5A}">
      <dsp:nvSpPr>
        <dsp:cNvPr id="0" name=""/>
        <dsp:cNvSpPr/>
      </dsp:nvSpPr>
      <dsp:spPr>
        <a:xfrm>
          <a:off x="2504222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1122955"/>
            <a:satOff val="-665"/>
            <a:lumOff val="-16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122955"/>
              <a:satOff val="-665"/>
              <a:lumOff val="-1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Create a delivery without reference to a sales order.</a:t>
          </a:r>
          <a:endParaRPr lang="en-US" sz="2200" kern="1200"/>
        </a:p>
      </dsp:txBody>
      <dsp:txXfrm>
        <a:off x="2504222" y="1326077"/>
        <a:ext cx="2273960" cy="1910126"/>
      </dsp:txXfrm>
    </dsp:sp>
    <dsp:sp modelId="{809C56B1-4769-4B75-B202-82254567ABE8}">
      <dsp:nvSpPr>
        <dsp:cNvPr id="0" name=""/>
        <dsp:cNvSpPr/>
      </dsp:nvSpPr>
      <dsp:spPr>
        <a:xfrm>
          <a:off x="3163671" y="434684"/>
          <a:ext cx="955063" cy="955063"/>
        </a:xfrm>
        <a:prstGeom prst="ellipse">
          <a:avLst/>
        </a:prstGeom>
        <a:solidFill>
          <a:schemeClr val="accent2">
            <a:hueOff val="1353040"/>
            <a:satOff val="7059"/>
            <a:lumOff val="-2017"/>
            <a:alphaOff val="0"/>
          </a:schemeClr>
        </a:solidFill>
        <a:ln w="12700" cap="flat" cmpd="sng" algn="ctr">
          <a:solidFill>
            <a:schemeClr val="accent2">
              <a:hueOff val="1353040"/>
              <a:satOff val="7059"/>
              <a:lumOff val="-20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303537" y="574550"/>
        <a:ext cx="675331" cy="675331"/>
      </dsp:txXfrm>
    </dsp:sp>
    <dsp:sp modelId="{8762D9A6-F1C1-4DA0-AE30-32DCBF41B506}">
      <dsp:nvSpPr>
        <dsp:cNvPr id="0" name=""/>
        <dsp:cNvSpPr/>
      </dsp:nvSpPr>
      <dsp:spPr>
        <a:xfrm>
          <a:off x="2504222" y="3299802"/>
          <a:ext cx="2273960" cy="72"/>
        </a:xfrm>
        <a:prstGeom prst="rect">
          <a:avLst/>
        </a:prstGeom>
        <a:solidFill>
          <a:schemeClr val="accent2">
            <a:hueOff val="2029559"/>
            <a:satOff val="10589"/>
            <a:lumOff val="-3025"/>
            <a:alphaOff val="0"/>
          </a:schemeClr>
        </a:solidFill>
        <a:ln w="12700" cap="flat" cmpd="sng" algn="ctr">
          <a:solidFill>
            <a:schemeClr val="accent2">
              <a:hueOff val="2029559"/>
              <a:satOff val="10589"/>
              <a:lumOff val="-30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632222-37E1-484C-A84A-E7B60AE1778B}">
      <dsp:nvSpPr>
        <dsp:cNvPr id="0" name=""/>
        <dsp:cNvSpPr/>
      </dsp:nvSpPr>
      <dsp:spPr>
        <a:xfrm>
          <a:off x="5005579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2245909"/>
            <a:satOff val="-1331"/>
            <a:lumOff val="-32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2245909"/>
              <a:satOff val="-1331"/>
              <a:lumOff val="-3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>
              <a:highlight>
                <a:srgbClr val="FF0000"/>
              </a:highlight>
            </a:rPr>
            <a:t>Create a Pro Forma invoice.</a:t>
          </a:r>
          <a:endParaRPr lang="en-US" sz="2200" kern="1200" dirty="0">
            <a:highlight>
              <a:srgbClr val="FF0000"/>
            </a:highlight>
          </a:endParaRPr>
        </a:p>
      </dsp:txBody>
      <dsp:txXfrm>
        <a:off x="5005579" y="1326077"/>
        <a:ext cx="2273960" cy="1910126"/>
      </dsp:txXfrm>
    </dsp:sp>
    <dsp:sp modelId="{18F575A1-8BCE-4FAD-8098-5115009E194D}">
      <dsp:nvSpPr>
        <dsp:cNvPr id="0" name=""/>
        <dsp:cNvSpPr/>
      </dsp:nvSpPr>
      <dsp:spPr>
        <a:xfrm>
          <a:off x="5665028" y="434684"/>
          <a:ext cx="955063" cy="955063"/>
        </a:xfrm>
        <a:prstGeom prst="ellipse">
          <a:avLst/>
        </a:prstGeom>
        <a:solidFill>
          <a:schemeClr val="accent2">
            <a:hueOff val="2706079"/>
            <a:satOff val="14118"/>
            <a:lumOff val="-4033"/>
            <a:alphaOff val="0"/>
          </a:schemeClr>
        </a:solidFill>
        <a:ln w="12700" cap="flat" cmpd="sng" algn="ctr">
          <a:solidFill>
            <a:schemeClr val="accent2">
              <a:hueOff val="2706079"/>
              <a:satOff val="14118"/>
              <a:lumOff val="-40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804894" y="574550"/>
        <a:ext cx="675331" cy="675331"/>
      </dsp:txXfrm>
    </dsp:sp>
    <dsp:sp modelId="{126C6D5D-AA6E-48EA-A788-49E1CECC738C}">
      <dsp:nvSpPr>
        <dsp:cNvPr id="0" name=""/>
        <dsp:cNvSpPr/>
      </dsp:nvSpPr>
      <dsp:spPr>
        <a:xfrm>
          <a:off x="5005579" y="3299802"/>
          <a:ext cx="2273960" cy="72"/>
        </a:xfrm>
        <a:prstGeom prst="rect">
          <a:avLst/>
        </a:prstGeom>
        <a:solidFill>
          <a:schemeClr val="accent2">
            <a:hueOff val="3382599"/>
            <a:satOff val="17648"/>
            <a:lumOff val="-5041"/>
            <a:alphaOff val="0"/>
          </a:schemeClr>
        </a:solidFill>
        <a:ln w="12700" cap="flat" cmpd="sng" algn="ctr">
          <a:solidFill>
            <a:schemeClr val="accent2">
              <a:hueOff val="3382599"/>
              <a:satOff val="17648"/>
              <a:lumOff val="-50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F7D966-70BE-4316-B5D6-C7A42BE659D2}">
      <dsp:nvSpPr>
        <dsp:cNvPr id="0" name=""/>
        <dsp:cNvSpPr/>
      </dsp:nvSpPr>
      <dsp:spPr>
        <a:xfrm>
          <a:off x="7506936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3368864"/>
            <a:satOff val="-1996"/>
            <a:lumOff val="-48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3368864"/>
              <a:satOff val="-1996"/>
              <a:lumOff val="-4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>
              <a:highlight>
                <a:srgbClr val="FF0000"/>
              </a:highlight>
            </a:rPr>
            <a:t>Create a Customer invoice.</a:t>
          </a:r>
          <a:endParaRPr lang="en-US" sz="2200" kern="1200" dirty="0">
            <a:highlight>
              <a:srgbClr val="FF0000"/>
            </a:highlight>
          </a:endParaRPr>
        </a:p>
      </dsp:txBody>
      <dsp:txXfrm>
        <a:off x="7506936" y="1326077"/>
        <a:ext cx="2273960" cy="1910126"/>
      </dsp:txXfrm>
    </dsp:sp>
    <dsp:sp modelId="{4D0B30B2-8570-40D5-B5B1-11A44A513CB7}">
      <dsp:nvSpPr>
        <dsp:cNvPr id="0" name=""/>
        <dsp:cNvSpPr/>
      </dsp:nvSpPr>
      <dsp:spPr>
        <a:xfrm>
          <a:off x="8166384" y="434684"/>
          <a:ext cx="955063" cy="955063"/>
        </a:xfrm>
        <a:prstGeom prst="ellipse">
          <a:avLst/>
        </a:prstGeom>
        <a:solidFill>
          <a:schemeClr val="accent2">
            <a:hueOff val="4059119"/>
            <a:satOff val="21177"/>
            <a:lumOff val="-6050"/>
            <a:alphaOff val="0"/>
          </a:schemeClr>
        </a:solidFill>
        <a:ln w="12700" cap="flat" cmpd="sng" algn="ctr">
          <a:solidFill>
            <a:schemeClr val="accent2">
              <a:hueOff val="4059119"/>
              <a:satOff val="21177"/>
              <a:lumOff val="-60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8306250" y="574550"/>
        <a:ext cx="675331" cy="675331"/>
      </dsp:txXfrm>
    </dsp:sp>
    <dsp:sp modelId="{28802FA5-1263-4F67-91E9-05919B7169AD}">
      <dsp:nvSpPr>
        <dsp:cNvPr id="0" name=""/>
        <dsp:cNvSpPr/>
      </dsp:nvSpPr>
      <dsp:spPr>
        <a:xfrm>
          <a:off x="7506936" y="3299802"/>
          <a:ext cx="2273960" cy="72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accent2">
              <a:hueOff val="4735638"/>
              <a:satOff val="24707"/>
              <a:lumOff val="-70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07/10/2019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CF42C4B-6D4D-4C3D-9536-27FD787CCE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83" t="21481" r="20834" b="16889"/>
          <a:stretch/>
        </p:blipFill>
        <p:spPr>
          <a:xfrm>
            <a:off x="2265680" y="1473200"/>
            <a:ext cx="7386320" cy="422656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AD84F4E6-B3B1-40B7-A8C4-2D1683E6F6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2059012"/>
            <a:ext cx="12188952" cy="18288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D3DF9944-E51A-42CC-8F62-1073F0EA2FB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365759" y="2166364"/>
            <a:ext cx="11471565" cy="173934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GB" b="1" dirty="0"/>
              <a:t>SAP S/4HANA Cloud - Sales Implementation</a:t>
            </a:r>
            <a:endParaRPr kumimoji="0" lang="en-US" altLang="en-US" sz="42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7B81D4B-A7B2-4B11-A131-E1B85DFEE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3887812"/>
            <a:ext cx="12188952" cy="4572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6E47337-6B5D-45C8-BBF7-C79AFAEAE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472" y="3913632"/>
            <a:ext cx="11503152" cy="457200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bg2"/>
                </a:solidFill>
              </a:rPr>
              <a:t>KPC</a:t>
            </a:r>
          </a:p>
        </p:txBody>
      </p:sp>
    </p:spTree>
    <p:extLst>
      <p:ext uri="{BB962C8B-B14F-4D97-AF65-F5344CB8AC3E}">
        <p14:creationId xmlns:p14="http://schemas.microsoft.com/office/powerpoint/2010/main" val="4067949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7D0AF04-4ECC-44D9-93BA-F32A480C7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51945D-2210-4FFD-939B-FAB06B9F8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3" y="4585560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8EF575-9971-42E4-808E-9801DE2FA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4674398"/>
            <a:ext cx="9784080" cy="1508760"/>
          </a:xfrm>
        </p:spPr>
        <p:txBody>
          <a:bodyPr>
            <a:normAutofit/>
          </a:bodyPr>
          <a:lstStyle/>
          <a:p>
            <a:r>
              <a:rPr lang="en-GB" sz="1900" dirty="0"/>
              <a:t>Which tools are available in the Manage Your Solution SAP Fiori app? </a:t>
            </a:r>
            <a:br>
              <a:rPr lang="en-GB" sz="1900" dirty="0"/>
            </a:br>
            <a:br>
              <a:rPr lang="en-GB" sz="1900" dirty="0"/>
            </a:br>
            <a:r>
              <a:rPr lang="en-GB" sz="1900" dirty="0"/>
              <a:t>Note: There are 2 correct answers to this question.</a:t>
            </a:r>
            <a:br>
              <a:rPr lang="en-GB" sz="1900" dirty="0"/>
            </a:br>
            <a:endParaRPr lang="fr-FR" sz="19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F8757E9-C0D0-417A-A370-7ABFF37300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0013238"/>
              </p:ext>
            </p:extLst>
          </p:nvPr>
        </p:nvGraphicFramePr>
        <p:xfrm>
          <a:off x="1203325" y="643466"/>
          <a:ext cx="9783763" cy="3298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402975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7D0AF04-4ECC-44D9-93BA-F32A480C7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A51945D-2210-4FFD-939B-FAB06B9F80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3" y="4585560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AE6018-1125-4CB8-8324-6CC724027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4674398"/>
            <a:ext cx="9784080" cy="1508760"/>
          </a:xfrm>
        </p:spPr>
        <p:txBody>
          <a:bodyPr>
            <a:normAutofit/>
          </a:bodyPr>
          <a:lstStyle/>
          <a:p>
            <a:r>
              <a:rPr lang="en-GB" sz="1900" b="1" dirty="0"/>
              <a:t>You need to make configuration adjustments to the organisational structure of a SAP S/4HANA system to enable intercompany sales. What is one of the assignments you must make?</a:t>
            </a:r>
            <a:br>
              <a:rPr lang="en-GB" sz="1900" b="1" dirty="0"/>
            </a:br>
            <a:endParaRPr lang="fr-FR" sz="19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03787D8-B7AD-4AF9-91A1-592776D281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291078"/>
              </p:ext>
            </p:extLst>
          </p:nvPr>
        </p:nvGraphicFramePr>
        <p:xfrm>
          <a:off x="1203325" y="643466"/>
          <a:ext cx="9783763" cy="3298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16900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82496C9-7F85-4D40-AA19-2C31653F69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54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71F53-2ADB-479D-9387-C4D2F078E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b="1">
                <a:solidFill>
                  <a:schemeClr val="tx2"/>
                </a:solidFill>
              </a:rPr>
              <a:t>When processing an intercompany sale in a SAP S/4 HANA system, which transactions form part of this process?</a:t>
            </a:r>
            <a:br>
              <a:rPr lang="en-GB" sz="1600" b="1">
                <a:solidFill>
                  <a:schemeClr val="tx2"/>
                </a:solidFill>
              </a:rPr>
            </a:br>
            <a:endParaRPr lang="fr-FR" sz="16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19E8DB1-B73B-42B5-B1C0-EE40FEE89F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649112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5662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C8BEAE2-C1C6-4677-A0EF-4C89EEB4A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3" y="176109"/>
            <a:ext cx="12188952" cy="65314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F201DF1-0A61-4E68-9FAA-041AC90F4A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2937" y="819576"/>
            <a:ext cx="9323558" cy="524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171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F6FFC-0F7B-4AFD-9C0D-C8BE07775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b="1"/>
              <a:t>In the Free of Charge Delivery (BDA) process, which of the following process step options are provided?</a:t>
            </a:r>
            <a:br>
              <a:rPr lang="en-GB" sz="2500" b="1"/>
            </a:br>
            <a:endParaRPr lang="fr-FR" sz="25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CB53584-ABE5-40E0-9C89-56E6063C3F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7696315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2775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0284F4D-D197-4DDF-B9F6-0F1C31F121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347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</Words>
  <Application>Microsoft Office PowerPoint</Application>
  <PresentationFormat>Widescreen</PresentationFormat>
  <Paragraphs>34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Corbel</vt:lpstr>
      <vt:lpstr>Wingdings</vt:lpstr>
      <vt:lpstr>Banded</vt:lpstr>
      <vt:lpstr>SAP S/4HANA Cloud - Sales Implementation</vt:lpstr>
      <vt:lpstr>Which tools are available in the Manage Your Solution SAP Fiori app?   Note: There are 2 correct answers to this question. </vt:lpstr>
      <vt:lpstr>You need to make configuration adjustments to the organisational structure of a SAP S/4HANA system to enable intercompany sales. What is one of the assignments you must make? </vt:lpstr>
      <vt:lpstr>PowerPoint Presentation</vt:lpstr>
      <vt:lpstr>When processing an intercompany sale in a SAP S/4 HANA system, which transactions form part of this process? </vt:lpstr>
      <vt:lpstr>PowerPoint Presentation</vt:lpstr>
      <vt:lpstr>In the Free of Charge Delivery (BDA) process, which of the following process step options are provided?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 S/4HANA Cloud - Sales Implementation</dc:title>
  <dc:creator>quesnot@gmail.com</dc:creator>
  <cp:lastModifiedBy>quesnot@gmail.com</cp:lastModifiedBy>
  <cp:revision>2</cp:revision>
  <dcterms:created xsi:type="dcterms:W3CDTF">2019-10-07T11:09:48Z</dcterms:created>
  <dcterms:modified xsi:type="dcterms:W3CDTF">2019-10-07T13:25:19Z</dcterms:modified>
</cp:coreProperties>
</file>