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344" r:id="rId2"/>
    <p:sldId id="345" r:id="rId3"/>
    <p:sldId id="346" r:id="rId4"/>
    <p:sldId id="347" r:id="rId5"/>
    <p:sldId id="350" r:id="rId6"/>
    <p:sldId id="348" r:id="rId7"/>
    <p:sldId id="34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2DC8F5-8C9E-4624-BD71-0CA5E2FE5BEE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ED052E8D-0D71-45BE-933C-33AAB292A528}">
      <dgm:prSet/>
      <dgm:spPr/>
      <dgm:t>
        <a:bodyPr/>
        <a:lstStyle/>
        <a:p>
          <a:r>
            <a:rPr lang="en-GB"/>
            <a:t>Core use, super use, simple use</a:t>
          </a:r>
          <a:endParaRPr lang="en-US"/>
        </a:p>
      </dgm:t>
    </dgm:pt>
    <dgm:pt modelId="{FF616631-99BF-4636-B3C1-3D594FDBC074}" type="parTrans" cxnId="{D9FB3BA9-158A-4C70-ADE3-C73916FA9BDA}">
      <dgm:prSet/>
      <dgm:spPr/>
      <dgm:t>
        <a:bodyPr/>
        <a:lstStyle/>
        <a:p>
          <a:endParaRPr lang="en-US"/>
        </a:p>
      </dgm:t>
    </dgm:pt>
    <dgm:pt modelId="{7326531D-DE4C-4001-89D1-EC8DF04EB4AA}" type="sibTrans" cxnId="{D9FB3BA9-158A-4C70-ADE3-C73916FA9BDA}">
      <dgm:prSet/>
      <dgm:spPr/>
      <dgm:t>
        <a:bodyPr/>
        <a:lstStyle/>
        <a:p>
          <a:endParaRPr lang="en-US"/>
        </a:p>
      </dgm:t>
    </dgm:pt>
    <dgm:pt modelId="{27AB651A-2630-4C9F-992F-A799409B093C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Self serve use, core use, advanced use</a:t>
          </a:r>
          <a:endParaRPr lang="en-US" dirty="0">
            <a:highlight>
              <a:srgbClr val="FF0000"/>
            </a:highlight>
          </a:endParaRPr>
        </a:p>
      </dgm:t>
    </dgm:pt>
    <dgm:pt modelId="{37CCB777-F88E-46B1-870E-DBC5DEE474BB}" type="parTrans" cxnId="{2931E338-1533-4698-A2BA-C0C1B7054680}">
      <dgm:prSet/>
      <dgm:spPr/>
      <dgm:t>
        <a:bodyPr/>
        <a:lstStyle/>
        <a:p>
          <a:endParaRPr lang="en-US"/>
        </a:p>
      </dgm:t>
    </dgm:pt>
    <dgm:pt modelId="{0D9F796B-4F95-437B-AA36-A7E12402015A}" type="sibTrans" cxnId="{2931E338-1533-4698-A2BA-C0C1B7054680}">
      <dgm:prSet/>
      <dgm:spPr/>
      <dgm:t>
        <a:bodyPr/>
        <a:lstStyle/>
        <a:p>
          <a:endParaRPr lang="en-US"/>
        </a:p>
      </dgm:t>
    </dgm:pt>
    <dgm:pt modelId="{483060B2-0AA9-467F-9962-D5D5D9978496}">
      <dgm:prSet/>
      <dgm:spPr/>
      <dgm:t>
        <a:bodyPr/>
        <a:lstStyle/>
        <a:p>
          <a:r>
            <a:rPr lang="en-GB"/>
            <a:t>Self serve use, core use, expert use</a:t>
          </a:r>
          <a:endParaRPr lang="en-US"/>
        </a:p>
      </dgm:t>
    </dgm:pt>
    <dgm:pt modelId="{122ED168-F610-49F0-B3F9-133820B890BB}" type="parTrans" cxnId="{4276C71C-65CF-4979-A9FA-24E4B715EE1F}">
      <dgm:prSet/>
      <dgm:spPr/>
      <dgm:t>
        <a:bodyPr/>
        <a:lstStyle/>
        <a:p>
          <a:endParaRPr lang="en-US"/>
        </a:p>
      </dgm:t>
    </dgm:pt>
    <dgm:pt modelId="{E5AAC108-EDD8-46B0-B5AB-B87C83068D5C}" type="sibTrans" cxnId="{4276C71C-65CF-4979-A9FA-24E4B715EE1F}">
      <dgm:prSet/>
      <dgm:spPr/>
      <dgm:t>
        <a:bodyPr/>
        <a:lstStyle/>
        <a:p>
          <a:endParaRPr lang="en-US"/>
        </a:p>
      </dgm:t>
    </dgm:pt>
    <dgm:pt modelId="{3EB6B4B2-3E54-47B3-97D5-D0ED32D4C5F9}">
      <dgm:prSet/>
      <dgm:spPr/>
      <dgm:t>
        <a:bodyPr/>
        <a:lstStyle/>
        <a:p>
          <a:r>
            <a:rPr lang="en-GB"/>
            <a:t>Super use, advanced use, core use</a:t>
          </a:r>
          <a:endParaRPr lang="en-US"/>
        </a:p>
      </dgm:t>
    </dgm:pt>
    <dgm:pt modelId="{5DF97A03-FE97-4A14-A64C-F80ADA51FB82}" type="parTrans" cxnId="{E500CD7D-A147-46C8-9E22-856E53860D6A}">
      <dgm:prSet/>
      <dgm:spPr/>
      <dgm:t>
        <a:bodyPr/>
        <a:lstStyle/>
        <a:p>
          <a:endParaRPr lang="en-US"/>
        </a:p>
      </dgm:t>
    </dgm:pt>
    <dgm:pt modelId="{FA5A57AA-288C-46E8-B907-E53A8DC2D24D}" type="sibTrans" cxnId="{E500CD7D-A147-46C8-9E22-856E53860D6A}">
      <dgm:prSet/>
      <dgm:spPr/>
      <dgm:t>
        <a:bodyPr/>
        <a:lstStyle/>
        <a:p>
          <a:endParaRPr lang="en-US"/>
        </a:p>
      </dgm:t>
    </dgm:pt>
    <dgm:pt modelId="{6D18953D-5082-43BB-95B2-2E3595728E7D}" type="pres">
      <dgm:prSet presAssocID="{A52DC8F5-8C9E-4624-BD71-0CA5E2FE5BEE}" presName="root" presStyleCnt="0">
        <dgm:presLayoutVars>
          <dgm:dir/>
          <dgm:resizeHandles val="exact"/>
        </dgm:presLayoutVars>
      </dgm:prSet>
      <dgm:spPr/>
    </dgm:pt>
    <dgm:pt modelId="{4DDD9647-6A61-42C3-8994-841EAA8E3BFB}" type="pres">
      <dgm:prSet presAssocID="{ED052E8D-0D71-45BE-933C-33AAB292A528}" presName="compNode" presStyleCnt="0"/>
      <dgm:spPr/>
    </dgm:pt>
    <dgm:pt modelId="{0E00FAEC-55FD-49BA-9249-3520341E9104}" type="pres">
      <dgm:prSet presAssocID="{ED052E8D-0D71-45BE-933C-33AAB292A528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66903140-4A93-4488-8467-94A2182E2BFE}" type="pres">
      <dgm:prSet presAssocID="{ED052E8D-0D71-45BE-933C-33AAB292A528}" presName="spaceRect" presStyleCnt="0"/>
      <dgm:spPr/>
    </dgm:pt>
    <dgm:pt modelId="{98A0A685-A7F7-4641-BD05-23E79EBC0893}" type="pres">
      <dgm:prSet presAssocID="{ED052E8D-0D71-45BE-933C-33AAB292A528}" presName="textRect" presStyleLbl="revTx" presStyleIdx="0" presStyleCnt="4">
        <dgm:presLayoutVars>
          <dgm:chMax val="1"/>
          <dgm:chPref val="1"/>
        </dgm:presLayoutVars>
      </dgm:prSet>
      <dgm:spPr/>
    </dgm:pt>
    <dgm:pt modelId="{1C928570-8139-4B67-84E5-4D9A149CECD6}" type="pres">
      <dgm:prSet presAssocID="{7326531D-DE4C-4001-89D1-EC8DF04EB4AA}" presName="sibTrans" presStyleCnt="0"/>
      <dgm:spPr/>
    </dgm:pt>
    <dgm:pt modelId="{1E6DCA7A-33F5-44C9-9486-2DCD82A1B4F8}" type="pres">
      <dgm:prSet presAssocID="{27AB651A-2630-4C9F-992F-A799409B093C}" presName="compNode" presStyleCnt="0"/>
      <dgm:spPr/>
    </dgm:pt>
    <dgm:pt modelId="{1C680485-17B2-4843-B275-D57994056F41}" type="pres">
      <dgm:prSet presAssocID="{27AB651A-2630-4C9F-992F-A799409B093C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5F2E5B57-EDFC-45C2-9A90-16E596EE9112}" type="pres">
      <dgm:prSet presAssocID="{27AB651A-2630-4C9F-992F-A799409B093C}" presName="spaceRect" presStyleCnt="0"/>
      <dgm:spPr/>
    </dgm:pt>
    <dgm:pt modelId="{4FAA32B5-D11C-4203-A5E3-747BE169529A}" type="pres">
      <dgm:prSet presAssocID="{27AB651A-2630-4C9F-992F-A799409B093C}" presName="textRect" presStyleLbl="revTx" presStyleIdx="1" presStyleCnt="4">
        <dgm:presLayoutVars>
          <dgm:chMax val="1"/>
          <dgm:chPref val="1"/>
        </dgm:presLayoutVars>
      </dgm:prSet>
      <dgm:spPr/>
    </dgm:pt>
    <dgm:pt modelId="{1B415E5E-48BA-4C7E-9E2E-EC7FDF145D49}" type="pres">
      <dgm:prSet presAssocID="{0D9F796B-4F95-437B-AA36-A7E12402015A}" presName="sibTrans" presStyleCnt="0"/>
      <dgm:spPr/>
    </dgm:pt>
    <dgm:pt modelId="{4B3C10E1-AAC4-45B4-AF57-3AE7560076E4}" type="pres">
      <dgm:prSet presAssocID="{483060B2-0AA9-467F-9962-D5D5D9978496}" presName="compNode" presStyleCnt="0"/>
      <dgm:spPr/>
    </dgm:pt>
    <dgm:pt modelId="{91F9D887-01EC-47BB-907D-D6373A4DCB86}" type="pres">
      <dgm:prSet presAssocID="{483060B2-0AA9-467F-9962-D5D5D9978496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er"/>
        </a:ext>
      </dgm:extLst>
    </dgm:pt>
    <dgm:pt modelId="{34DED464-0160-435D-B588-2ADFA4F9E31E}" type="pres">
      <dgm:prSet presAssocID="{483060B2-0AA9-467F-9962-D5D5D9978496}" presName="spaceRect" presStyleCnt="0"/>
      <dgm:spPr/>
    </dgm:pt>
    <dgm:pt modelId="{D6FEF925-7AE1-40F4-99F5-A25317D5961B}" type="pres">
      <dgm:prSet presAssocID="{483060B2-0AA9-467F-9962-D5D5D9978496}" presName="textRect" presStyleLbl="revTx" presStyleIdx="2" presStyleCnt="4">
        <dgm:presLayoutVars>
          <dgm:chMax val="1"/>
          <dgm:chPref val="1"/>
        </dgm:presLayoutVars>
      </dgm:prSet>
      <dgm:spPr/>
    </dgm:pt>
    <dgm:pt modelId="{C079C5E6-8674-4CFF-8201-385EED7E6147}" type="pres">
      <dgm:prSet presAssocID="{E5AAC108-EDD8-46B0-B5AB-B87C83068D5C}" presName="sibTrans" presStyleCnt="0"/>
      <dgm:spPr/>
    </dgm:pt>
    <dgm:pt modelId="{6753A8E5-91F4-493A-91D3-7A5D5CA5F271}" type="pres">
      <dgm:prSet presAssocID="{3EB6B4B2-3E54-47B3-97D5-D0ED32D4C5F9}" presName="compNode" presStyleCnt="0"/>
      <dgm:spPr/>
    </dgm:pt>
    <dgm:pt modelId="{2C25E56E-921F-431B-9F82-DBBC25055785}" type="pres">
      <dgm:prSet presAssocID="{3EB6B4B2-3E54-47B3-97D5-D0ED32D4C5F9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ight Pointing Backhand Index"/>
        </a:ext>
      </dgm:extLst>
    </dgm:pt>
    <dgm:pt modelId="{90708818-E459-4532-BCB2-865761956C79}" type="pres">
      <dgm:prSet presAssocID="{3EB6B4B2-3E54-47B3-97D5-D0ED32D4C5F9}" presName="spaceRect" presStyleCnt="0"/>
      <dgm:spPr/>
    </dgm:pt>
    <dgm:pt modelId="{82903AE9-6672-4AF7-A1D9-8191202BFB61}" type="pres">
      <dgm:prSet presAssocID="{3EB6B4B2-3E54-47B3-97D5-D0ED32D4C5F9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7C8D3F14-895A-4F97-AC34-2B7C76D349AF}" type="presOf" srcId="{A52DC8F5-8C9E-4624-BD71-0CA5E2FE5BEE}" destId="{6D18953D-5082-43BB-95B2-2E3595728E7D}" srcOrd="0" destOrd="0" presId="urn:microsoft.com/office/officeart/2018/2/layout/IconLabelList"/>
    <dgm:cxn modelId="{4276C71C-65CF-4979-A9FA-24E4B715EE1F}" srcId="{A52DC8F5-8C9E-4624-BD71-0CA5E2FE5BEE}" destId="{483060B2-0AA9-467F-9962-D5D5D9978496}" srcOrd="2" destOrd="0" parTransId="{122ED168-F610-49F0-B3F9-133820B890BB}" sibTransId="{E5AAC108-EDD8-46B0-B5AB-B87C83068D5C}"/>
    <dgm:cxn modelId="{22F86A30-D5E5-4ECC-B495-1909CD8EDBA4}" type="presOf" srcId="{483060B2-0AA9-467F-9962-D5D5D9978496}" destId="{D6FEF925-7AE1-40F4-99F5-A25317D5961B}" srcOrd="0" destOrd="0" presId="urn:microsoft.com/office/officeart/2018/2/layout/IconLabelList"/>
    <dgm:cxn modelId="{14A8DE31-4862-459B-A526-7E9BD8D8D7AD}" type="presOf" srcId="{27AB651A-2630-4C9F-992F-A799409B093C}" destId="{4FAA32B5-D11C-4203-A5E3-747BE169529A}" srcOrd="0" destOrd="0" presId="urn:microsoft.com/office/officeart/2018/2/layout/IconLabelList"/>
    <dgm:cxn modelId="{194CBA34-EECD-4279-8A47-AD2DEA90C66C}" type="presOf" srcId="{ED052E8D-0D71-45BE-933C-33AAB292A528}" destId="{98A0A685-A7F7-4641-BD05-23E79EBC0893}" srcOrd="0" destOrd="0" presId="urn:microsoft.com/office/officeart/2018/2/layout/IconLabelList"/>
    <dgm:cxn modelId="{2931E338-1533-4698-A2BA-C0C1B7054680}" srcId="{A52DC8F5-8C9E-4624-BD71-0CA5E2FE5BEE}" destId="{27AB651A-2630-4C9F-992F-A799409B093C}" srcOrd="1" destOrd="0" parTransId="{37CCB777-F88E-46B1-870E-DBC5DEE474BB}" sibTransId="{0D9F796B-4F95-437B-AA36-A7E12402015A}"/>
    <dgm:cxn modelId="{7C74FE4B-4CEB-4781-9003-A3329E157E99}" type="presOf" srcId="{3EB6B4B2-3E54-47B3-97D5-D0ED32D4C5F9}" destId="{82903AE9-6672-4AF7-A1D9-8191202BFB61}" srcOrd="0" destOrd="0" presId="urn:microsoft.com/office/officeart/2018/2/layout/IconLabelList"/>
    <dgm:cxn modelId="{E500CD7D-A147-46C8-9E22-856E53860D6A}" srcId="{A52DC8F5-8C9E-4624-BD71-0CA5E2FE5BEE}" destId="{3EB6B4B2-3E54-47B3-97D5-D0ED32D4C5F9}" srcOrd="3" destOrd="0" parTransId="{5DF97A03-FE97-4A14-A64C-F80ADA51FB82}" sibTransId="{FA5A57AA-288C-46E8-B907-E53A8DC2D24D}"/>
    <dgm:cxn modelId="{D9FB3BA9-158A-4C70-ADE3-C73916FA9BDA}" srcId="{A52DC8F5-8C9E-4624-BD71-0CA5E2FE5BEE}" destId="{ED052E8D-0D71-45BE-933C-33AAB292A528}" srcOrd="0" destOrd="0" parTransId="{FF616631-99BF-4636-B3C1-3D594FDBC074}" sibTransId="{7326531D-DE4C-4001-89D1-EC8DF04EB4AA}"/>
    <dgm:cxn modelId="{8F0CF5CE-8B68-4B48-9625-D83525CE8018}" type="presParOf" srcId="{6D18953D-5082-43BB-95B2-2E3595728E7D}" destId="{4DDD9647-6A61-42C3-8994-841EAA8E3BFB}" srcOrd="0" destOrd="0" presId="urn:microsoft.com/office/officeart/2018/2/layout/IconLabelList"/>
    <dgm:cxn modelId="{8D73C9CA-8445-4BD2-A234-B82BD716874C}" type="presParOf" srcId="{4DDD9647-6A61-42C3-8994-841EAA8E3BFB}" destId="{0E00FAEC-55FD-49BA-9249-3520341E9104}" srcOrd="0" destOrd="0" presId="urn:microsoft.com/office/officeart/2018/2/layout/IconLabelList"/>
    <dgm:cxn modelId="{7D90F437-DCF7-40AA-A028-61C5D2B566E4}" type="presParOf" srcId="{4DDD9647-6A61-42C3-8994-841EAA8E3BFB}" destId="{66903140-4A93-4488-8467-94A2182E2BFE}" srcOrd="1" destOrd="0" presId="urn:microsoft.com/office/officeart/2018/2/layout/IconLabelList"/>
    <dgm:cxn modelId="{7748F510-3EEA-445F-89D7-9177CC9846F4}" type="presParOf" srcId="{4DDD9647-6A61-42C3-8994-841EAA8E3BFB}" destId="{98A0A685-A7F7-4641-BD05-23E79EBC0893}" srcOrd="2" destOrd="0" presId="urn:microsoft.com/office/officeart/2018/2/layout/IconLabelList"/>
    <dgm:cxn modelId="{1CCA81D1-A011-4372-B605-F652CBE6CD9F}" type="presParOf" srcId="{6D18953D-5082-43BB-95B2-2E3595728E7D}" destId="{1C928570-8139-4B67-84E5-4D9A149CECD6}" srcOrd="1" destOrd="0" presId="urn:microsoft.com/office/officeart/2018/2/layout/IconLabelList"/>
    <dgm:cxn modelId="{93C5EEC2-9078-4C8E-B3CA-ED7528A69D1C}" type="presParOf" srcId="{6D18953D-5082-43BB-95B2-2E3595728E7D}" destId="{1E6DCA7A-33F5-44C9-9486-2DCD82A1B4F8}" srcOrd="2" destOrd="0" presId="urn:microsoft.com/office/officeart/2018/2/layout/IconLabelList"/>
    <dgm:cxn modelId="{4FF5691F-0678-4F49-9209-E0B31E1A51E4}" type="presParOf" srcId="{1E6DCA7A-33F5-44C9-9486-2DCD82A1B4F8}" destId="{1C680485-17B2-4843-B275-D57994056F41}" srcOrd="0" destOrd="0" presId="urn:microsoft.com/office/officeart/2018/2/layout/IconLabelList"/>
    <dgm:cxn modelId="{75ACB4DE-3799-40B7-83F1-E466F7C543A7}" type="presParOf" srcId="{1E6DCA7A-33F5-44C9-9486-2DCD82A1B4F8}" destId="{5F2E5B57-EDFC-45C2-9A90-16E596EE9112}" srcOrd="1" destOrd="0" presId="urn:microsoft.com/office/officeart/2018/2/layout/IconLabelList"/>
    <dgm:cxn modelId="{8D2AF993-298D-4957-998D-7CDD956DB737}" type="presParOf" srcId="{1E6DCA7A-33F5-44C9-9486-2DCD82A1B4F8}" destId="{4FAA32B5-D11C-4203-A5E3-747BE169529A}" srcOrd="2" destOrd="0" presId="urn:microsoft.com/office/officeart/2018/2/layout/IconLabelList"/>
    <dgm:cxn modelId="{0B3F198C-4BF1-4450-B2F7-B26D4885120B}" type="presParOf" srcId="{6D18953D-5082-43BB-95B2-2E3595728E7D}" destId="{1B415E5E-48BA-4C7E-9E2E-EC7FDF145D49}" srcOrd="3" destOrd="0" presId="urn:microsoft.com/office/officeart/2018/2/layout/IconLabelList"/>
    <dgm:cxn modelId="{3F1FB81C-BA11-4235-A0B2-0CB8435FB5FD}" type="presParOf" srcId="{6D18953D-5082-43BB-95B2-2E3595728E7D}" destId="{4B3C10E1-AAC4-45B4-AF57-3AE7560076E4}" srcOrd="4" destOrd="0" presId="urn:microsoft.com/office/officeart/2018/2/layout/IconLabelList"/>
    <dgm:cxn modelId="{03908B6D-5179-4874-81ED-E61BF46F2B6F}" type="presParOf" srcId="{4B3C10E1-AAC4-45B4-AF57-3AE7560076E4}" destId="{91F9D887-01EC-47BB-907D-D6373A4DCB86}" srcOrd="0" destOrd="0" presId="urn:microsoft.com/office/officeart/2018/2/layout/IconLabelList"/>
    <dgm:cxn modelId="{2B3D9C63-CCE1-4D7B-9D32-8C3FF4AB5CEF}" type="presParOf" srcId="{4B3C10E1-AAC4-45B4-AF57-3AE7560076E4}" destId="{34DED464-0160-435D-B588-2ADFA4F9E31E}" srcOrd="1" destOrd="0" presId="urn:microsoft.com/office/officeart/2018/2/layout/IconLabelList"/>
    <dgm:cxn modelId="{683A44F1-DBC5-4726-B87B-11C985DC0B4C}" type="presParOf" srcId="{4B3C10E1-AAC4-45B4-AF57-3AE7560076E4}" destId="{D6FEF925-7AE1-40F4-99F5-A25317D5961B}" srcOrd="2" destOrd="0" presId="urn:microsoft.com/office/officeart/2018/2/layout/IconLabelList"/>
    <dgm:cxn modelId="{83C22A3B-7669-4962-82F3-3DC3CAD55723}" type="presParOf" srcId="{6D18953D-5082-43BB-95B2-2E3595728E7D}" destId="{C079C5E6-8674-4CFF-8201-385EED7E6147}" srcOrd="5" destOrd="0" presId="urn:microsoft.com/office/officeart/2018/2/layout/IconLabelList"/>
    <dgm:cxn modelId="{2E4F1926-C9E0-49AC-BD5A-A0D0A217BD88}" type="presParOf" srcId="{6D18953D-5082-43BB-95B2-2E3595728E7D}" destId="{6753A8E5-91F4-493A-91D3-7A5D5CA5F271}" srcOrd="6" destOrd="0" presId="urn:microsoft.com/office/officeart/2018/2/layout/IconLabelList"/>
    <dgm:cxn modelId="{671DF7F3-F616-4105-9AB8-A06016F20408}" type="presParOf" srcId="{6753A8E5-91F4-493A-91D3-7A5D5CA5F271}" destId="{2C25E56E-921F-431B-9F82-DBBC25055785}" srcOrd="0" destOrd="0" presId="urn:microsoft.com/office/officeart/2018/2/layout/IconLabelList"/>
    <dgm:cxn modelId="{207E1935-CC80-46FA-A74E-BC104038DAEB}" type="presParOf" srcId="{6753A8E5-91F4-493A-91D3-7A5D5CA5F271}" destId="{90708818-E459-4532-BCB2-865761956C79}" srcOrd="1" destOrd="0" presId="urn:microsoft.com/office/officeart/2018/2/layout/IconLabelList"/>
    <dgm:cxn modelId="{05D53D3C-4853-45C7-867E-7DE8C0A49B21}" type="presParOf" srcId="{6753A8E5-91F4-493A-91D3-7A5D5CA5F271}" destId="{82903AE9-6672-4AF7-A1D9-8191202BFB61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4341F4-E6A5-415A-A77D-3941B19F77C7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E09182DA-0B2D-4815-8F2C-1DC3D2E13332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SAP S/4HANA Cloud drives impactful business results with an ERP that is simple to use, configure and extend</a:t>
          </a:r>
          <a:endParaRPr lang="en-US" dirty="0">
            <a:solidFill>
              <a:srgbClr val="FF0000"/>
            </a:solidFill>
          </a:endParaRPr>
        </a:p>
      </dgm:t>
    </dgm:pt>
    <dgm:pt modelId="{7C942783-13DB-4CAB-B9CB-E3B631008FDE}" type="parTrans" cxnId="{6C117BE5-BA6C-46A3-8E43-BD67BC4A3887}">
      <dgm:prSet/>
      <dgm:spPr/>
      <dgm:t>
        <a:bodyPr/>
        <a:lstStyle/>
        <a:p>
          <a:endParaRPr lang="en-US"/>
        </a:p>
      </dgm:t>
    </dgm:pt>
    <dgm:pt modelId="{451E1139-F618-43D0-BD93-45BB20662DB6}" type="sibTrans" cxnId="{6C117BE5-BA6C-46A3-8E43-BD67BC4A3887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6244854E-4D2F-498E-8E1A-555CB33061AE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SAP S/4HANA Cloud provides instant value with industry best practices and quarterly updates delivered at cloud speed</a:t>
          </a:r>
          <a:endParaRPr lang="en-US" dirty="0">
            <a:solidFill>
              <a:srgbClr val="FF0000"/>
            </a:solidFill>
          </a:endParaRPr>
        </a:p>
      </dgm:t>
    </dgm:pt>
    <dgm:pt modelId="{5E648D1A-657B-48D0-B980-8A18C5ECA02A}" type="parTrans" cxnId="{4EE0C5E7-892D-44FE-95B4-F7D3128A6C5E}">
      <dgm:prSet/>
      <dgm:spPr/>
      <dgm:t>
        <a:bodyPr/>
        <a:lstStyle/>
        <a:p>
          <a:endParaRPr lang="en-US"/>
        </a:p>
      </dgm:t>
    </dgm:pt>
    <dgm:pt modelId="{EA17BA03-1FAD-4F22-99DB-BE34FDB525D8}" type="sibTrans" cxnId="{4EE0C5E7-892D-44FE-95B4-F7D3128A6C5E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D92F43CC-1509-4DC1-8DBE-6C72CD1D00B7}">
      <dgm:prSet/>
      <dgm:spPr/>
      <dgm:t>
        <a:bodyPr/>
        <a:lstStyle/>
        <a:p>
          <a:r>
            <a:rPr lang="en-GB" dirty="0"/>
            <a:t>SAP S/4HANA Cloud is a best of breed system of record capable of storing almost limitless business data</a:t>
          </a:r>
          <a:endParaRPr lang="en-US" dirty="0"/>
        </a:p>
      </dgm:t>
    </dgm:pt>
    <dgm:pt modelId="{C0D1DD78-1513-4C28-88E1-74FDEACC130E}" type="parTrans" cxnId="{09BFAFE0-397A-44EB-B671-A3BCA51AACD7}">
      <dgm:prSet/>
      <dgm:spPr/>
      <dgm:t>
        <a:bodyPr/>
        <a:lstStyle/>
        <a:p>
          <a:endParaRPr lang="en-US"/>
        </a:p>
      </dgm:t>
    </dgm:pt>
    <dgm:pt modelId="{E1719998-C4E4-4ED6-B244-8FA025DC2786}" type="sibTrans" cxnId="{09BFAFE0-397A-44EB-B671-A3BCA51AACD7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3F4D381B-41B0-4254-8AD9-F9F68C27B7FF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SAP S/4HANA Cloud is an intelligent cloud ERP that provides actionable insights with embedded analytics</a:t>
          </a:r>
          <a:endParaRPr lang="en-US" dirty="0">
            <a:solidFill>
              <a:srgbClr val="FF0000"/>
            </a:solidFill>
          </a:endParaRPr>
        </a:p>
      </dgm:t>
    </dgm:pt>
    <dgm:pt modelId="{1548B836-666C-4DA6-AF26-8D08A413D4BD}" type="parTrans" cxnId="{256A911C-44D1-48E7-8449-5ED301890D3C}">
      <dgm:prSet/>
      <dgm:spPr/>
      <dgm:t>
        <a:bodyPr/>
        <a:lstStyle/>
        <a:p>
          <a:endParaRPr lang="en-US"/>
        </a:p>
      </dgm:t>
    </dgm:pt>
    <dgm:pt modelId="{9F7E5A0D-0327-4B8E-A09E-F8260058BBAB}" type="sibTrans" cxnId="{256A911C-44D1-48E7-8449-5ED301890D3C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A98D12FF-1D08-48D1-B71F-73523D1FC1C2}" type="pres">
      <dgm:prSet presAssocID="{834341F4-E6A5-415A-A77D-3941B19F77C7}" presName="Name0" presStyleCnt="0">
        <dgm:presLayoutVars>
          <dgm:animLvl val="lvl"/>
          <dgm:resizeHandles val="exact"/>
        </dgm:presLayoutVars>
      </dgm:prSet>
      <dgm:spPr/>
    </dgm:pt>
    <dgm:pt modelId="{5848E8C9-2284-43EF-A6EE-DE45858E4B7C}" type="pres">
      <dgm:prSet presAssocID="{E09182DA-0B2D-4815-8F2C-1DC3D2E13332}" presName="compositeNode" presStyleCnt="0">
        <dgm:presLayoutVars>
          <dgm:bulletEnabled val="1"/>
        </dgm:presLayoutVars>
      </dgm:prSet>
      <dgm:spPr/>
    </dgm:pt>
    <dgm:pt modelId="{7F48415C-06E9-4F06-A90F-2B482CA78D75}" type="pres">
      <dgm:prSet presAssocID="{E09182DA-0B2D-4815-8F2C-1DC3D2E13332}" presName="bgRect" presStyleLbl="bgAccFollowNode1" presStyleIdx="0" presStyleCnt="4"/>
      <dgm:spPr/>
    </dgm:pt>
    <dgm:pt modelId="{5F0CF9CB-B82F-4468-8A37-DC9D3457F162}" type="pres">
      <dgm:prSet presAssocID="{451E1139-F618-43D0-BD93-45BB20662DB6}" presName="sibTransNodeCircle" presStyleLbl="alignNode1" presStyleIdx="0" presStyleCnt="8">
        <dgm:presLayoutVars>
          <dgm:chMax val="0"/>
          <dgm:bulletEnabled/>
        </dgm:presLayoutVars>
      </dgm:prSet>
      <dgm:spPr/>
    </dgm:pt>
    <dgm:pt modelId="{8F1EBE29-354A-436D-BDD7-2A5516D30D05}" type="pres">
      <dgm:prSet presAssocID="{E09182DA-0B2D-4815-8F2C-1DC3D2E13332}" presName="bottomLine" presStyleLbl="alignNode1" presStyleIdx="1" presStyleCnt="8">
        <dgm:presLayoutVars/>
      </dgm:prSet>
      <dgm:spPr/>
    </dgm:pt>
    <dgm:pt modelId="{F699A210-30B5-4928-ACC8-D45694B989EA}" type="pres">
      <dgm:prSet presAssocID="{E09182DA-0B2D-4815-8F2C-1DC3D2E13332}" presName="nodeText" presStyleLbl="bgAccFollowNode1" presStyleIdx="0" presStyleCnt="4">
        <dgm:presLayoutVars>
          <dgm:bulletEnabled val="1"/>
        </dgm:presLayoutVars>
      </dgm:prSet>
      <dgm:spPr/>
    </dgm:pt>
    <dgm:pt modelId="{A3B0FD4D-0A31-42CC-A878-8FDDB1E3CF4C}" type="pres">
      <dgm:prSet presAssocID="{451E1139-F618-43D0-BD93-45BB20662DB6}" presName="sibTrans" presStyleCnt="0"/>
      <dgm:spPr/>
    </dgm:pt>
    <dgm:pt modelId="{5F5643AE-715D-450D-8DDF-FEC6A4D5FD4A}" type="pres">
      <dgm:prSet presAssocID="{6244854E-4D2F-498E-8E1A-555CB33061AE}" presName="compositeNode" presStyleCnt="0">
        <dgm:presLayoutVars>
          <dgm:bulletEnabled val="1"/>
        </dgm:presLayoutVars>
      </dgm:prSet>
      <dgm:spPr/>
    </dgm:pt>
    <dgm:pt modelId="{2B520FB4-0FC1-49C0-891D-5B4FD0C68C9B}" type="pres">
      <dgm:prSet presAssocID="{6244854E-4D2F-498E-8E1A-555CB33061AE}" presName="bgRect" presStyleLbl="bgAccFollowNode1" presStyleIdx="1" presStyleCnt="4"/>
      <dgm:spPr/>
    </dgm:pt>
    <dgm:pt modelId="{2404AAB7-858A-472A-82F2-62ACC6F87A79}" type="pres">
      <dgm:prSet presAssocID="{EA17BA03-1FAD-4F22-99DB-BE34FDB525D8}" presName="sibTransNodeCircle" presStyleLbl="alignNode1" presStyleIdx="2" presStyleCnt="8">
        <dgm:presLayoutVars>
          <dgm:chMax val="0"/>
          <dgm:bulletEnabled/>
        </dgm:presLayoutVars>
      </dgm:prSet>
      <dgm:spPr/>
    </dgm:pt>
    <dgm:pt modelId="{7F1DBCC0-ABC7-4B40-8513-5D157A98FD06}" type="pres">
      <dgm:prSet presAssocID="{6244854E-4D2F-498E-8E1A-555CB33061AE}" presName="bottomLine" presStyleLbl="alignNode1" presStyleIdx="3" presStyleCnt="8">
        <dgm:presLayoutVars/>
      </dgm:prSet>
      <dgm:spPr/>
    </dgm:pt>
    <dgm:pt modelId="{37B3067C-82D5-4752-BD37-CBF750CCDEF5}" type="pres">
      <dgm:prSet presAssocID="{6244854E-4D2F-498E-8E1A-555CB33061AE}" presName="nodeText" presStyleLbl="bgAccFollowNode1" presStyleIdx="1" presStyleCnt="4">
        <dgm:presLayoutVars>
          <dgm:bulletEnabled val="1"/>
        </dgm:presLayoutVars>
      </dgm:prSet>
      <dgm:spPr/>
    </dgm:pt>
    <dgm:pt modelId="{DDCB3687-1413-4ADF-BC56-3B5814332731}" type="pres">
      <dgm:prSet presAssocID="{EA17BA03-1FAD-4F22-99DB-BE34FDB525D8}" presName="sibTrans" presStyleCnt="0"/>
      <dgm:spPr/>
    </dgm:pt>
    <dgm:pt modelId="{5B7FE6ED-019D-4FDC-A8F4-90761CBA0265}" type="pres">
      <dgm:prSet presAssocID="{D92F43CC-1509-4DC1-8DBE-6C72CD1D00B7}" presName="compositeNode" presStyleCnt="0">
        <dgm:presLayoutVars>
          <dgm:bulletEnabled val="1"/>
        </dgm:presLayoutVars>
      </dgm:prSet>
      <dgm:spPr/>
    </dgm:pt>
    <dgm:pt modelId="{C7C2FA83-3697-4714-9177-2FBB7BE710F4}" type="pres">
      <dgm:prSet presAssocID="{D92F43CC-1509-4DC1-8DBE-6C72CD1D00B7}" presName="bgRect" presStyleLbl="bgAccFollowNode1" presStyleIdx="2" presStyleCnt="4" custLinFactNeighborX="1787" custLinFactNeighborY="1596"/>
      <dgm:spPr/>
    </dgm:pt>
    <dgm:pt modelId="{7CD56958-1DE1-4304-90AF-54E23131491E}" type="pres">
      <dgm:prSet presAssocID="{E1719998-C4E4-4ED6-B244-8FA025DC2786}" presName="sibTransNodeCircle" presStyleLbl="alignNode1" presStyleIdx="4" presStyleCnt="8">
        <dgm:presLayoutVars>
          <dgm:chMax val="0"/>
          <dgm:bulletEnabled/>
        </dgm:presLayoutVars>
      </dgm:prSet>
      <dgm:spPr/>
    </dgm:pt>
    <dgm:pt modelId="{35F98D2D-A941-446D-9177-745EA9776123}" type="pres">
      <dgm:prSet presAssocID="{D92F43CC-1509-4DC1-8DBE-6C72CD1D00B7}" presName="bottomLine" presStyleLbl="alignNode1" presStyleIdx="5" presStyleCnt="8">
        <dgm:presLayoutVars/>
      </dgm:prSet>
      <dgm:spPr/>
    </dgm:pt>
    <dgm:pt modelId="{7B717FB4-3F6A-4F37-8788-0A2103409F45}" type="pres">
      <dgm:prSet presAssocID="{D92F43CC-1509-4DC1-8DBE-6C72CD1D00B7}" presName="nodeText" presStyleLbl="bgAccFollowNode1" presStyleIdx="2" presStyleCnt="4">
        <dgm:presLayoutVars>
          <dgm:bulletEnabled val="1"/>
        </dgm:presLayoutVars>
      </dgm:prSet>
      <dgm:spPr/>
    </dgm:pt>
    <dgm:pt modelId="{E049FBCC-D8EE-4A85-B318-6A09AD1DB7E4}" type="pres">
      <dgm:prSet presAssocID="{E1719998-C4E4-4ED6-B244-8FA025DC2786}" presName="sibTrans" presStyleCnt="0"/>
      <dgm:spPr/>
    </dgm:pt>
    <dgm:pt modelId="{9A3519B8-13D4-41F6-8FA2-532AA9A12EB5}" type="pres">
      <dgm:prSet presAssocID="{3F4D381B-41B0-4254-8AD9-F9F68C27B7FF}" presName="compositeNode" presStyleCnt="0">
        <dgm:presLayoutVars>
          <dgm:bulletEnabled val="1"/>
        </dgm:presLayoutVars>
      </dgm:prSet>
      <dgm:spPr/>
    </dgm:pt>
    <dgm:pt modelId="{049C9C41-AB98-49C1-AF96-E4B9B1BF12B4}" type="pres">
      <dgm:prSet presAssocID="{3F4D381B-41B0-4254-8AD9-F9F68C27B7FF}" presName="bgRect" presStyleLbl="bgAccFollowNode1" presStyleIdx="3" presStyleCnt="4"/>
      <dgm:spPr/>
    </dgm:pt>
    <dgm:pt modelId="{20B80EC8-2A73-4412-867A-310D9CCD89E9}" type="pres">
      <dgm:prSet presAssocID="{9F7E5A0D-0327-4B8E-A09E-F8260058BBAB}" presName="sibTransNodeCircle" presStyleLbl="alignNode1" presStyleIdx="6" presStyleCnt="8">
        <dgm:presLayoutVars>
          <dgm:chMax val="0"/>
          <dgm:bulletEnabled/>
        </dgm:presLayoutVars>
      </dgm:prSet>
      <dgm:spPr/>
    </dgm:pt>
    <dgm:pt modelId="{FC083C76-B054-4741-AD38-086E660DBA80}" type="pres">
      <dgm:prSet presAssocID="{3F4D381B-41B0-4254-8AD9-F9F68C27B7FF}" presName="bottomLine" presStyleLbl="alignNode1" presStyleIdx="7" presStyleCnt="8">
        <dgm:presLayoutVars/>
      </dgm:prSet>
      <dgm:spPr/>
    </dgm:pt>
    <dgm:pt modelId="{FE72278C-9F67-408C-A023-61ABCD7909CB}" type="pres">
      <dgm:prSet presAssocID="{3F4D381B-41B0-4254-8AD9-F9F68C27B7FF}" presName="nodeText" presStyleLbl="bgAccFollowNode1" presStyleIdx="3" presStyleCnt="4">
        <dgm:presLayoutVars>
          <dgm:bulletEnabled val="1"/>
        </dgm:presLayoutVars>
      </dgm:prSet>
      <dgm:spPr/>
    </dgm:pt>
  </dgm:ptLst>
  <dgm:cxnLst>
    <dgm:cxn modelId="{256A911C-44D1-48E7-8449-5ED301890D3C}" srcId="{834341F4-E6A5-415A-A77D-3941B19F77C7}" destId="{3F4D381B-41B0-4254-8AD9-F9F68C27B7FF}" srcOrd="3" destOrd="0" parTransId="{1548B836-666C-4DA6-AF26-8D08A413D4BD}" sibTransId="{9F7E5A0D-0327-4B8E-A09E-F8260058BBAB}"/>
    <dgm:cxn modelId="{B9EB4233-0118-47CD-B706-46257BBAFF3B}" type="presOf" srcId="{EA17BA03-1FAD-4F22-99DB-BE34FDB525D8}" destId="{2404AAB7-858A-472A-82F2-62ACC6F87A79}" srcOrd="0" destOrd="0" presId="urn:microsoft.com/office/officeart/2016/7/layout/BasicLinearProcessNumbered"/>
    <dgm:cxn modelId="{0E4D8A5E-8913-4568-AE20-C7F2445F6FB0}" type="presOf" srcId="{3F4D381B-41B0-4254-8AD9-F9F68C27B7FF}" destId="{FE72278C-9F67-408C-A023-61ABCD7909CB}" srcOrd="1" destOrd="0" presId="urn:microsoft.com/office/officeart/2016/7/layout/BasicLinearProcessNumbered"/>
    <dgm:cxn modelId="{28D55665-21E0-42FF-BC47-4304502430BA}" type="presOf" srcId="{E09182DA-0B2D-4815-8F2C-1DC3D2E13332}" destId="{7F48415C-06E9-4F06-A90F-2B482CA78D75}" srcOrd="0" destOrd="0" presId="urn:microsoft.com/office/officeart/2016/7/layout/BasicLinearProcessNumbered"/>
    <dgm:cxn modelId="{0F1B6B51-A968-442B-B154-5AD4D7571061}" type="presOf" srcId="{D92F43CC-1509-4DC1-8DBE-6C72CD1D00B7}" destId="{C7C2FA83-3697-4714-9177-2FBB7BE710F4}" srcOrd="0" destOrd="0" presId="urn:microsoft.com/office/officeart/2016/7/layout/BasicLinearProcessNumbered"/>
    <dgm:cxn modelId="{3A82CE51-319A-4DBD-A1F0-179BA0DBD799}" type="presOf" srcId="{6244854E-4D2F-498E-8E1A-555CB33061AE}" destId="{37B3067C-82D5-4752-BD37-CBF750CCDEF5}" srcOrd="1" destOrd="0" presId="urn:microsoft.com/office/officeart/2016/7/layout/BasicLinearProcessNumbered"/>
    <dgm:cxn modelId="{F06DB276-8BC6-4980-968F-BE820BA7C343}" type="presOf" srcId="{451E1139-F618-43D0-BD93-45BB20662DB6}" destId="{5F0CF9CB-B82F-4468-8A37-DC9D3457F162}" srcOrd="0" destOrd="0" presId="urn:microsoft.com/office/officeart/2016/7/layout/BasicLinearProcessNumbered"/>
    <dgm:cxn modelId="{0EA2305A-7089-48E2-95B1-3DD7D1FE53B1}" type="presOf" srcId="{3F4D381B-41B0-4254-8AD9-F9F68C27B7FF}" destId="{049C9C41-AB98-49C1-AF96-E4B9B1BF12B4}" srcOrd="0" destOrd="0" presId="urn:microsoft.com/office/officeart/2016/7/layout/BasicLinearProcessNumbered"/>
    <dgm:cxn modelId="{44DAAB87-C855-43FC-8B2B-B43C46F1E30E}" type="presOf" srcId="{E09182DA-0B2D-4815-8F2C-1DC3D2E13332}" destId="{F699A210-30B5-4928-ACC8-D45694B989EA}" srcOrd="1" destOrd="0" presId="urn:microsoft.com/office/officeart/2016/7/layout/BasicLinearProcessNumbered"/>
    <dgm:cxn modelId="{DDB8BFB2-E6F2-442C-87BC-1A9CDB22A4C0}" type="presOf" srcId="{834341F4-E6A5-415A-A77D-3941B19F77C7}" destId="{A98D12FF-1D08-48D1-B71F-73523D1FC1C2}" srcOrd="0" destOrd="0" presId="urn:microsoft.com/office/officeart/2016/7/layout/BasicLinearProcessNumbered"/>
    <dgm:cxn modelId="{DD26B3B9-E72E-49E0-A727-DAA5A4107EC2}" type="presOf" srcId="{D92F43CC-1509-4DC1-8DBE-6C72CD1D00B7}" destId="{7B717FB4-3F6A-4F37-8788-0A2103409F45}" srcOrd="1" destOrd="0" presId="urn:microsoft.com/office/officeart/2016/7/layout/BasicLinearProcessNumbered"/>
    <dgm:cxn modelId="{97AC1ECB-D58D-4EE5-A44E-8BCF6C257850}" type="presOf" srcId="{E1719998-C4E4-4ED6-B244-8FA025DC2786}" destId="{7CD56958-1DE1-4304-90AF-54E23131491E}" srcOrd="0" destOrd="0" presId="urn:microsoft.com/office/officeart/2016/7/layout/BasicLinearProcessNumbered"/>
    <dgm:cxn modelId="{C79F78CC-13D8-4438-A2BE-7A0AC9F3D6D5}" type="presOf" srcId="{9F7E5A0D-0327-4B8E-A09E-F8260058BBAB}" destId="{20B80EC8-2A73-4412-867A-310D9CCD89E9}" srcOrd="0" destOrd="0" presId="urn:microsoft.com/office/officeart/2016/7/layout/BasicLinearProcessNumbered"/>
    <dgm:cxn modelId="{C168BEDE-65E1-44F2-A38B-B3001A1F8E55}" type="presOf" srcId="{6244854E-4D2F-498E-8E1A-555CB33061AE}" destId="{2B520FB4-0FC1-49C0-891D-5B4FD0C68C9B}" srcOrd="0" destOrd="0" presId="urn:microsoft.com/office/officeart/2016/7/layout/BasicLinearProcessNumbered"/>
    <dgm:cxn modelId="{09BFAFE0-397A-44EB-B671-A3BCA51AACD7}" srcId="{834341F4-E6A5-415A-A77D-3941B19F77C7}" destId="{D92F43CC-1509-4DC1-8DBE-6C72CD1D00B7}" srcOrd="2" destOrd="0" parTransId="{C0D1DD78-1513-4C28-88E1-74FDEACC130E}" sibTransId="{E1719998-C4E4-4ED6-B244-8FA025DC2786}"/>
    <dgm:cxn modelId="{6C117BE5-BA6C-46A3-8E43-BD67BC4A3887}" srcId="{834341F4-E6A5-415A-A77D-3941B19F77C7}" destId="{E09182DA-0B2D-4815-8F2C-1DC3D2E13332}" srcOrd="0" destOrd="0" parTransId="{7C942783-13DB-4CAB-B9CB-E3B631008FDE}" sibTransId="{451E1139-F618-43D0-BD93-45BB20662DB6}"/>
    <dgm:cxn modelId="{4EE0C5E7-892D-44FE-95B4-F7D3128A6C5E}" srcId="{834341F4-E6A5-415A-A77D-3941B19F77C7}" destId="{6244854E-4D2F-498E-8E1A-555CB33061AE}" srcOrd="1" destOrd="0" parTransId="{5E648D1A-657B-48D0-B980-8A18C5ECA02A}" sibTransId="{EA17BA03-1FAD-4F22-99DB-BE34FDB525D8}"/>
    <dgm:cxn modelId="{A5C8B026-94B7-4218-80E3-5147B2935D6F}" type="presParOf" srcId="{A98D12FF-1D08-48D1-B71F-73523D1FC1C2}" destId="{5848E8C9-2284-43EF-A6EE-DE45858E4B7C}" srcOrd="0" destOrd="0" presId="urn:microsoft.com/office/officeart/2016/7/layout/BasicLinearProcessNumbered"/>
    <dgm:cxn modelId="{7BEAD8AA-249E-48EB-9643-F19F6A461EE4}" type="presParOf" srcId="{5848E8C9-2284-43EF-A6EE-DE45858E4B7C}" destId="{7F48415C-06E9-4F06-A90F-2B482CA78D75}" srcOrd="0" destOrd="0" presId="urn:microsoft.com/office/officeart/2016/7/layout/BasicLinearProcessNumbered"/>
    <dgm:cxn modelId="{4678CC79-BB9C-4A35-B0B4-0618DAE929A4}" type="presParOf" srcId="{5848E8C9-2284-43EF-A6EE-DE45858E4B7C}" destId="{5F0CF9CB-B82F-4468-8A37-DC9D3457F162}" srcOrd="1" destOrd="0" presId="urn:microsoft.com/office/officeart/2016/7/layout/BasicLinearProcessNumbered"/>
    <dgm:cxn modelId="{D68A2B9D-5E99-4C46-A23F-D6C5348A6FB5}" type="presParOf" srcId="{5848E8C9-2284-43EF-A6EE-DE45858E4B7C}" destId="{8F1EBE29-354A-436D-BDD7-2A5516D30D05}" srcOrd="2" destOrd="0" presId="urn:microsoft.com/office/officeart/2016/7/layout/BasicLinearProcessNumbered"/>
    <dgm:cxn modelId="{46C7BCE4-81D3-4A1A-AB57-F40B0FEA4D23}" type="presParOf" srcId="{5848E8C9-2284-43EF-A6EE-DE45858E4B7C}" destId="{F699A210-30B5-4928-ACC8-D45694B989EA}" srcOrd="3" destOrd="0" presId="urn:microsoft.com/office/officeart/2016/7/layout/BasicLinearProcessNumbered"/>
    <dgm:cxn modelId="{5B609F81-C1B4-4E97-8FB7-0C49F4F70075}" type="presParOf" srcId="{A98D12FF-1D08-48D1-B71F-73523D1FC1C2}" destId="{A3B0FD4D-0A31-42CC-A878-8FDDB1E3CF4C}" srcOrd="1" destOrd="0" presId="urn:microsoft.com/office/officeart/2016/7/layout/BasicLinearProcessNumbered"/>
    <dgm:cxn modelId="{1BACEFAF-5A20-4436-9CE9-6AFBEFC7EFB0}" type="presParOf" srcId="{A98D12FF-1D08-48D1-B71F-73523D1FC1C2}" destId="{5F5643AE-715D-450D-8DDF-FEC6A4D5FD4A}" srcOrd="2" destOrd="0" presId="urn:microsoft.com/office/officeart/2016/7/layout/BasicLinearProcessNumbered"/>
    <dgm:cxn modelId="{AD4DDBB4-F1C8-446B-8202-C8EE2E017C3A}" type="presParOf" srcId="{5F5643AE-715D-450D-8DDF-FEC6A4D5FD4A}" destId="{2B520FB4-0FC1-49C0-891D-5B4FD0C68C9B}" srcOrd="0" destOrd="0" presId="urn:microsoft.com/office/officeart/2016/7/layout/BasicLinearProcessNumbered"/>
    <dgm:cxn modelId="{E2DD4F52-6092-46E8-BDFC-B5E3C6C3F93A}" type="presParOf" srcId="{5F5643AE-715D-450D-8DDF-FEC6A4D5FD4A}" destId="{2404AAB7-858A-472A-82F2-62ACC6F87A79}" srcOrd="1" destOrd="0" presId="urn:microsoft.com/office/officeart/2016/7/layout/BasicLinearProcessNumbered"/>
    <dgm:cxn modelId="{31260C99-ACE6-4197-8CEB-CB152D53DD18}" type="presParOf" srcId="{5F5643AE-715D-450D-8DDF-FEC6A4D5FD4A}" destId="{7F1DBCC0-ABC7-4B40-8513-5D157A98FD06}" srcOrd="2" destOrd="0" presId="urn:microsoft.com/office/officeart/2016/7/layout/BasicLinearProcessNumbered"/>
    <dgm:cxn modelId="{FB1B2FBD-0157-4F9F-BEB7-112921562363}" type="presParOf" srcId="{5F5643AE-715D-450D-8DDF-FEC6A4D5FD4A}" destId="{37B3067C-82D5-4752-BD37-CBF750CCDEF5}" srcOrd="3" destOrd="0" presId="urn:microsoft.com/office/officeart/2016/7/layout/BasicLinearProcessNumbered"/>
    <dgm:cxn modelId="{63ABCE01-7FE2-490F-B930-FA56E88F8A68}" type="presParOf" srcId="{A98D12FF-1D08-48D1-B71F-73523D1FC1C2}" destId="{DDCB3687-1413-4ADF-BC56-3B5814332731}" srcOrd="3" destOrd="0" presId="urn:microsoft.com/office/officeart/2016/7/layout/BasicLinearProcessNumbered"/>
    <dgm:cxn modelId="{1C8D8C99-6858-4192-9CDF-1DB0D179CC38}" type="presParOf" srcId="{A98D12FF-1D08-48D1-B71F-73523D1FC1C2}" destId="{5B7FE6ED-019D-4FDC-A8F4-90761CBA0265}" srcOrd="4" destOrd="0" presId="urn:microsoft.com/office/officeart/2016/7/layout/BasicLinearProcessNumbered"/>
    <dgm:cxn modelId="{A21DB6E5-0C74-4460-AC1D-568DBFEDD38D}" type="presParOf" srcId="{5B7FE6ED-019D-4FDC-A8F4-90761CBA0265}" destId="{C7C2FA83-3697-4714-9177-2FBB7BE710F4}" srcOrd="0" destOrd="0" presId="urn:microsoft.com/office/officeart/2016/7/layout/BasicLinearProcessNumbered"/>
    <dgm:cxn modelId="{26B8734F-BD9A-4E5F-97A3-AC1EBBDB023B}" type="presParOf" srcId="{5B7FE6ED-019D-4FDC-A8F4-90761CBA0265}" destId="{7CD56958-1DE1-4304-90AF-54E23131491E}" srcOrd="1" destOrd="0" presId="urn:microsoft.com/office/officeart/2016/7/layout/BasicLinearProcessNumbered"/>
    <dgm:cxn modelId="{D50A5609-172C-43D4-9B27-224CDD339EC0}" type="presParOf" srcId="{5B7FE6ED-019D-4FDC-A8F4-90761CBA0265}" destId="{35F98D2D-A941-446D-9177-745EA9776123}" srcOrd="2" destOrd="0" presId="urn:microsoft.com/office/officeart/2016/7/layout/BasicLinearProcessNumbered"/>
    <dgm:cxn modelId="{762EB4DD-29E3-4956-AA6C-1CAB4E1927B2}" type="presParOf" srcId="{5B7FE6ED-019D-4FDC-A8F4-90761CBA0265}" destId="{7B717FB4-3F6A-4F37-8788-0A2103409F45}" srcOrd="3" destOrd="0" presId="urn:microsoft.com/office/officeart/2016/7/layout/BasicLinearProcessNumbered"/>
    <dgm:cxn modelId="{41FC38BC-D851-4A6E-8A0E-C5F7573CF3EA}" type="presParOf" srcId="{A98D12FF-1D08-48D1-B71F-73523D1FC1C2}" destId="{E049FBCC-D8EE-4A85-B318-6A09AD1DB7E4}" srcOrd="5" destOrd="0" presId="urn:microsoft.com/office/officeart/2016/7/layout/BasicLinearProcessNumbered"/>
    <dgm:cxn modelId="{F108770B-C6D4-4D3A-BC6A-1ADFB27A91E4}" type="presParOf" srcId="{A98D12FF-1D08-48D1-B71F-73523D1FC1C2}" destId="{9A3519B8-13D4-41F6-8FA2-532AA9A12EB5}" srcOrd="6" destOrd="0" presId="urn:microsoft.com/office/officeart/2016/7/layout/BasicLinearProcessNumbered"/>
    <dgm:cxn modelId="{EF13BBE5-9FF1-49E6-B5BF-D23EC48F1253}" type="presParOf" srcId="{9A3519B8-13D4-41F6-8FA2-532AA9A12EB5}" destId="{049C9C41-AB98-49C1-AF96-E4B9B1BF12B4}" srcOrd="0" destOrd="0" presId="urn:microsoft.com/office/officeart/2016/7/layout/BasicLinearProcessNumbered"/>
    <dgm:cxn modelId="{0FB3FD06-C0EC-494A-8925-90AD27C6C887}" type="presParOf" srcId="{9A3519B8-13D4-41F6-8FA2-532AA9A12EB5}" destId="{20B80EC8-2A73-4412-867A-310D9CCD89E9}" srcOrd="1" destOrd="0" presId="urn:microsoft.com/office/officeart/2016/7/layout/BasicLinearProcessNumbered"/>
    <dgm:cxn modelId="{4A70A176-1685-4857-8683-3F4C8E750079}" type="presParOf" srcId="{9A3519B8-13D4-41F6-8FA2-532AA9A12EB5}" destId="{FC083C76-B054-4741-AD38-086E660DBA80}" srcOrd="2" destOrd="0" presId="urn:microsoft.com/office/officeart/2016/7/layout/BasicLinearProcessNumbered"/>
    <dgm:cxn modelId="{6E559A63-451A-44EA-8789-CD3EE0505163}" type="presParOf" srcId="{9A3519B8-13D4-41F6-8FA2-532AA9A12EB5}" destId="{FE72278C-9F67-408C-A023-61ABCD7909CB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9FF4742-E53D-420B-889A-0FA7533FD0BE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5D1979BD-E569-45AB-B82A-A25AC74BCD91}">
      <dgm:prSet/>
      <dgm:spPr/>
      <dgm:t>
        <a:bodyPr/>
        <a:lstStyle/>
        <a:p>
          <a:r>
            <a:rPr lang="en-GB"/>
            <a:t>SAP S/4HANA Cloud is sold through a subscription model based on number of required productive systems</a:t>
          </a:r>
          <a:endParaRPr lang="en-US"/>
        </a:p>
      </dgm:t>
    </dgm:pt>
    <dgm:pt modelId="{3BCD5A12-4254-4DD3-A4E4-1B4CDC0751E8}" type="parTrans" cxnId="{328897C5-D3D4-4289-A037-85D548DB211A}">
      <dgm:prSet/>
      <dgm:spPr/>
      <dgm:t>
        <a:bodyPr/>
        <a:lstStyle/>
        <a:p>
          <a:endParaRPr lang="en-US"/>
        </a:p>
      </dgm:t>
    </dgm:pt>
    <dgm:pt modelId="{0E662F65-5CE2-448B-8AE7-F88BDFAE90B5}" type="sibTrans" cxnId="{328897C5-D3D4-4289-A037-85D548DB211A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B4E3F803-EA03-4028-BB79-83747D6B91DB}">
      <dgm:prSet/>
      <dgm:spPr/>
      <dgm:t>
        <a:bodyPr/>
        <a:lstStyle/>
        <a:p>
          <a:r>
            <a:rPr lang="en-GB"/>
            <a:t>SAP S/4HANA Cloud pricing is based on storage capacity and bandwidth</a:t>
          </a:r>
          <a:endParaRPr lang="en-US"/>
        </a:p>
      </dgm:t>
    </dgm:pt>
    <dgm:pt modelId="{B58EA01D-46D3-4F30-8605-7BAF3178C1C8}" type="parTrans" cxnId="{0C2D31B5-76B1-489D-A287-69175B230378}">
      <dgm:prSet/>
      <dgm:spPr/>
      <dgm:t>
        <a:bodyPr/>
        <a:lstStyle/>
        <a:p>
          <a:endParaRPr lang="en-US"/>
        </a:p>
      </dgm:t>
    </dgm:pt>
    <dgm:pt modelId="{A43F88EC-E65F-4BF2-A075-64AE9A06F5F2}" type="sibTrans" cxnId="{0C2D31B5-76B1-489D-A287-69175B230378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09259DAC-F81F-46D7-8AFB-8A6B9421DB2A}">
      <dgm:prSet/>
      <dgm:spPr/>
      <dgm:t>
        <a:bodyPr/>
        <a:lstStyle/>
        <a:p>
          <a:r>
            <a:rPr lang="en-GB" dirty="0">
              <a:highlight>
                <a:srgbClr val="FF0000"/>
              </a:highlight>
            </a:rPr>
            <a:t>SAP S/4HANA Cloud is sold through 3 use types; with additional pricing for add-ons, indirect access and storage</a:t>
          </a:r>
          <a:endParaRPr lang="en-US" dirty="0">
            <a:highlight>
              <a:srgbClr val="FF0000"/>
            </a:highlight>
          </a:endParaRPr>
        </a:p>
      </dgm:t>
    </dgm:pt>
    <dgm:pt modelId="{D3A7AFEF-C911-4676-93FC-40653DA1F082}" type="parTrans" cxnId="{852E56CE-9C50-48C9-B4DF-862E1A8572DE}">
      <dgm:prSet/>
      <dgm:spPr/>
      <dgm:t>
        <a:bodyPr/>
        <a:lstStyle/>
        <a:p>
          <a:endParaRPr lang="en-US"/>
        </a:p>
      </dgm:t>
    </dgm:pt>
    <dgm:pt modelId="{1E18148E-C1F8-4932-99ED-E189726E3C74}" type="sibTrans" cxnId="{852E56CE-9C50-48C9-B4DF-862E1A8572DE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54D76C5F-C335-4378-B012-2F4955044B88}">
      <dgm:prSet/>
      <dgm:spPr/>
      <dgm:t>
        <a:bodyPr/>
        <a:lstStyle/>
        <a:p>
          <a:r>
            <a:rPr lang="en-GB"/>
            <a:t>SAP S/4HANA Cloud pricing is set at the partner's discretion but requires Brand Guardian approval</a:t>
          </a:r>
          <a:endParaRPr lang="en-US"/>
        </a:p>
      </dgm:t>
    </dgm:pt>
    <dgm:pt modelId="{E86D11E6-11C5-4987-A491-2B675B0D2769}" type="parTrans" cxnId="{CA97256E-4894-488E-9368-890EC2BDBD10}">
      <dgm:prSet/>
      <dgm:spPr/>
      <dgm:t>
        <a:bodyPr/>
        <a:lstStyle/>
        <a:p>
          <a:endParaRPr lang="en-US"/>
        </a:p>
      </dgm:t>
    </dgm:pt>
    <dgm:pt modelId="{3D953EE9-E5AB-4647-B8E0-91C647C0C591}" type="sibTrans" cxnId="{CA97256E-4894-488E-9368-890EC2BDBD10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8071B6DC-6A40-47A2-BA03-E6386FF4DD7E}" type="pres">
      <dgm:prSet presAssocID="{19FF4742-E53D-420B-889A-0FA7533FD0BE}" presName="Name0" presStyleCnt="0">
        <dgm:presLayoutVars>
          <dgm:animLvl val="lvl"/>
          <dgm:resizeHandles val="exact"/>
        </dgm:presLayoutVars>
      </dgm:prSet>
      <dgm:spPr/>
    </dgm:pt>
    <dgm:pt modelId="{74BF227B-2340-4BD2-9A12-7D992E4D7CD6}" type="pres">
      <dgm:prSet presAssocID="{5D1979BD-E569-45AB-B82A-A25AC74BCD91}" presName="compositeNode" presStyleCnt="0">
        <dgm:presLayoutVars>
          <dgm:bulletEnabled val="1"/>
        </dgm:presLayoutVars>
      </dgm:prSet>
      <dgm:spPr/>
    </dgm:pt>
    <dgm:pt modelId="{F53041DC-E77D-490E-B842-FADA2B87B9D0}" type="pres">
      <dgm:prSet presAssocID="{5D1979BD-E569-45AB-B82A-A25AC74BCD91}" presName="bgRect" presStyleLbl="bgAccFollowNode1" presStyleIdx="0" presStyleCnt="4"/>
      <dgm:spPr/>
    </dgm:pt>
    <dgm:pt modelId="{A283B86A-69E5-4F82-8932-6D11B99D53B2}" type="pres">
      <dgm:prSet presAssocID="{0E662F65-5CE2-448B-8AE7-F88BDFAE90B5}" presName="sibTransNodeCircle" presStyleLbl="alignNode1" presStyleIdx="0" presStyleCnt="8">
        <dgm:presLayoutVars>
          <dgm:chMax val="0"/>
          <dgm:bulletEnabled/>
        </dgm:presLayoutVars>
      </dgm:prSet>
      <dgm:spPr/>
    </dgm:pt>
    <dgm:pt modelId="{4D9B5532-22F2-4C17-9640-BD8EAF4F05EF}" type="pres">
      <dgm:prSet presAssocID="{5D1979BD-E569-45AB-B82A-A25AC74BCD91}" presName="bottomLine" presStyleLbl="alignNode1" presStyleIdx="1" presStyleCnt="8">
        <dgm:presLayoutVars/>
      </dgm:prSet>
      <dgm:spPr/>
    </dgm:pt>
    <dgm:pt modelId="{061973CA-F415-4968-A885-B81F5661D89A}" type="pres">
      <dgm:prSet presAssocID="{5D1979BD-E569-45AB-B82A-A25AC74BCD91}" presName="nodeText" presStyleLbl="bgAccFollowNode1" presStyleIdx="0" presStyleCnt="4">
        <dgm:presLayoutVars>
          <dgm:bulletEnabled val="1"/>
        </dgm:presLayoutVars>
      </dgm:prSet>
      <dgm:spPr/>
    </dgm:pt>
    <dgm:pt modelId="{E39A0385-001F-4883-BAD1-6AACC3A614B3}" type="pres">
      <dgm:prSet presAssocID="{0E662F65-5CE2-448B-8AE7-F88BDFAE90B5}" presName="sibTrans" presStyleCnt="0"/>
      <dgm:spPr/>
    </dgm:pt>
    <dgm:pt modelId="{40B4A784-ED98-49D1-A5B7-811EEB98AC7B}" type="pres">
      <dgm:prSet presAssocID="{B4E3F803-EA03-4028-BB79-83747D6B91DB}" presName="compositeNode" presStyleCnt="0">
        <dgm:presLayoutVars>
          <dgm:bulletEnabled val="1"/>
        </dgm:presLayoutVars>
      </dgm:prSet>
      <dgm:spPr/>
    </dgm:pt>
    <dgm:pt modelId="{B5EE4C47-5466-4433-A761-573221AE59A0}" type="pres">
      <dgm:prSet presAssocID="{B4E3F803-EA03-4028-BB79-83747D6B91DB}" presName="bgRect" presStyleLbl="bgAccFollowNode1" presStyleIdx="1" presStyleCnt="4"/>
      <dgm:spPr/>
    </dgm:pt>
    <dgm:pt modelId="{CBD95D43-1942-4B6F-8132-16C4F5445A4F}" type="pres">
      <dgm:prSet presAssocID="{A43F88EC-E65F-4BF2-A075-64AE9A06F5F2}" presName="sibTransNodeCircle" presStyleLbl="alignNode1" presStyleIdx="2" presStyleCnt="8">
        <dgm:presLayoutVars>
          <dgm:chMax val="0"/>
          <dgm:bulletEnabled/>
        </dgm:presLayoutVars>
      </dgm:prSet>
      <dgm:spPr/>
    </dgm:pt>
    <dgm:pt modelId="{3F1B5C4A-F29A-4189-A5EC-67C396CBFFF3}" type="pres">
      <dgm:prSet presAssocID="{B4E3F803-EA03-4028-BB79-83747D6B91DB}" presName="bottomLine" presStyleLbl="alignNode1" presStyleIdx="3" presStyleCnt="8">
        <dgm:presLayoutVars/>
      </dgm:prSet>
      <dgm:spPr/>
    </dgm:pt>
    <dgm:pt modelId="{492BEB1B-A4E9-481E-9E08-2FD79D587B72}" type="pres">
      <dgm:prSet presAssocID="{B4E3F803-EA03-4028-BB79-83747D6B91DB}" presName="nodeText" presStyleLbl="bgAccFollowNode1" presStyleIdx="1" presStyleCnt="4">
        <dgm:presLayoutVars>
          <dgm:bulletEnabled val="1"/>
        </dgm:presLayoutVars>
      </dgm:prSet>
      <dgm:spPr/>
    </dgm:pt>
    <dgm:pt modelId="{F338D8A3-B988-46E0-BC8D-E75C8B015687}" type="pres">
      <dgm:prSet presAssocID="{A43F88EC-E65F-4BF2-A075-64AE9A06F5F2}" presName="sibTrans" presStyleCnt="0"/>
      <dgm:spPr/>
    </dgm:pt>
    <dgm:pt modelId="{E7D74420-7441-479C-B1FC-10BFC9256BF7}" type="pres">
      <dgm:prSet presAssocID="{09259DAC-F81F-46D7-8AFB-8A6B9421DB2A}" presName="compositeNode" presStyleCnt="0">
        <dgm:presLayoutVars>
          <dgm:bulletEnabled val="1"/>
        </dgm:presLayoutVars>
      </dgm:prSet>
      <dgm:spPr/>
    </dgm:pt>
    <dgm:pt modelId="{2C1F0724-B70E-4184-8B75-4EC0F4B85950}" type="pres">
      <dgm:prSet presAssocID="{09259DAC-F81F-46D7-8AFB-8A6B9421DB2A}" presName="bgRect" presStyleLbl="bgAccFollowNode1" presStyleIdx="2" presStyleCnt="4"/>
      <dgm:spPr/>
    </dgm:pt>
    <dgm:pt modelId="{A86C0ADB-C249-45CA-89A4-712DA63600FE}" type="pres">
      <dgm:prSet presAssocID="{1E18148E-C1F8-4932-99ED-E189726E3C74}" presName="sibTransNodeCircle" presStyleLbl="alignNode1" presStyleIdx="4" presStyleCnt="8">
        <dgm:presLayoutVars>
          <dgm:chMax val="0"/>
          <dgm:bulletEnabled/>
        </dgm:presLayoutVars>
      </dgm:prSet>
      <dgm:spPr/>
    </dgm:pt>
    <dgm:pt modelId="{AD73D90F-8CD1-492C-957B-CCCDE5FAA009}" type="pres">
      <dgm:prSet presAssocID="{09259DAC-F81F-46D7-8AFB-8A6B9421DB2A}" presName="bottomLine" presStyleLbl="alignNode1" presStyleIdx="5" presStyleCnt="8">
        <dgm:presLayoutVars/>
      </dgm:prSet>
      <dgm:spPr/>
    </dgm:pt>
    <dgm:pt modelId="{19679435-79E7-41C8-A426-9F5082DB16CC}" type="pres">
      <dgm:prSet presAssocID="{09259DAC-F81F-46D7-8AFB-8A6B9421DB2A}" presName="nodeText" presStyleLbl="bgAccFollowNode1" presStyleIdx="2" presStyleCnt="4">
        <dgm:presLayoutVars>
          <dgm:bulletEnabled val="1"/>
        </dgm:presLayoutVars>
      </dgm:prSet>
      <dgm:spPr/>
    </dgm:pt>
    <dgm:pt modelId="{E05E7823-0AA8-4B29-B01E-24AF343E42DF}" type="pres">
      <dgm:prSet presAssocID="{1E18148E-C1F8-4932-99ED-E189726E3C74}" presName="sibTrans" presStyleCnt="0"/>
      <dgm:spPr/>
    </dgm:pt>
    <dgm:pt modelId="{1B0CCF65-A049-41C1-BCFE-92B442984377}" type="pres">
      <dgm:prSet presAssocID="{54D76C5F-C335-4378-B012-2F4955044B88}" presName="compositeNode" presStyleCnt="0">
        <dgm:presLayoutVars>
          <dgm:bulletEnabled val="1"/>
        </dgm:presLayoutVars>
      </dgm:prSet>
      <dgm:spPr/>
    </dgm:pt>
    <dgm:pt modelId="{C0C6B2E0-B624-497A-9113-EA28A140BC17}" type="pres">
      <dgm:prSet presAssocID="{54D76C5F-C335-4378-B012-2F4955044B88}" presName="bgRect" presStyleLbl="bgAccFollowNode1" presStyleIdx="3" presStyleCnt="4"/>
      <dgm:spPr/>
    </dgm:pt>
    <dgm:pt modelId="{FAAF68FB-9A0E-488A-A240-4A505B282E3C}" type="pres">
      <dgm:prSet presAssocID="{3D953EE9-E5AB-4647-B8E0-91C647C0C591}" presName="sibTransNodeCircle" presStyleLbl="alignNode1" presStyleIdx="6" presStyleCnt="8">
        <dgm:presLayoutVars>
          <dgm:chMax val="0"/>
          <dgm:bulletEnabled/>
        </dgm:presLayoutVars>
      </dgm:prSet>
      <dgm:spPr/>
    </dgm:pt>
    <dgm:pt modelId="{95AB8C89-C667-4DCF-8DA0-E3082093E6EA}" type="pres">
      <dgm:prSet presAssocID="{54D76C5F-C335-4378-B012-2F4955044B88}" presName="bottomLine" presStyleLbl="alignNode1" presStyleIdx="7" presStyleCnt="8">
        <dgm:presLayoutVars/>
      </dgm:prSet>
      <dgm:spPr/>
    </dgm:pt>
    <dgm:pt modelId="{82DCEF4C-3633-439B-8C01-165499A49BFF}" type="pres">
      <dgm:prSet presAssocID="{54D76C5F-C335-4378-B012-2F4955044B88}" presName="nodeText" presStyleLbl="bgAccFollowNode1" presStyleIdx="3" presStyleCnt="4">
        <dgm:presLayoutVars>
          <dgm:bulletEnabled val="1"/>
        </dgm:presLayoutVars>
      </dgm:prSet>
      <dgm:spPr/>
    </dgm:pt>
  </dgm:ptLst>
  <dgm:cxnLst>
    <dgm:cxn modelId="{7F9A8B12-9699-49E8-A7BE-6891872CC77A}" type="presOf" srcId="{54D76C5F-C335-4378-B012-2F4955044B88}" destId="{C0C6B2E0-B624-497A-9113-EA28A140BC17}" srcOrd="0" destOrd="0" presId="urn:microsoft.com/office/officeart/2016/7/layout/BasicLinearProcessNumbered"/>
    <dgm:cxn modelId="{52D2172E-711D-4957-A0BA-ADFD00667C24}" type="presOf" srcId="{09259DAC-F81F-46D7-8AFB-8A6B9421DB2A}" destId="{2C1F0724-B70E-4184-8B75-4EC0F4B85950}" srcOrd="0" destOrd="0" presId="urn:microsoft.com/office/officeart/2016/7/layout/BasicLinearProcessNumbered"/>
    <dgm:cxn modelId="{56907F34-AAFC-4BD0-85EB-920E8475C13A}" type="presOf" srcId="{19FF4742-E53D-420B-889A-0FA7533FD0BE}" destId="{8071B6DC-6A40-47A2-BA03-E6386FF4DD7E}" srcOrd="0" destOrd="0" presId="urn:microsoft.com/office/officeart/2016/7/layout/BasicLinearProcessNumbered"/>
    <dgm:cxn modelId="{5CD1AF37-E67A-415A-9241-7A8D174D49EE}" type="presOf" srcId="{A43F88EC-E65F-4BF2-A075-64AE9A06F5F2}" destId="{CBD95D43-1942-4B6F-8132-16C4F5445A4F}" srcOrd="0" destOrd="0" presId="urn:microsoft.com/office/officeart/2016/7/layout/BasicLinearProcessNumbered"/>
    <dgm:cxn modelId="{422E6C42-25A2-4810-9BBE-4B6DFAAC5728}" type="presOf" srcId="{1E18148E-C1F8-4932-99ED-E189726E3C74}" destId="{A86C0ADB-C249-45CA-89A4-712DA63600FE}" srcOrd="0" destOrd="0" presId="urn:microsoft.com/office/officeart/2016/7/layout/BasicLinearProcessNumbered"/>
    <dgm:cxn modelId="{4AB4AF49-32FF-4505-AA9D-2E9EFCE0CA88}" type="presOf" srcId="{3D953EE9-E5AB-4647-B8E0-91C647C0C591}" destId="{FAAF68FB-9A0E-488A-A240-4A505B282E3C}" srcOrd="0" destOrd="0" presId="urn:microsoft.com/office/officeart/2016/7/layout/BasicLinearProcessNumbered"/>
    <dgm:cxn modelId="{21CCA16D-B35D-4D43-B8E9-8136C64F4B14}" type="presOf" srcId="{5D1979BD-E569-45AB-B82A-A25AC74BCD91}" destId="{061973CA-F415-4968-A885-B81F5661D89A}" srcOrd="1" destOrd="0" presId="urn:microsoft.com/office/officeart/2016/7/layout/BasicLinearProcessNumbered"/>
    <dgm:cxn modelId="{CA97256E-4894-488E-9368-890EC2BDBD10}" srcId="{19FF4742-E53D-420B-889A-0FA7533FD0BE}" destId="{54D76C5F-C335-4378-B012-2F4955044B88}" srcOrd="3" destOrd="0" parTransId="{E86D11E6-11C5-4987-A491-2B675B0D2769}" sibTransId="{3D953EE9-E5AB-4647-B8E0-91C647C0C591}"/>
    <dgm:cxn modelId="{D31F949D-2D56-4342-B232-287AEEF6F948}" type="presOf" srcId="{0E662F65-5CE2-448B-8AE7-F88BDFAE90B5}" destId="{A283B86A-69E5-4F82-8932-6D11B99D53B2}" srcOrd="0" destOrd="0" presId="urn:microsoft.com/office/officeart/2016/7/layout/BasicLinearProcessNumbered"/>
    <dgm:cxn modelId="{263596AE-107B-4301-8811-E32E7576CF26}" type="presOf" srcId="{B4E3F803-EA03-4028-BB79-83747D6B91DB}" destId="{492BEB1B-A4E9-481E-9E08-2FD79D587B72}" srcOrd="1" destOrd="0" presId="urn:microsoft.com/office/officeart/2016/7/layout/BasicLinearProcessNumbered"/>
    <dgm:cxn modelId="{0C2D31B5-76B1-489D-A287-69175B230378}" srcId="{19FF4742-E53D-420B-889A-0FA7533FD0BE}" destId="{B4E3F803-EA03-4028-BB79-83747D6B91DB}" srcOrd="1" destOrd="0" parTransId="{B58EA01D-46D3-4F30-8605-7BAF3178C1C8}" sibTransId="{A43F88EC-E65F-4BF2-A075-64AE9A06F5F2}"/>
    <dgm:cxn modelId="{B2A146C4-18C5-4B17-A06C-0FFE8776F032}" type="presOf" srcId="{54D76C5F-C335-4378-B012-2F4955044B88}" destId="{82DCEF4C-3633-439B-8C01-165499A49BFF}" srcOrd="1" destOrd="0" presId="urn:microsoft.com/office/officeart/2016/7/layout/BasicLinearProcessNumbered"/>
    <dgm:cxn modelId="{328897C5-D3D4-4289-A037-85D548DB211A}" srcId="{19FF4742-E53D-420B-889A-0FA7533FD0BE}" destId="{5D1979BD-E569-45AB-B82A-A25AC74BCD91}" srcOrd="0" destOrd="0" parTransId="{3BCD5A12-4254-4DD3-A4E4-1B4CDC0751E8}" sibTransId="{0E662F65-5CE2-448B-8AE7-F88BDFAE90B5}"/>
    <dgm:cxn modelId="{DD0E7DCC-685F-4DA7-A72B-42ECF128563E}" type="presOf" srcId="{B4E3F803-EA03-4028-BB79-83747D6B91DB}" destId="{B5EE4C47-5466-4433-A761-573221AE59A0}" srcOrd="0" destOrd="0" presId="urn:microsoft.com/office/officeart/2016/7/layout/BasicLinearProcessNumbered"/>
    <dgm:cxn modelId="{852E56CE-9C50-48C9-B4DF-862E1A8572DE}" srcId="{19FF4742-E53D-420B-889A-0FA7533FD0BE}" destId="{09259DAC-F81F-46D7-8AFB-8A6B9421DB2A}" srcOrd="2" destOrd="0" parTransId="{D3A7AFEF-C911-4676-93FC-40653DA1F082}" sibTransId="{1E18148E-C1F8-4932-99ED-E189726E3C74}"/>
    <dgm:cxn modelId="{7CD2C2E9-A1BD-4F54-BB2F-8997F331987D}" type="presOf" srcId="{09259DAC-F81F-46D7-8AFB-8A6B9421DB2A}" destId="{19679435-79E7-41C8-A426-9F5082DB16CC}" srcOrd="1" destOrd="0" presId="urn:microsoft.com/office/officeart/2016/7/layout/BasicLinearProcessNumbered"/>
    <dgm:cxn modelId="{E86AD5F4-29C0-45EF-BBD8-3F670100BF34}" type="presOf" srcId="{5D1979BD-E569-45AB-B82A-A25AC74BCD91}" destId="{F53041DC-E77D-490E-B842-FADA2B87B9D0}" srcOrd="0" destOrd="0" presId="urn:microsoft.com/office/officeart/2016/7/layout/BasicLinearProcessNumbered"/>
    <dgm:cxn modelId="{8A36CE7E-4DD1-444E-B37A-BA57E19C9549}" type="presParOf" srcId="{8071B6DC-6A40-47A2-BA03-E6386FF4DD7E}" destId="{74BF227B-2340-4BD2-9A12-7D992E4D7CD6}" srcOrd="0" destOrd="0" presId="urn:microsoft.com/office/officeart/2016/7/layout/BasicLinearProcessNumbered"/>
    <dgm:cxn modelId="{C282B794-3C46-4A4A-9B97-24A5B161A97D}" type="presParOf" srcId="{74BF227B-2340-4BD2-9A12-7D992E4D7CD6}" destId="{F53041DC-E77D-490E-B842-FADA2B87B9D0}" srcOrd="0" destOrd="0" presId="urn:microsoft.com/office/officeart/2016/7/layout/BasicLinearProcessNumbered"/>
    <dgm:cxn modelId="{C4BFBFA8-DCA3-4FF1-847E-81E7746F87A6}" type="presParOf" srcId="{74BF227B-2340-4BD2-9A12-7D992E4D7CD6}" destId="{A283B86A-69E5-4F82-8932-6D11B99D53B2}" srcOrd="1" destOrd="0" presId="urn:microsoft.com/office/officeart/2016/7/layout/BasicLinearProcessNumbered"/>
    <dgm:cxn modelId="{C2E004DC-E6D9-4BD8-B6D8-2DBFDD49BEFF}" type="presParOf" srcId="{74BF227B-2340-4BD2-9A12-7D992E4D7CD6}" destId="{4D9B5532-22F2-4C17-9640-BD8EAF4F05EF}" srcOrd="2" destOrd="0" presId="urn:microsoft.com/office/officeart/2016/7/layout/BasicLinearProcessNumbered"/>
    <dgm:cxn modelId="{AE5B3320-479F-432E-8E70-61A1A07AC3F7}" type="presParOf" srcId="{74BF227B-2340-4BD2-9A12-7D992E4D7CD6}" destId="{061973CA-F415-4968-A885-B81F5661D89A}" srcOrd="3" destOrd="0" presId="urn:microsoft.com/office/officeart/2016/7/layout/BasicLinearProcessNumbered"/>
    <dgm:cxn modelId="{7B188BED-7A25-4CFE-B877-D482818907BD}" type="presParOf" srcId="{8071B6DC-6A40-47A2-BA03-E6386FF4DD7E}" destId="{E39A0385-001F-4883-BAD1-6AACC3A614B3}" srcOrd="1" destOrd="0" presId="urn:microsoft.com/office/officeart/2016/7/layout/BasicLinearProcessNumbered"/>
    <dgm:cxn modelId="{C8A53B11-9E0D-45B2-8B99-9391C7E1F965}" type="presParOf" srcId="{8071B6DC-6A40-47A2-BA03-E6386FF4DD7E}" destId="{40B4A784-ED98-49D1-A5B7-811EEB98AC7B}" srcOrd="2" destOrd="0" presId="urn:microsoft.com/office/officeart/2016/7/layout/BasicLinearProcessNumbered"/>
    <dgm:cxn modelId="{21C14E81-B268-4B26-B55D-C3762E859DA9}" type="presParOf" srcId="{40B4A784-ED98-49D1-A5B7-811EEB98AC7B}" destId="{B5EE4C47-5466-4433-A761-573221AE59A0}" srcOrd="0" destOrd="0" presId="urn:microsoft.com/office/officeart/2016/7/layout/BasicLinearProcessNumbered"/>
    <dgm:cxn modelId="{44E8D791-9A6E-41A8-A230-A8E2740A9F92}" type="presParOf" srcId="{40B4A784-ED98-49D1-A5B7-811EEB98AC7B}" destId="{CBD95D43-1942-4B6F-8132-16C4F5445A4F}" srcOrd="1" destOrd="0" presId="urn:microsoft.com/office/officeart/2016/7/layout/BasicLinearProcessNumbered"/>
    <dgm:cxn modelId="{D86FB6F0-0773-448F-B1C2-8D685BF202D2}" type="presParOf" srcId="{40B4A784-ED98-49D1-A5B7-811EEB98AC7B}" destId="{3F1B5C4A-F29A-4189-A5EC-67C396CBFFF3}" srcOrd="2" destOrd="0" presId="urn:microsoft.com/office/officeart/2016/7/layout/BasicLinearProcessNumbered"/>
    <dgm:cxn modelId="{9CF033A2-B402-4C22-9818-12EF7C378FCB}" type="presParOf" srcId="{40B4A784-ED98-49D1-A5B7-811EEB98AC7B}" destId="{492BEB1B-A4E9-481E-9E08-2FD79D587B72}" srcOrd="3" destOrd="0" presId="urn:microsoft.com/office/officeart/2016/7/layout/BasicLinearProcessNumbered"/>
    <dgm:cxn modelId="{BCADC669-19B9-4EF9-A70E-68E45627B54D}" type="presParOf" srcId="{8071B6DC-6A40-47A2-BA03-E6386FF4DD7E}" destId="{F338D8A3-B988-46E0-BC8D-E75C8B015687}" srcOrd="3" destOrd="0" presId="urn:microsoft.com/office/officeart/2016/7/layout/BasicLinearProcessNumbered"/>
    <dgm:cxn modelId="{02852E75-45D0-4CBD-8473-F21FDD3352BB}" type="presParOf" srcId="{8071B6DC-6A40-47A2-BA03-E6386FF4DD7E}" destId="{E7D74420-7441-479C-B1FC-10BFC9256BF7}" srcOrd="4" destOrd="0" presId="urn:microsoft.com/office/officeart/2016/7/layout/BasicLinearProcessNumbered"/>
    <dgm:cxn modelId="{E494FDC7-1119-4227-AC32-C5D268FADFB5}" type="presParOf" srcId="{E7D74420-7441-479C-B1FC-10BFC9256BF7}" destId="{2C1F0724-B70E-4184-8B75-4EC0F4B85950}" srcOrd="0" destOrd="0" presId="urn:microsoft.com/office/officeart/2016/7/layout/BasicLinearProcessNumbered"/>
    <dgm:cxn modelId="{67E98A04-4745-485D-A57A-D3C83A54CFA5}" type="presParOf" srcId="{E7D74420-7441-479C-B1FC-10BFC9256BF7}" destId="{A86C0ADB-C249-45CA-89A4-712DA63600FE}" srcOrd="1" destOrd="0" presId="urn:microsoft.com/office/officeart/2016/7/layout/BasicLinearProcessNumbered"/>
    <dgm:cxn modelId="{08003D19-6595-4C31-A88B-57534E03CA6B}" type="presParOf" srcId="{E7D74420-7441-479C-B1FC-10BFC9256BF7}" destId="{AD73D90F-8CD1-492C-957B-CCCDE5FAA009}" srcOrd="2" destOrd="0" presId="urn:microsoft.com/office/officeart/2016/7/layout/BasicLinearProcessNumbered"/>
    <dgm:cxn modelId="{D4A32A88-8908-409C-BBC4-83CD0075F610}" type="presParOf" srcId="{E7D74420-7441-479C-B1FC-10BFC9256BF7}" destId="{19679435-79E7-41C8-A426-9F5082DB16CC}" srcOrd="3" destOrd="0" presId="urn:microsoft.com/office/officeart/2016/7/layout/BasicLinearProcessNumbered"/>
    <dgm:cxn modelId="{C36C1374-E3C2-4C92-9AED-EEA1FE3679E5}" type="presParOf" srcId="{8071B6DC-6A40-47A2-BA03-E6386FF4DD7E}" destId="{E05E7823-0AA8-4B29-B01E-24AF343E42DF}" srcOrd="5" destOrd="0" presId="urn:microsoft.com/office/officeart/2016/7/layout/BasicLinearProcessNumbered"/>
    <dgm:cxn modelId="{980A0DE5-43A7-4C9D-A4C9-029EEB21D455}" type="presParOf" srcId="{8071B6DC-6A40-47A2-BA03-E6386FF4DD7E}" destId="{1B0CCF65-A049-41C1-BCFE-92B442984377}" srcOrd="6" destOrd="0" presId="urn:microsoft.com/office/officeart/2016/7/layout/BasicLinearProcessNumbered"/>
    <dgm:cxn modelId="{44537590-6F9E-4736-AA35-58B5546B4F4E}" type="presParOf" srcId="{1B0CCF65-A049-41C1-BCFE-92B442984377}" destId="{C0C6B2E0-B624-497A-9113-EA28A140BC17}" srcOrd="0" destOrd="0" presId="urn:microsoft.com/office/officeart/2016/7/layout/BasicLinearProcessNumbered"/>
    <dgm:cxn modelId="{74334C38-ADB4-4BF9-81E7-685CD2BB3CE4}" type="presParOf" srcId="{1B0CCF65-A049-41C1-BCFE-92B442984377}" destId="{FAAF68FB-9A0E-488A-A240-4A505B282E3C}" srcOrd="1" destOrd="0" presId="urn:microsoft.com/office/officeart/2016/7/layout/BasicLinearProcessNumbered"/>
    <dgm:cxn modelId="{80918C4F-BEFC-409E-A9E1-7DB991DF12E4}" type="presParOf" srcId="{1B0CCF65-A049-41C1-BCFE-92B442984377}" destId="{95AB8C89-C667-4DCF-8DA0-E3082093E6EA}" srcOrd="2" destOrd="0" presId="urn:microsoft.com/office/officeart/2016/7/layout/BasicLinearProcessNumbered"/>
    <dgm:cxn modelId="{DE2A0BF2-24F6-4E31-84B9-EF969606538F}" type="presParOf" srcId="{1B0CCF65-A049-41C1-BCFE-92B442984377}" destId="{82DCEF4C-3633-439B-8C01-165499A49BFF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A251B83-26AB-4D7B-A7D4-36E06123CED2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0B9EB37-4773-4658-AD2B-BBC053787636}">
      <dgm:prSet/>
      <dgm:spPr/>
      <dgm:t>
        <a:bodyPr/>
        <a:lstStyle/>
        <a:p>
          <a:r>
            <a:rPr lang="en-GB"/>
            <a:t>SAP S/4HANA Cloud offers limited integration with SAP core cloud solutions</a:t>
          </a:r>
          <a:endParaRPr lang="en-US"/>
        </a:p>
      </dgm:t>
    </dgm:pt>
    <dgm:pt modelId="{4FD22782-BD4C-4B75-907D-5128BF814375}" type="parTrans" cxnId="{35746746-BE5C-4110-ADB6-45D8B82CB7A9}">
      <dgm:prSet/>
      <dgm:spPr/>
      <dgm:t>
        <a:bodyPr/>
        <a:lstStyle/>
        <a:p>
          <a:endParaRPr lang="en-US"/>
        </a:p>
      </dgm:t>
    </dgm:pt>
    <dgm:pt modelId="{AA814ABF-7143-4120-A675-D008979B021A}" type="sibTrans" cxnId="{35746746-BE5C-4110-ADB6-45D8B82CB7A9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0C5289E0-6847-4B08-9F6A-6193EEB94CAC}">
      <dgm:prSet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SAP S/4HANA Cloud offers unique native integration and side-by-side extensibility with SAP’s full portfolio X</a:t>
          </a:r>
          <a:endParaRPr lang="en-US" dirty="0">
            <a:solidFill>
              <a:srgbClr val="FF0000"/>
            </a:solidFill>
          </a:endParaRPr>
        </a:p>
      </dgm:t>
    </dgm:pt>
    <dgm:pt modelId="{3957C7DA-6230-46E6-853E-5E672F580D63}" type="parTrans" cxnId="{A2561A44-EE2F-49BF-A925-23BCEC7EEC41}">
      <dgm:prSet/>
      <dgm:spPr/>
      <dgm:t>
        <a:bodyPr/>
        <a:lstStyle/>
        <a:p>
          <a:endParaRPr lang="en-US"/>
        </a:p>
      </dgm:t>
    </dgm:pt>
    <dgm:pt modelId="{4B6EDA28-C06E-4E16-9DB8-A69F8FA819A6}" type="sibTrans" cxnId="{A2561A44-EE2F-49BF-A925-23BCEC7EEC41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1DB9D30B-D1F8-4B33-95A2-133343F95526}">
      <dgm:prSet/>
      <dgm:spPr/>
      <dgm:t>
        <a:bodyPr/>
        <a:lstStyle/>
        <a:p>
          <a:r>
            <a:rPr lang="en-GB" dirty="0"/>
            <a:t>SAP S/4HANA Cloud offers a complete standalone solution for all of our customers' needs and does not require integration with other SAP solutions X</a:t>
          </a:r>
          <a:endParaRPr lang="en-US" dirty="0"/>
        </a:p>
      </dgm:t>
    </dgm:pt>
    <dgm:pt modelId="{4D15F8FF-34AF-4156-933E-CB1BBAEC9560}" type="parTrans" cxnId="{86F6745E-8E40-4B98-826F-46A40A770246}">
      <dgm:prSet/>
      <dgm:spPr/>
      <dgm:t>
        <a:bodyPr/>
        <a:lstStyle/>
        <a:p>
          <a:endParaRPr lang="en-US"/>
        </a:p>
      </dgm:t>
    </dgm:pt>
    <dgm:pt modelId="{94702408-1D94-4366-B2FC-1535C0338DBA}" type="sibTrans" cxnId="{86F6745E-8E40-4B98-826F-46A40A770246}">
      <dgm:prSet phldrT="3" phldr="0"/>
      <dgm:spPr/>
      <dgm:t>
        <a:bodyPr/>
        <a:lstStyle/>
        <a:p>
          <a:r>
            <a:rPr lang="en-US"/>
            <a:t>3</a:t>
          </a:r>
        </a:p>
      </dgm:t>
    </dgm:pt>
    <dgm:pt modelId="{C3697306-D6AD-4EC1-BD5F-71ACFB736274}">
      <dgm:prSet/>
      <dgm:spPr/>
      <dgm:t>
        <a:bodyPr/>
        <a:lstStyle/>
        <a:p>
          <a:r>
            <a:rPr lang="en-GB" dirty="0"/>
            <a:t>SAP S/4HANA Cloud may be customized to allow for integration with SAP's full cloud portfolio X</a:t>
          </a:r>
          <a:endParaRPr lang="en-US" dirty="0"/>
        </a:p>
      </dgm:t>
    </dgm:pt>
    <dgm:pt modelId="{6DF39AC0-73F3-4442-AE19-770E69015EEC}" type="parTrans" cxnId="{459270B0-C02D-439B-840F-8D47D486903A}">
      <dgm:prSet/>
      <dgm:spPr/>
      <dgm:t>
        <a:bodyPr/>
        <a:lstStyle/>
        <a:p>
          <a:endParaRPr lang="en-US"/>
        </a:p>
      </dgm:t>
    </dgm:pt>
    <dgm:pt modelId="{8E934ACA-8EE8-48DB-9196-DA0D521615C9}" type="sibTrans" cxnId="{459270B0-C02D-439B-840F-8D47D486903A}">
      <dgm:prSet phldrT="4" phldr="0"/>
      <dgm:spPr/>
      <dgm:t>
        <a:bodyPr/>
        <a:lstStyle/>
        <a:p>
          <a:r>
            <a:rPr lang="en-US"/>
            <a:t>4</a:t>
          </a:r>
        </a:p>
      </dgm:t>
    </dgm:pt>
    <dgm:pt modelId="{FC2C3CE6-6921-4F8D-8F22-E08A9D543F97}" type="pres">
      <dgm:prSet presAssocID="{0A251B83-26AB-4D7B-A7D4-36E06123CED2}" presName="Name0" presStyleCnt="0">
        <dgm:presLayoutVars>
          <dgm:animLvl val="lvl"/>
          <dgm:resizeHandles val="exact"/>
        </dgm:presLayoutVars>
      </dgm:prSet>
      <dgm:spPr/>
    </dgm:pt>
    <dgm:pt modelId="{B6C491D5-A67A-4B9C-83EF-D9DA3BA0367E}" type="pres">
      <dgm:prSet presAssocID="{10B9EB37-4773-4658-AD2B-BBC053787636}" presName="compositeNode" presStyleCnt="0">
        <dgm:presLayoutVars>
          <dgm:bulletEnabled val="1"/>
        </dgm:presLayoutVars>
      </dgm:prSet>
      <dgm:spPr/>
    </dgm:pt>
    <dgm:pt modelId="{DAE6E792-571D-4AEB-9FAC-644867B3F646}" type="pres">
      <dgm:prSet presAssocID="{10B9EB37-4773-4658-AD2B-BBC053787636}" presName="bgRect" presStyleLbl="bgAccFollowNode1" presStyleIdx="0" presStyleCnt="4"/>
      <dgm:spPr/>
    </dgm:pt>
    <dgm:pt modelId="{4BE39D3A-0DFD-43E3-A086-2FBA72C35289}" type="pres">
      <dgm:prSet presAssocID="{AA814ABF-7143-4120-A675-D008979B021A}" presName="sibTransNodeCircle" presStyleLbl="alignNode1" presStyleIdx="0" presStyleCnt="8">
        <dgm:presLayoutVars>
          <dgm:chMax val="0"/>
          <dgm:bulletEnabled/>
        </dgm:presLayoutVars>
      </dgm:prSet>
      <dgm:spPr/>
    </dgm:pt>
    <dgm:pt modelId="{0AE9C4E2-2FCE-4B87-9804-426C21A32DA3}" type="pres">
      <dgm:prSet presAssocID="{10B9EB37-4773-4658-AD2B-BBC053787636}" presName="bottomLine" presStyleLbl="alignNode1" presStyleIdx="1" presStyleCnt="8">
        <dgm:presLayoutVars/>
      </dgm:prSet>
      <dgm:spPr/>
    </dgm:pt>
    <dgm:pt modelId="{3F0D6F37-9EB5-4454-AAE6-07E93472ED7A}" type="pres">
      <dgm:prSet presAssocID="{10B9EB37-4773-4658-AD2B-BBC053787636}" presName="nodeText" presStyleLbl="bgAccFollowNode1" presStyleIdx="0" presStyleCnt="4">
        <dgm:presLayoutVars>
          <dgm:bulletEnabled val="1"/>
        </dgm:presLayoutVars>
      </dgm:prSet>
      <dgm:spPr/>
    </dgm:pt>
    <dgm:pt modelId="{6758D445-2986-4F00-8EED-4935C8443D13}" type="pres">
      <dgm:prSet presAssocID="{AA814ABF-7143-4120-A675-D008979B021A}" presName="sibTrans" presStyleCnt="0"/>
      <dgm:spPr/>
    </dgm:pt>
    <dgm:pt modelId="{AF1CF401-68B9-4786-BFED-B19119BE45D4}" type="pres">
      <dgm:prSet presAssocID="{0C5289E0-6847-4B08-9F6A-6193EEB94CAC}" presName="compositeNode" presStyleCnt="0">
        <dgm:presLayoutVars>
          <dgm:bulletEnabled val="1"/>
        </dgm:presLayoutVars>
      </dgm:prSet>
      <dgm:spPr/>
    </dgm:pt>
    <dgm:pt modelId="{72074808-2E45-44AD-B430-AE18CEB4F574}" type="pres">
      <dgm:prSet presAssocID="{0C5289E0-6847-4B08-9F6A-6193EEB94CAC}" presName="bgRect" presStyleLbl="bgAccFollowNode1" presStyleIdx="1" presStyleCnt="4"/>
      <dgm:spPr/>
    </dgm:pt>
    <dgm:pt modelId="{27A7C24D-243D-486B-BA9D-61A079B2E551}" type="pres">
      <dgm:prSet presAssocID="{4B6EDA28-C06E-4E16-9DB8-A69F8FA819A6}" presName="sibTransNodeCircle" presStyleLbl="alignNode1" presStyleIdx="2" presStyleCnt="8">
        <dgm:presLayoutVars>
          <dgm:chMax val="0"/>
          <dgm:bulletEnabled/>
        </dgm:presLayoutVars>
      </dgm:prSet>
      <dgm:spPr/>
    </dgm:pt>
    <dgm:pt modelId="{41CB0860-9D0E-4453-B806-AB62C45BFE89}" type="pres">
      <dgm:prSet presAssocID="{0C5289E0-6847-4B08-9F6A-6193EEB94CAC}" presName="bottomLine" presStyleLbl="alignNode1" presStyleIdx="3" presStyleCnt="8">
        <dgm:presLayoutVars/>
      </dgm:prSet>
      <dgm:spPr/>
    </dgm:pt>
    <dgm:pt modelId="{F346B3BE-EA79-4DE6-8F76-B3EDA7972FE2}" type="pres">
      <dgm:prSet presAssocID="{0C5289E0-6847-4B08-9F6A-6193EEB94CAC}" presName="nodeText" presStyleLbl="bgAccFollowNode1" presStyleIdx="1" presStyleCnt="4">
        <dgm:presLayoutVars>
          <dgm:bulletEnabled val="1"/>
        </dgm:presLayoutVars>
      </dgm:prSet>
      <dgm:spPr/>
    </dgm:pt>
    <dgm:pt modelId="{5EB81C3D-5718-41F0-B3F2-AE1EC2CA915F}" type="pres">
      <dgm:prSet presAssocID="{4B6EDA28-C06E-4E16-9DB8-A69F8FA819A6}" presName="sibTrans" presStyleCnt="0"/>
      <dgm:spPr/>
    </dgm:pt>
    <dgm:pt modelId="{771A749E-5376-437B-B5DD-3669AA681554}" type="pres">
      <dgm:prSet presAssocID="{1DB9D30B-D1F8-4B33-95A2-133343F95526}" presName="compositeNode" presStyleCnt="0">
        <dgm:presLayoutVars>
          <dgm:bulletEnabled val="1"/>
        </dgm:presLayoutVars>
      </dgm:prSet>
      <dgm:spPr/>
    </dgm:pt>
    <dgm:pt modelId="{68ACAC91-C205-4B9D-B4D0-D37C5AFA4BDD}" type="pres">
      <dgm:prSet presAssocID="{1DB9D30B-D1F8-4B33-95A2-133343F95526}" presName="bgRect" presStyleLbl="bgAccFollowNode1" presStyleIdx="2" presStyleCnt="4"/>
      <dgm:spPr/>
    </dgm:pt>
    <dgm:pt modelId="{42210E80-98B6-499D-860E-A8D01447A11A}" type="pres">
      <dgm:prSet presAssocID="{94702408-1D94-4366-B2FC-1535C0338DBA}" presName="sibTransNodeCircle" presStyleLbl="alignNode1" presStyleIdx="4" presStyleCnt="8">
        <dgm:presLayoutVars>
          <dgm:chMax val="0"/>
          <dgm:bulletEnabled/>
        </dgm:presLayoutVars>
      </dgm:prSet>
      <dgm:spPr/>
    </dgm:pt>
    <dgm:pt modelId="{F766C011-2F48-418E-A8E6-D64388964288}" type="pres">
      <dgm:prSet presAssocID="{1DB9D30B-D1F8-4B33-95A2-133343F95526}" presName="bottomLine" presStyleLbl="alignNode1" presStyleIdx="5" presStyleCnt="8">
        <dgm:presLayoutVars/>
      </dgm:prSet>
      <dgm:spPr/>
    </dgm:pt>
    <dgm:pt modelId="{4AE7B5E6-3CA8-41CA-8ED5-B76405BACDFE}" type="pres">
      <dgm:prSet presAssocID="{1DB9D30B-D1F8-4B33-95A2-133343F95526}" presName="nodeText" presStyleLbl="bgAccFollowNode1" presStyleIdx="2" presStyleCnt="4">
        <dgm:presLayoutVars>
          <dgm:bulletEnabled val="1"/>
        </dgm:presLayoutVars>
      </dgm:prSet>
      <dgm:spPr/>
    </dgm:pt>
    <dgm:pt modelId="{65DE4302-DD6C-44A2-BA0B-BE2EF60B3F65}" type="pres">
      <dgm:prSet presAssocID="{94702408-1D94-4366-B2FC-1535C0338DBA}" presName="sibTrans" presStyleCnt="0"/>
      <dgm:spPr/>
    </dgm:pt>
    <dgm:pt modelId="{4137DAFB-5BC8-4132-9E8F-6B090B7A8238}" type="pres">
      <dgm:prSet presAssocID="{C3697306-D6AD-4EC1-BD5F-71ACFB736274}" presName="compositeNode" presStyleCnt="0">
        <dgm:presLayoutVars>
          <dgm:bulletEnabled val="1"/>
        </dgm:presLayoutVars>
      </dgm:prSet>
      <dgm:spPr/>
    </dgm:pt>
    <dgm:pt modelId="{854C9747-333E-4239-AC05-242B7EE8FDAD}" type="pres">
      <dgm:prSet presAssocID="{C3697306-D6AD-4EC1-BD5F-71ACFB736274}" presName="bgRect" presStyleLbl="bgAccFollowNode1" presStyleIdx="3" presStyleCnt="4"/>
      <dgm:spPr/>
    </dgm:pt>
    <dgm:pt modelId="{2C3BA9B0-D8DD-45AD-A3AE-DF70691C8189}" type="pres">
      <dgm:prSet presAssocID="{8E934ACA-8EE8-48DB-9196-DA0D521615C9}" presName="sibTransNodeCircle" presStyleLbl="alignNode1" presStyleIdx="6" presStyleCnt="8">
        <dgm:presLayoutVars>
          <dgm:chMax val="0"/>
          <dgm:bulletEnabled/>
        </dgm:presLayoutVars>
      </dgm:prSet>
      <dgm:spPr/>
    </dgm:pt>
    <dgm:pt modelId="{367C4CF5-3FE8-403E-B44C-EA2C6C294AA1}" type="pres">
      <dgm:prSet presAssocID="{C3697306-D6AD-4EC1-BD5F-71ACFB736274}" presName="bottomLine" presStyleLbl="alignNode1" presStyleIdx="7" presStyleCnt="8">
        <dgm:presLayoutVars/>
      </dgm:prSet>
      <dgm:spPr/>
    </dgm:pt>
    <dgm:pt modelId="{A3EDC559-4B58-42EF-8088-C14E9EB439E5}" type="pres">
      <dgm:prSet presAssocID="{C3697306-D6AD-4EC1-BD5F-71ACFB736274}" presName="nodeText" presStyleLbl="bgAccFollowNode1" presStyleIdx="3" presStyleCnt="4">
        <dgm:presLayoutVars>
          <dgm:bulletEnabled val="1"/>
        </dgm:presLayoutVars>
      </dgm:prSet>
      <dgm:spPr/>
    </dgm:pt>
  </dgm:ptLst>
  <dgm:cxnLst>
    <dgm:cxn modelId="{5F35B113-3761-4600-9111-E23D538504C6}" type="presOf" srcId="{10B9EB37-4773-4658-AD2B-BBC053787636}" destId="{3F0D6F37-9EB5-4454-AAE6-07E93472ED7A}" srcOrd="1" destOrd="0" presId="urn:microsoft.com/office/officeart/2016/7/layout/BasicLinearProcessNumbered"/>
    <dgm:cxn modelId="{155E501C-F251-418D-AADB-2F6588EBE8AF}" type="presOf" srcId="{1DB9D30B-D1F8-4B33-95A2-133343F95526}" destId="{4AE7B5E6-3CA8-41CA-8ED5-B76405BACDFE}" srcOrd="1" destOrd="0" presId="urn:microsoft.com/office/officeart/2016/7/layout/BasicLinearProcessNumbered"/>
    <dgm:cxn modelId="{FB30A824-4EAF-46D5-A54E-32509191B670}" type="presOf" srcId="{0A251B83-26AB-4D7B-A7D4-36E06123CED2}" destId="{FC2C3CE6-6921-4F8D-8F22-E08A9D543F97}" srcOrd="0" destOrd="0" presId="urn:microsoft.com/office/officeart/2016/7/layout/BasicLinearProcessNumbered"/>
    <dgm:cxn modelId="{206F0133-1AD5-4C61-8097-CCDC036153A1}" type="presOf" srcId="{8E934ACA-8EE8-48DB-9196-DA0D521615C9}" destId="{2C3BA9B0-D8DD-45AD-A3AE-DF70691C8189}" srcOrd="0" destOrd="0" presId="urn:microsoft.com/office/officeart/2016/7/layout/BasicLinearProcessNumbered"/>
    <dgm:cxn modelId="{F5C22136-BFD6-402C-873C-44CEA04642F8}" type="presOf" srcId="{94702408-1D94-4366-B2FC-1535C0338DBA}" destId="{42210E80-98B6-499D-860E-A8D01447A11A}" srcOrd="0" destOrd="0" presId="urn:microsoft.com/office/officeart/2016/7/layout/BasicLinearProcessNumbered"/>
    <dgm:cxn modelId="{86F6745E-8E40-4B98-826F-46A40A770246}" srcId="{0A251B83-26AB-4D7B-A7D4-36E06123CED2}" destId="{1DB9D30B-D1F8-4B33-95A2-133343F95526}" srcOrd="2" destOrd="0" parTransId="{4D15F8FF-34AF-4156-933E-CB1BBAEC9560}" sibTransId="{94702408-1D94-4366-B2FC-1535C0338DBA}"/>
    <dgm:cxn modelId="{A2561A44-EE2F-49BF-A925-23BCEC7EEC41}" srcId="{0A251B83-26AB-4D7B-A7D4-36E06123CED2}" destId="{0C5289E0-6847-4B08-9F6A-6193EEB94CAC}" srcOrd="1" destOrd="0" parTransId="{3957C7DA-6230-46E6-853E-5E672F580D63}" sibTransId="{4B6EDA28-C06E-4E16-9DB8-A69F8FA819A6}"/>
    <dgm:cxn modelId="{35746746-BE5C-4110-ADB6-45D8B82CB7A9}" srcId="{0A251B83-26AB-4D7B-A7D4-36E06123CED2}" destId="{10B9EB37-4773-4658-AD2B-BBC053787636}" srcOrd="0" destOrd="0" parTransId="{4FD22782-BD4C-4B75-907D-5128BF814375}" sibTransId="{AA814ABF-7143-4120-A675-D008979B021A}"/>
    <dgm:cxn modelId="{14E6744B-2A8F-41FE-B6D7-CD255AE89321}" type="presOf" srcId="{10B9EB37-4773-4658-AD2B-BBC053787636}" destId="{DAE6E792-571D-4AEB-9FAC-644867B3F646}" srcOrd="0" destOrd="0" presId="urn:microsoft.com/office/officeart/2016/7/layout/BasicLinearProcessNumbered"/>
    <dgm:cxn modelId="{3CB54A6F-5548-42ED-8766-776D153CA602}" type="presOf" srcId="{0C5289E0-6847-4B08-9F6A-6193EEB94CAC}" destId="{72074808-2E45-44AD-B430-AE18CEB4F574}" srcOrd="0" destOrd="0" presId="urn:microsoft.com/office/officeart/2016/7/layout/BasicLinearProcessNumbered"/>
    <dgm:cxn modelId="{0F4AC355-307A-42F9-A94E-A6CD79BA153E}" type="presOf" srcId="{C3697306-D6AD-4EC1-BD5F-71ACFB736274}" destId="{A3EDC559-4B58-42EF-8088-C14E9EB439E5}" srcOrd="1" destOrd="0" presId="urn:microsoft.com/office/officeart/2016/7/layout/BasicLinearProcessNumbered"/>
    <dgm:cxn modelId="{63D11690-25D3-413A-AD06-5D92CBA3BEEF}" type="presOf" srcId="{AA814ABF-7143-4120-A675-D008979B021A}" destId="{4BE39D3A-0DFD-43E3-A086-2FBA72C35289}" srcOrd="0" destOrd="0" presId="urn:microsoft.com/office/officeart/2016/7/layout/BasicLinearProcessNumbered"/>
    <dgm:cxn modelId="{459270B0-C02D-439B-840F-8D47D486903A}" srcId="{0A251B83-26AB-4D7B-A7D4-36E06123CED2}" destId="{C3697306-D6AD-4EC1-BD5F-71ACFB736274}" srcOrd="3" destOrd="0" parTransId="{6DF39AC0-73F3-4442-AE19-770E69015EEC}" sibTransId="{8E934ACA-8EE8-48DB-9196-DA0D521615C9}"/>
    <dgm:cxn modelId="{0CB691C9-4497-455C-951B-E7A76C9B1BCB}" type="presOf" srcId="{0C5289E0-6847-4B08-9F6A-6193EEB94CAC}" destId="{F346B3BE-EA79-4DE6-8F76-B3EDA7972FE2}" srcOrd="1" destOrd="0" presId="urn:microsoft.com/office/officeart/2016/7/layout/BasicLinearProcessNumbered"/>
    <dgm:cxn modelId="{363529EC-47A1-4330-A509-A38E1DC35FED}" type="presOf" srcId="{1DB9D30B-D1F8-4B33-95A2-133343F95526}" destId="{68ACAC91-C205-4B9D-B4D0-D37C5AFA4BDD}" srcOrd="0" destOrd="0" presId="urn:microsoft.com/office/officeart/2016/7/layout/BasicLinearProcessNumbered"/>
    <dgm:cxn modelId="{CB8899F2-8D13-455A-B7F1-20B2774433A1}" type="presOf" srcId="{4B6EDA28-C06E-4E16-9DB8-A69F8FA819A6}" destId="{27A7C24D-243D-486B-BA9D-61A079B2E551}" srcOrd="0" destOrd="0" presId="urn:microsoft.com/office/officeart/2016/7/layout/BasicLinearProcessNumbered"/>
    <dgm:cxn modelId="{8113FDF8-01FC-4414-AF8E-68EE666AD527}" type="presOf" srcId="{C3697306-D6AD-4EC1-BD5F-71ACFB736274}" destId="{854C9747-333E-4239-AC05-242B7EE8FDAD}" srcOrd="0" destOrd="0" presId="urn:microsoft.com/office/officeart/2016/7/layout/BasicLinearProcessNumbered"/>
    <dgm:cxn modelId="{04DA48F5-5310-4694-8304-927BDF770AF1}" type="presParOf" srcId="{FC2C3CE6-6921-4F8D-8F22-E08A9D543F97}" destId="{B6C491D5-A67A-4B9C-83EF-D9DA3BA0367E}" srcOrd="0" destOrd="0" presId="urn:microsoft.com/office/officeart/2016/7/layout/BasicLinearProcessNumbered"/>
    <dgm:cxn modelId="{6ABEFAE4-7A9D-44DF-A3DE-1D553D32F894}" type="presParOf" srcId="{B6C491D5-A67A-4B9C-83EF-D9DA3BA0367E}" destId="{DAE6E792-571D-4AEB-9FAC-644867B3F646}" srcOrd="0" destOrd="0" presId="urn:microsoft.com/office/officeart/2016/7/layout/BasicLinearProcessNumbered"/>
    <dgm:cxn modelId="{162501E1-1FAE-42A8-875A-DC7C6C57BAAC}" type="presParOf" srcId="{B6C491D5-A67A-4B9C-83EF-D9DA3BA0367E}" destId="{4BE39D3A-0DFD-43E3-A086-2FBA72C35289}" srcOrd="1" destOrd="0" presId="urn:microsoft.com/office/officeart/2016/7/layout/BasicLinearProcessNumbered"/>
    <dgm:cxn modelId="{8C031D25-9D53-4F14-B533-73AA98A26D0E}" type="presParOf" srcId="{B6C491D5-A67A-4B9C-83EF-D9DA3BA0367E}" destId="{0AE9C4E2-2FCE-4B87-9804-426C21A32DA3}" srcOrd="2" destOrd="0" presId="urn:microsoft.com/office/officeart/2016/7/layout/BasicLinearProcessNumbered"/>
    <dgm:cxn modelId="{379AFB06-D7D7-45FD-A2B0-7B41BFE307F7}" type="presParOf" srcId="{B6C491D5-A67A-4B9C-83EF-D9DA3BA0367E}" destId="{3F0D6F37-9EB5-4454-AAE6-07E93472ED7A}" srcOrd="3" destOrd="0" presId="urn:microsoft.com/office/officeart/2016/7/layout/BasicLinearProcessNumbered"/>
    <dgm:cxn modelId="{7144B0CC-CB53-45BD-AED0-72C7079C4009}" type="presParOf" srcId="{FC2C3CE6-6921-4F8D-8F22-E08A9D543F97}" destId="{6758D445-2986-4F00-8EED-4935C8443D13}" srcOrd="1" destOrd="0" presId="urn:microsoft.com/office/officeart/2016/7/layout/BasicLinearProcessNumbered"/>
    <dgm:cxn modelId="{72A5A589-DD1D-4B72-BC20-F80A8A208ECF}" type="presParOf" srcId="{FC2C3CE6-6921-4F8D-8F22-E08A9D543F97}" destId="{AF1CF401-68B9-4786-BFED-B19119BE45D4}" srcOrd="2" destOrd="0" presId="urn:microsoft.com/office/officeart/2016/7/layout/BasicLinearProcessNumbered"/>
    <dgm:cxn modelId="{782983EA-0663-40D6-BE53-A11963B5D2E4}" type="presParOf" srcId="{AF1CF401-68B9-4786-BFED-B19119BE45D4}" destId="{72074808-2E45-44AD-B430-AE18CEB4F574}" srcOrd="0" destOrd="0" presId="urn:microsoft.com/office/officeart/2016/7/layout/BasicLinearProcessNumbered"/>
    <dgm:cxn modelId="{482BAEFA-0A95-4AB2-AC80-DBEF95F0F3CE}" type="presParOf" srcId="{AF1CF401-68B9-4786-BFED-B19119BE45D4}" destId="{27A7C24D-243D-486B-BA9D-61A079B2E551}" srcOrd="1" destOrd="0" presId="urn:microsoft.com/office/officeart/2016/7/layout/BasicLinearProcessNumbered"/>
    <dgm:cxn modelId="{2AE7A51E-5970-4BBC-8216-A02F34E28FCA}" type="presParOf" srcId="{AF1CF401-68B9-4786-BFED-B19119BE45D4}" destId="{41CB0860-9D0E-4453-B806-AB62C45BFE89}" srcOrd="2" destOrd="0" presId="urn:microsoft.com/office/officeart/2016/7/layout/BasicLinearProcessNumbered"/>
    <dgm:cxn modelId="{1C6927D2-203B-4AC6-B118-925915CB91DA}" type="presParOf" srcId="{AF1CF401-68B9-4786-BFED-B19119BE45D4}" destId="{F346B3BE-EA79-4DE6-8F76-B3EDA7972FE2}" srcOrd="3" destOrd="0" presId="urn:microsoft.com/office/officeart/2016/7/layout/BasicLinearProcessNumbered"/>
    <dgm:cxn modelId="{7E2569E9-D67A-4F55-88BD-5487A5BF127E}" type="presParOf" srcId="{FC2C3CE6-6921-4F8D-8F22-E08A9D543F97}" destId="{5EB81C3D-5718-41F0-B3F2-AE1EC2CA915F}" srcOrd="3" destOrd="0" presId="urn:microsoft.com/office/officeart/2016/7/layout/BasicLinearProcessNumbered"/>
    <dgm:cxn modelId="{055984A6-74BC-4D60-B29C-C16423CDBA79}" type="presParOf" srcId="{FC2C3CE6-6921-4F8D-8F22-E08A9D543F97}" destId="{771A749E-5376-437B-B5DD-3669AA681554}" srcOrd="4" destOrd="0" presId="urn:microsoft.com/office/officeart/2016/7/layout/BasicLinearProcessNumbered"/>
    <dgm:cxn modelId="{F58FE595-BEC8-49EE-8D35-350503089097}" type="presParOf" srcId="{771A749E-5376-437B-B5DD-3669AA681554}" destId="{68ACAC91-C205-4B9D-B4D0-D37C5AFA4BDD}" srcOrd="0" destOrd="0" presId="urn:microsoft.com/office/officeart/2016/7/layout/BasicLinearProcessNumbered"/>
    <dgm:cxn modelId="{36C516F3-768E-4026-B122-B6F003F3F5F5}" type="presParOf" srcId="{771A749E-5376-437B-B5DD-3669AA681554}" destId="{42210E80-98B6-499D-860E-A8D01447A11A}" srcOrd="1" destOrd="0" presId="urn:microsoft.com/office/officeart/2016/7/layout/BasicLinearProcessNumbered"/>
    <dgm:cxn modelId="{6898680F-3DF9-4CCB-A91E-33F99F330E15}" type="presParOf" srcId="{771A749E-5376-437B-B5DD-3669AA681554}" destId="{F766C011-2F48-418E-A8E6-D64388964288}" srcOrd="2" destOrd="0" presId="urn:microsoft.com/office/officeart/2016/7/layout/BasicLinearProcessNumbered"/>
    <dgm:cxn modelId="{743FDDE0-4DCD-4C97-9A95-8AD953319146}" type="presParOf" srcId="{771A749E-5376-437B-B5DD-3669AA681554}" destId="{4AE7B5E6-3CA8-41CA-8ED5-B76405BACDFE}" srcOrd="3" destOrd="0" presId="urn:microsoft.com/office/officeart/2016/7/layout/BasicLinearProcessNumbered"/>
    <dgm:cxn modelId="{5CB7FA44-DB3B-431C-A07E-019C422D686A}" type="presParOf" srcId="{FC2C3CE6-6921-4F8D-8F22-E08A9D543F97}" destId="{65DE4302-DD6C-44A2-BA0B-BE2EF60B3F65}" srcOrd="5" destOrd="0" presId="urn:microsoft.com/office/officeart/2016/7/layout/BasicLinearProcessNumbered"/>
    <dgm:cxn modelId="{A1569DDB-E452-46B1-BF3D-7FA8BF3B76B2}" type="presParOf" srcId="{FC2C3CE6-6921-4F8D-8F22-E08A9D543F97}" destId="{4137DAFB-5BC8-4132-9E8F-6B090B7A8238}" srcOrd="6" destOrd="0" presId="urn:microsoft.com/office/officeart/2016/7/layout/BasicLinearProcessNumbered"/>
    <dgm:cxn modelId="{BE18F0EE-37BE-42B2-9073-1B0CDB1F826F}" type="presParOf" srcId="{4137DAFB-5BC8-4132-9E8F-6B090B7A8238}" destId="{854C9747-333E-4239-AC05-242B7EE8FDAD}" srcOrd="0" destOrd="0" presId="urn:microsoft.com/office/officeart/2016/7/layout/BasicLinearProcessNumbered"/>
    <dgm:cxn modelId="{E4F6B4AE-F214-411B-A74C-C4FB159494B5}" type="presParOf" srcId="{4137DAFB-5BC8-4132-9E8F-6B090B7A8238}" destId="{2C3BA9B0-D8DD-45AD-A3AE-DF70691C8189}" srcOrd="1" destOrd="0" presId="urn:microsoft.com/office/officeart/2016/7/layout/BasicLinearProcessNumbered"/>
    <dgm:cxn modelId="{F60D5F89-02CB-4ADE-8887-CA843908C5EF}" type="presParOf" srcId="{4137DAFB-5BC8-4132-9E8F-6B090B7A8238}" destId="{367C4CF5-3FE8-403E-B44C-EA2C6C294AA1}" srcOrd="2" destOrd="0" presId="urn:microsoft.com/office/officeart/2016/7/layout/BasicLinearProcessNumbered"/>
    <dgm:cxn modelId="{2249B794-A6DA-4D5D-AE81-756BE1544D5A}" type="presParOf" srcId="{4137DAFB-5BC8-4132-9E8F-6B090B7A8238}" destId="{A3EDC559-4B58-42EF-8088-C14E9EB439E5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00FAEC-55FD-49BA-9249-3520341E9104}">
      <dsp:nvSpPr>
        <dsp:cNvPr id="0" name=""/>
        <dsp:cNvSpPr/>
      </dsp:nvSpPr>
      <dsp:spPr>
        <a:xfrm>
          <a:off x="1147373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A0A685-A7F7-4641-BD05-23E79EBC0893}">
      <dsp:nvSpPr>
        <dsp:cNvPr id="0" name=""/>
        <dsp:cNvSpPr/>
      </dsp:nvSpPr>
      <dsp:spPr>
        <a:xfrm>
          <a:off x="586952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Core use, super use, simple use</a:t>
          </a:r>
          <a:endParaRPr lang="en-US" sz="1800" kern="1200"/>
        </a:p>
      </dsp:txBody>
      <dsp:txXfrm>
        <a:off x="586952" y="1530923"/>
        <a:ext cx="2037895" cy="720000"/>
      </dsp:txXfrm>
    </dsp:sp>
    <dsp:sp modelId="{1C680485-17B2-4843-B275-D57994056F41}">
      <dsp:nvSpPr>
        <dsp:cNvPr id="0" name=""/>
        <dsp:cNvSpPr/>
      </dsp:nvSpPr>
      <dsp:spPr>
        <a:xfrm>
          <a:off x="3541900" y="313191"/>
          <a:ext cx="917052" cy="91705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AA32B5-D11C-4203-A5E3-747BE169529A}">
      <dsp:nvSpPr>
        <dsp:cNvPr id="0" name=""/>
        <dsp:cNvSpPr/>
      </dsp:nvSpPr>
      <dsp:spPr>
        <a:xfrm>
          <a:off x="2981479" y="1530923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highlight>
                <a:srgbClr val="FF0000"/>
              </a:highlight>
            </a:rPr>
            <a:t>Self serve use, core use, advanced use</a:t>
          </a:r>
          <a:endParaRPr lang="en-US" sz="1800" kern="1200" dirty="0">
            <a:highlight>
              <a:srgbClr val="FF0000"/>
            </a:highlight>
          </a:endParaRPr>
        </a:p>
      </dsp:txBody>
      <dsp:txXfrm>
        <a:off x="2981479" y="1530923"/>
        <a:ext cx="2037895" cy="720000"/>
      </dsp:txXfrm>
    </dsp:sp>
    <dsp:sp modelId="{91F9D887-01EC-47BB-907D-D6373A4DCB86}">
      <dsp:nvSpPr>
        <dsp:cNvPr id="0" name=""/>
        <dsp:cNvSpPr/>
      </dsp:nvSpPr>
      <dsp:spPr>
        <a:xfrm>
          <a:off x="1147373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FEF925-7AE1-40F4-99F5-A25317D5961B}">
      <dsp:nvSpPr>
        <dsp:cNvPr id="0" name=""/>
        <dsp:cNvSpPr/>
      </dsp:nvSpPr>
      <dsp:spPr>
        <a:xfrm>
          <a:off x="586952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Self serve use, core use, expert use</a:t>
          </a:r>
          <a:endParaRPr lang="en-US" sz="1800" kern="1200"/>
        </a:p>
      </dsp:txBody>
      <dsp:txXfrm>
        <a:off x="586952" y="3978129"/>
        <a:ext cx="2037895" cy="720000"/>
      </dsp:txXfrm>
    </dsp:sp>
    <dsp:sp modelId="{2C25E56E-921F-431B-9F82-DBBC25055785}">
      <dsp:nvSpPr>
        <dsp:cNvPr id="0" name=""/>
        <dsp:cNvSpPr/>
      </dsp:nvSpPr>
      <dsp:spPr>
        <a:xfrm>
          <a:off x="3541900" y="2760397"/>
          <a:ext cx="917052" cy="91705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903AE9-6672-4AF7-A1D9-8191202BFB61}">
      <dsp:nvSpPr>
        <dsp:cNvPr id="0" name=""/>
        <dsp:cNvSpPr/>
      </dsp:nvSpPr>
      <dsp:spPr>
        <a:xfrm>
          <a:off x="2981479" y="3978129"/>
          <a:ext cx="203789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Super use, advanced use, core use</a:t>
          </a:r>
          <a:endParaRPr lang="en-US" sz="1800" kern="1200"/>
        </a:p>
      </dsp:txBody>
      <dsp:txXfrm>
        <a:off x="2981479" y="3978129"/>
        <a:ext cx="2037895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48415C-06E9-4F06-A90F-2B482CA78D75}">
      <dsp:nvSpPr>
        <dsp:cNvPr id="0" name=""/>
        <dsp:cNvSpPr/>
      </dsp:nvSpPr>
      <dsp:spPr>
        <a:xfrm>
          <a:off x="2866" y="116330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solidFill>
                <a:srgbClr val="FF0000"/>
              </a:solidFill>
            </a:rPr>
            <a:t>SAP S/4HANA Cloud drives impactful business results with an ERP that is simple to use, configure and extend</a:t>
          </a:r>
          <a:endParaRPr lang="en-US" sz="1400" kern="1200" dirty="0">
            <a:solidFill>
              <a:srgbClr val="FF0000"/>
            </a:solidFill>
          </a:endParaRPr>
        </a:p>
      </dsp:txBody>
      <dsp:txXfrm>
        <a:off x="2866" y="1326077"/>
        <a:ext cx="2273960" cy="1910126"/>
      </dsp:txXfrm>
    </dsp:sp>
    <dsp:sp modelId="{5F0CF9CB-B82F-4468-8A37-DC9D3457F162}">
      <dsp:nvSpPr>
        <dsp:cNvPr id="0" name=""/>
        <dsp:cNvSpPr/>
      </dsp:nvSpPr>
      <dsp:spPr>
        <a:xfrm>
          <a:off x="662314" y="434684"/>
          <a:ext cx="955063" cy="95506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1</a:t>
          </a:r>
        </a:p>
      </dsp:txBody>
      <dsp:txXfrm>
        <a:off x="802180" y="574550"/>
        <a:ext cx="675331" cy="675331"/>
      </dsp:txXfrm>
    </dsp:sp>
    <dsp:sp modelId="{8F1EBE29-354A-436D-BDD7-2A5516D30D05}">
      <dsp:nvSpPr>
        <dsp:cNvPr id="0" name=""/>
        <dsp:cNvSpPr/>
      </dsp:nvSpPr>
      <dsp:spPr>
        <a:xfrm>
          <a:off x="2866" y="3299802"/>
          <a:ext cx="2273960" cy="72"/>
        </a:xfrm>
        <a:prstGeom prst="rect">
          <a:avLst/>
        </a:prstGeom>
        <a:solidFill>
          <a:schemeClr val="accent2">
            <a:hueOff val="676520"/>
            <a:satOff val="3530"/>
            <a:lumOff val="-1008"/>
            <a:alphaOff val="0"/>
          </a:schemeClr>
        </a:solidFill>
        <a:ln w="12700" cap="flat" cmpd="sng" algn="ctr">
          <a:solidFill>
            <a:schemeClr val="accent2">
              <a:hueOff val="676520"/>
              <a:satOff val="3530"/>
              <a:lumOff val="-10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520FB4-0FC1-49C0-891D-5B4FD0C68C9B}">
      <dsp:nvSpPr>
        <dsp:cNvPr id="0" name=""/>
        <dsp:cNvSpPr/>
      </dsp:nvSpPr>
      <dsp:spPr>
        <a:xfrm>
          <a:off x="2504222" y="116330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1122955"/>
            <a:satOff val="-665"/>
            <a:lumOff val="-16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1122955"/>
              <a:satOff val="-665"/>
              <a:lumOff val="-1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solidFill>
                <a:srgbClr val="FF0000"/>
              </a:solidFill>
            </a:rPr>
            <a:t>SAP S/4HANA Cloud provides instant value with industry best practices and quarterly updates delivered at cloud speed</a:t>
          </a:r>
          <a:endParaRPr lang="en-US" sz="1400" kern="1200" dirty="0">
            <a:solidFill>
              <a:srgbClr val="FF0000"/>
            </a:solidFill>
          </a:endParaRPr>
        </a:p>
      </dsp:txBody>
      <dsp:txXfrm>
        <a:off x="2504222" y="1326077"/>
        <a:ext cx="2273960" cy="1910126"/>
      </dsp:txXfrm>
    </dsp:sp>
    <dsp:sp modelId="{2404AAB7-858A-472A-82F2-62ACC6F87A79}">
      <dsp:nvSpPr>
        <dsp:cNvPr id="0" name=""/>
        <dsp:cNvSpPr/>
      </dsp:nvSpPr>
      <dsp:spPr>
        <a:xfrm>
          <a:off x="3163671" y="434684"/>
          <a:ext cx="955063" cy="955063"/>
        </a:xfrm>
        <a:prstGeom prst="ellipse">
          <a:avLst/>
        </a:prstGeom>
        <a:solidFill>
          <a:schemeClr val="accent2">
            <a:hueOff val="1353040"/>
            <a:satOff val="7059"/>
            <a:lumOff val="-2017"/>
            <a:alphaOff val="0"/>
          </a:schemeClr>
        </a:solidFill>
        <a:ln w="12700" cap="flat" cmpd="sng" algn="ctr">
          <a:solidFill>
            <a:schemeClr val="accent2">
              <a:hueOff val="1353040"/>
              <a:satOff val="7059"/>
              <a:lumOff val="-20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2</a:t>
          </a:r>
        </a:p>
      </dsp:txBody>
      <dsp:txXfrm>
        <a:off x="3303537" y="574550"/>
        <a:ext cx="675331" cy="675331"/>
      </dsp:txXfrm>
    </dsp:sp>
    <dsp:sp modelId="{7F1DBCC0-ABC7-4B40-8513-5D157A98FD06}">
      <dsp:nvSpPr>
        <dsp:cNvPr id="0" name=""/>
        <dsp:cNvSpPr/>
      </dsp:nvSpPr>
      <dsp:spPr>
        <a:xfrm>
          <a:off x="2504222" y="3299802"/>
          <a:ext cx="2273960" cy="72"/>
        </a:xfrm>
        <a:prstGeom prst="rect">
          <a:avLst/>
        </a:prstGeom>
        <a:solidFill>
          <a:schemeClr val="accent2">
            <a:hueOff val="2029559"/>
            <a:satOff val="10589"/>
            <a:lumOff val="-3025"/>
            <a:alphaOff val="0"/>
          </a:schemeClr>
        </a:solidFill>
        <a:ln w="12700" cap="flat" cmpd="sng" algn="ctr">
          <a:solidFill>
            <a:schemeClr val="accent2">
              <a:hueOff val="2029559"/>
              <a:satOff val="10589"/>
              <a:lumOff val="-30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C2FA83-3697-4714-9177-2FBB7BE710F4}">
      <dsp:nvSpPr>
        <dsp:cNvPr id="0" name=""/>
        <dsp:cNvSpPr/>
      </dsp:nvSpPr>
      <dsp:spPr>
        <a:xfrm>
          <a:off x="5046215" y="167139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2245909"/>
            <a:satOff val="-1331"/>
            <a:lumOff val="-32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2245909"/>
              <a:satOff val="-1331"/>
              <a:lumOff val="-3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SAP S/4HANA Cloud is a best of breed system of record capable of storing almost limitless business data</a:t>
          </a:r>
          <a:endParaRPr lang="en-US" sz="1400" kern="1200" dirty="0"/>
        </a:p>
      </dsp:txBody>
      <dsp:txXfrm>
        <a:off x="5046215" y="1376886"/>
        <a:ext cx="2273960" cy="1910126"/>
      </dsp:txXfrm>
    </dsp:sp>
    <dsp:sp modelId="{7CD56958-1DE1-4304-90AF-54E23131491E}">
      <dsp:nvSpPr>
        <dsp:cNvPr id="0" name=""/>
        <dsp:cNvSpPr/>
      </dsp:nvSpPr>
      <dsp:spPr>
        <a:xfrm>
          <a:off x="5665028" y="434684"/>
          <a:ext cx="955063" cy="955063"/>
        </a:xfrm>
        <a:prstGeom prst="ellipse">
          <a:avLst/>
        </a:prstGeom>
        <a:solidFill>
          <a:schemeClr val="accent2">
            <a:hueOff val="2706079"/>
            <a:satOff val="14118"/>
            <a:lumOff val="-4033"/>
            <a:alphaOff val="0"/>
          </a:schemeClr>
        </a:solidFill>
        <a:ln w="12700" cap="flat" cmpd="sng" algn="ctr">
          <a:solidFill>
            <a:schemeClr val="accent2">
              <a:hueOff val="2706079"/>
              <a:satOff val="14118"/>
              <a:lumOff val="-40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3</a:t>
          </a:r>
        </a:p>
      </dsp:txBody>
      <dsp:txXfrm>
        <a:off x="5804894" y="574550"/>
        <a:ext cx="675331" cy="675331"/>
      </dsp:txXfrm>
    </dsp:sp>
    <dsp:sp modelId="{35F98D2D-A941-446D-9177-745EA9776123}">
      <dsp:nvSpPr>
        <dsp:cNvPr id="0" name=""/>
        <dsp:cNvSpPr/>
      </dsp:nvSpPr>
      <dsp:spPr>
        <a:xfrm>
          <a:off x="5005579" y="3299802"/>
          <a:ext cx="2273960" cy="72"/>
        </a:xfrm>
        <a:prstGeom prst="rect">
          <a:avLst/>
        </a:prstGeom>
        <a:solidFill>
          <a:schemeClr val="accent2">
            <a:hueOff val="3382599"/>
            <a:satOff val="17648"/>
            <a:lumOff val="-5041"/>
            <a:alphaOff val="0"/>
          </a:schemeClr>
        </a:solidFill>
        <a:ln w="12700" cap="flat" cmpd="sng" algn="ctr">
          <a:solidFill>
            <a:schemeClr val="accent2">
              <a:hueOff val="3382599"/>
              <a:satOff val="17648"/>
              <a:lumOff val="-50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9C9C41-AB98-49C1-AF96-E4B9B1BF12B4}">
      <dsp:nvSpPr>
        <dsp:cNvPr id="0" name=""/>
        <dsp:cNvSpPr/>
      </dsp:nvSpPr>
      <dsp:spPr>
        <a:xfrm>
          <a:off x="7506936" y="116330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3368864"/>
            <a:satOff val="-1996"/>
            <a:lumOff val="-482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3368864"/>
              <a:satOff val="-1996"/>
              <a:lumOff val="-48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solidFill>
                <a:srgbClr val="FF0000"/>
              </a:solidFill>
            </a:rPr>
            <a:t>SAP S/4HANA Cloud is an intelligent cloud ERP that provides actionable insights with embedded analytics</a:t>
          </a:r>
          <a:endParaRPr lang="en-US" sz="1400" kern="1200" dirty="0">
            <a:solidFill>
              <a:srgbClr val="FF0000"/>
            </a:solidFill>
          </a:endParaRPr>
        </a:p>
      </dsp:txBody>
      <dsp:txXfrm>
        <a:off x="7506936" y="1326077"/>
        <a:ext cx="2273960" cy="1910126"/>
      </dsp:txXfrm>
    </dsp:sp>
    <dsp:sp modelId="{20B80EC8-2A73-4412-867A-310D9CCD89E9}">
      <dsp:nvSpPr>
        <dsp:cNvPr id="0" name=""/>
        <dsp:cNvSpPr/>
      </dsp:nvSpPr>
      <dsp:spPr>
        <a:xfrm>
          <a:off x="8166384" y="434684"/>
          <a:ext cx="955063" cy="955063"/>
        </a:xfrm>
        <a:prstGeom prst="ellipse">
          <a:avLst/>
        </a:prstGeom>
        <a:solidFill>
          <a:schemeClr val="accent2">
            <a:hueOff val="4059119"/>
            <a:satOff val="21177"/>
            <a:lumOff val="-6050"/>
            <a:alphaOff val="0"/>
          </a:schemeClr>
        </a:solidFill>
        <a:ln w="12700" cap="flat" cmpd="sng" algn="ctr">
          <a:solidFill>
            <a:schemeClr val="accent2">
              <a:hueOff val="4059119"/>
              <a:satOff val="21177"/>
              <a:lumOff val="-60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4</a:t>
          </a:r>
        </a:p>
      </dsp:txBody>
      <dsp:txXfrm>
        <a:off x="8306250" y="574550"/>
        <a:ext cx="675331" cy="675331"/>
      </dsp:txXfrm>
    </dsp:sp>
    <dsp:sp modelId="{FC083C76-B054-4741-AD38-086E660DBA80}">
      <dsp:nvSpPr>
        <dsp:cNvPr id="0" name=""/>
        <dsp:cNvSpPr/>
      </dsp:nvSpPr>
      <dsp:spPr>
        <a:xfrm>
          <a:off x="7506936" y="3299802"/>
          <a:ext cx="2273960" cy="72"/>
        </a:xfrm>
        <a:prstGeom prst="rect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accent2">
              <a:hueOff val="4735638"/>
              <a:satOff val="24707"/>
              <a:lumOff val="-70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3041DC-E77D-490E-B842-FADA2B87B9D0}">
      <dsp:nvSpPr>
        <dsp:cNvPr id="0" name=""/>
        <dsp:cNvSpPr/>
      </dsp:nvSpPr>
      <dsp:spPr>
        <a:xfrm>
          <a:off x="2866" y="116330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SAP S/4HANA Cloud is sold through a subscription model based on number of required productive systems</a:t>
          </a:r>
          <a:endParaRPr lang="en-US" sz="1400" kern="1200"/>
        </a:p>
      </dsp:txBody>
      <dsp:txXfrm>
        <a:off x="2866" y="1326077"/>
        <a:ext cx="2273960" cy="1910126"/>
      </dsp:txXfrm>
    </dsp:sp>
    <dsp:sp modelId="{A283B86A-69E5-4F82-8932-6D11B99D53B2}">
      <dsp:nvSpPr>
        <dsp:cNvPr id="0" name=""/>
        <dsp:cNvSpPr/>
      </dsp:nvSpPr>
      <dsp:spPr>
        <a:xfrm>
          <a:off x="662314" y="434684"/>
          <a:ext cx="955063" cy="95506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1</a:t>
          </a:r>
        </a:p>
      </dsp:txBody>
      <dsp:txXfrm>
        <a:off x="802180" y="574550"/>
        <a:ext cx="675331" cy="675331"/>
      </dsp:txXfrm>
    </dsp:sp>
    <dsp:sp modelId="{4D9B5532-22F2-4C17-9640-BD8EAF4F05EF}">
      <dsp:nvSpPr>
        <dsp:cNvPr id="0" name=""/>
        <dsp:cNvSpPr/>
      </dsp:nvSpPr>
      <dsp:spPr>
        <a:xfrm>
          <a:off x="2866" y="3299802"/>
          <a:ext cx="2273960" cy="72"/>
        </a:xfrm>
        <a:prstGeom prst="rect">
          <a:avLst/>
        </a:prstGeom>
        <a:solidFill>
          <a:schemeClr val="accent2">
            <a:hueOff val="676520"/>
            <a:satOff val="3530"/>
            <a:lumOff val="-1008"/>
            <a:alphaOff val="0"/>
          </a:schemeClr>
        </a:solidFill>
        <a:ln w="12700" cap="flat" cmpd="sng" algn="ctr">
          <a:solidFill>
            <a:schemeClr val="accent2">
              <a:hueOff val="676520"/>
              <a:satOff val="3530"/>
              <a:lumOff val="-10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EE4C47-5466-4433-A761-573221AE59A0}">
      <dsp:nvSpPr>
        <dsp:cNvPr id="0" name=""/>
        <dsp:cNvSpPr/>
      </dsp:nvSpPr>
      <dsp:spPr>
        <a:xfrm>
          <a:off x="2504222" y="116330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1122955"/>
            <a:satOff val="-665"/>
            <a:lumOff val="-16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1122955"/>
              <a:satOff val="-665"/>
              <a:lumOff val="-1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SAP S/4HANA Cloud pricing is based on storage capacity and bandwidth</a:t>
          </a:r>
          <a:endParaRPr lang="en-US" sz="1400" kern="1200"/>
        </a:p>
      </dsp:txBody>
      <dsp:txXfrm>
        <a:off x="2504222" y="1326077"/>
        <a:ext cx="2273960" cy="1910126"/>
      </dsp:txXfrm>
    </dsp:sp>
    <dsp:sp modelId="{CBD95D43-1942-4B6F-8132-16C4F5445A4F}">
      <dsp:nvSpPr>
        <dsp:cNvPr id="0" name=""/>
        <dsp:cNvSpPr/>
      </dsp:nvSpPr>
      <dsp:spPr>
        <a:xfrm>
          <a:off x="3163671" y="434684"/>
          <a:ext cx="955063" cy="955063"/>
        </a:xfrm>
        <a:prstGeom prst="ellipse">
          <a:avLst/>
        </a:prstGeom>
        <a:solidFill>
          <a:schemeClr val="accent2">
            <a:hueOff val="1353040"/>
            <a:satOff val="7059"/>
            <a:lumOff val="-2017"/>
            <a:alphaOff val="0"/>
          </a:schemeClr>
        </a:solidFill>
        <a:ln w="12700" cap="flat" cmpd="sng" algn="ctr">
          <a:solidFill>
            <a:schemeClr val="accent2">
              <a:hueOff val="1353040"/>
              <a:satOff val="7059"/>
              <a:lumOff val="-20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2</a:t>
          </a:r>
        </a:p>
      </dsp:txBody>
      <dsp:txXfrm>
        <a:off x="3303537" y="574550"/>
        <a:ext cx="675331" cy="675331"/>
      </dsp:txXfrm>
    </dsp:sp>
    <dsp:sp modelId="{3F1B5C4A-F29A-4189-A5EC-67C396CBFFF3}">
      <dsp:nvSpPr>
        <dsp:cNvPr id="0" name=""/>
        <dsp:cNvSpPr/>
      </dsp:nvSpPr>
      <dsp:spPr>
        <a:xfrm>
          <a:off x="2504222" y="3299802"/>
          <a:ext cx="2273960" cy="72"/>
        </a:xfrm>
        <a:prstGeom prst="rect">
          <a:avLst/>
        </a:prstGeom>
        <a:solidFill>
          <a:schemeClr val="accent2">
            <a:hueOff val="2029559"/>
            <a:satOff val="10589"/>
            <a:lumOff val="-3025"/>
            <a:alphaOff val="0"/>
          </a:schemeClr>
        </a:solidFill>
        <a:ln w="12700" cap="flat" cmpd="sng" algn="ctr">
          <a:solidFill>
            <a:schemeClr val="accent2">
              <a:hueOff val="2029559"/>
              <a:satOff val="10589"/>
              <a:lumOff val="-30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1F0724-B70E-4184-8B75-4EC0F4B85950}">
      <dsp:nvSpPr>
        <dsp:cNvPr id="0" name=""/>
        <dsp:cNvSpPr/>
      </dsp:nvSpPr>
      <dsp:spPr>
        <a:xfrm>
          <a:off x="5005579" y="116330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2245909"/>
            <a:satOff val="-1331"/>
            <a:lumOff val="-32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2245909"/>
              <a:satOff val="-1331"/>
              <a:lumOff val="-3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>
              <a:highlight>
                <a:srgbClr val="FF0000"/>
              </a:highlight>
            </a:rPr>
            <a:t>SAP S/4HANA Cloud is sold through 3 use types; with additional pricing for add-ons, indirect access and storage</a:t>
          </a:r>
          <a:endParaRPr lang="en-US" sz="1400" kern="1200" dirty="0">
            <a:highlight>
              <a:srgbClr val="FF0000"/>
            </a:highlight>
          </a:endParaRPr>
        </a:p>
      </dsp:txBody>
      <dsp:txXfrm>
        <a:off x="5005579" y="1326077"/>
        <a:ext cx="2273960" cy="1910126"/>
      </dsp:txXfrm>
    </dsp:sp>
    <dsp:sp modelId="{A86C0ADB-C249-45CA-89A4-712DA63600FE}">
      <dsp:nvSpPr>
        <dsp:cNvPr id="0" name=""/>
        <dsp:cNvSpPr/>
      </dsp:nvSpPr>
      <dsp:spPr>
        <a:xfrm>
          <a:off x="5665028" y="434684"/>
          <a:ext cx="955063" cy="955063"/>
        </a:xfrm>
        <a:prstGeom prst="ellipse">
          <a:avLst/>
        </a:prstGeom>
        <a:solidFill>
          <a:schemeClr val="accent2">
            <a:hueOff val="2706079"/>
            <a:satOff val="14118"/>
            <a:lumOff val="-4033"/>
            <a:alphaOff val="0"/>
          </a:schemeClr>
        </a:solidFill>
        <a:ln w="12700" cap="flat" cmpd="sng" algn="ctr">
          <a:solidFill>
            <a:schemeClr val="accent2">
              <a:hueOff val="2706079"/>
              <a:satOff val="14118"/>
              <a:lumOff val="-40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3</a:t>
          </a:r>
        </a:p>
      </dsp:txBody>
      <dsp:txXfrm>
        <a:off x="5804894" y="574550"/>
        <a:ext cx="675331" cy="675331"/>
      </dsp:txXfrm>
    </dsp:sp>
    <dsp:sp modelId="{AD73D90F-8CD1-492C-957B-CCCDE5FAA009}">
      <dsp:nvSpPr>
        <dsp:cNvPr id="0" name=""/>
        <dsp:cNvSpPr/>
      </dsp:nvSpPr>
      <dsp:spPr>
        <a:xfrm>
          <a:off x="5005579" y="3299802"/>
          <a:ext cx="2273960" cy="72"/>
        </a:xfrm>
        <a:prstGeom prst="rect">
          <a:avLst/>
        </a:prstGeom>
        <a:solidFill>
          <a:schemeClr val="accent2">
            <a:hueOff val="3382599"/>
            <a:satOff val="17648"/>
            <a:lumOff val="-5041"/>
            <a:alphaOff val="0"/>
          </a:schemeClr>
        </a:solidFill>
        <a:ln w="12700" cap="flat" cmpd="sng" algn="ctr">
          <a:solidFill>
            <a:schemeClr val="accent2">
              <a:hueOff val="3382599"/>
              <a:satOff val="17648"/>
              <a:lumOff val="-50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C6B2E0-B624-497A-9113-EA28A140BC17}">
      <dsp:nvSpPr>
        <dsp:cNvPr id="0" name=""/>
        <dsp:cNvSpPr/>
      </dsp:nvSpPr>
      <dsp:spPr>
        <a:xfrm>
          <a:off x="7506936" y="116330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3368864"/>
            <a:satOff val="-1996"/>
            <a:lumOff val="-482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3368864"/>
              <a:satOff val="-1996"/>
              <a:lumOff val="-48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SAP S/4HANA Cloud pricing is set at the partner's discretion but requires Brand Guardian approval</a:t>
          </a:r>
          <a:endParaRPr lang="en-US" sz="1400" kern="1200"/>
        </a:p>
      </dsp:txBody>
      <dsp:txXfrm>
        <a:off x="7506936" y="1326077"/>
        <a:ext cx="2273960" cy="1910126"/>
      </dsp:txXfrm>
    </dsp:sp>
    <dsp:sp modelId="{FAAF68FB-9A0E-488A-A240-4A505B282E3C}">
      <dsp:nvSpPr>
        <dsp:cNvPr id="0" name=""/>
        <dsp:cNvSpPr/>
      </dsp:nvSpPr>
      <dsp:spPr>
        <a:xfrm>
          <a:off x="8166384" y="434684"/>
          <a:ext cx="955063" cy="955063"/>
        </a:xfrm>
        <a:prstGeom prst="ellipse">
          <a:avLst/>
        </a:prstGeom>
        <a:solidFill>
          <a:schemeClr val="accent2">
            <a:hueOff val="4059119"/>
            <a:satOff val="21177"/>
            <a:lumOff val="-6050"/>
            <a:alphaOff val="0"/>
          </a:schemeClr>
        </a:solidFill>
        <a:ln w="12700" cap="flat" cmpd="sng" algn="ctr">
          <a:solidFill>
            <a:schemeClr val="accent2">
              <a:hueOff val="4059119"/>
              <a:satOff val="21177"/>
              <a:lumOff val="-60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4</a:t>
          </a:r>
        </a:p>
      </dsp:txBody>
      <dsp:txXfrm>
        <a:off x="8306250" y="574550"/>
        <a:ext cx="675331" cy="675331"/>
      </dsp:txXfrm>
    </dsp:sp>
    <dsp:sp modelId="{95AB8C89-C667-4DCF-8DA0-E3082093E6EA}">
      <dsp:nvSpPr>
        <dsp:cNvPr id="0" name=""/>
        <dsp:cNvSpPr/>
      </dsp:nvSpPr>
      <dsp:spPr>
        <a:xfrm>
          <a:off x="7506936" y="3299802"/>
          <a:ext cx="2273960" cy="72"/>
        </a:xfrm>
        <a:prstGeom prst="rect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accent2">
              <a:hueOff val="4735638"/>
              <a:satOff val="24707"/>
              <a:lumOff val="-70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E6E792-571D-4AEB-9FAC-644867B3F646}">
      <dsp:nvSpPr>
        <dsp:cNvPr id="0" name=""/>
        <dsp:cNvSpPr/>
      </dsp:nvSpPr>
      <dsp:spPr>
        <a:xfrm>
          <a:off x="2866" y="116330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SAP S/4HANA Cloud offers limited integration with SAP core cloud solutions</a:t>
          </a:r>
          <a:endParaRPr lang="en-US" sz="1300" kern="1200"/>
        </a:p>
      </dsp:txBody>
      <dsp:txXfrm>
        <a:off x="2866" y="1326077"/>
        <a:ext cx="2273960" cy="1910126"/>
      </dsp:txXfrm>
    </dsp:sp>
    <dsp:sp modelId="{4BE39D3A-0DFD-43E3-A086-2FBA72C35289}">
      <dsp:nvSpPr>
        <dsp:cNvPr id="0" name=""/>
        <dsp:cNvSpPr/>
      </dsp:nvSpPr>
      <dsp:spPr>
        <a:xfrm>
          <a:off x="662314" y="434684"/>
          <a:ext cx="955063" cy="95506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1</a:t>
          </a:r>
        </a:p>
      </dsp:txBody>
      <dsp:txXfrm>
        <a:off x="802180" y="574550"/>
        <a:ext cx="675331" cy="675331"/>
      </dsp:txXfrm>
    </dsp:sp>
    <dsp:sp modelId="{0AE9C4E2-2FCE-4B87-9804-426C21A32DA3}">
      <dsp:nvSpPr>
        <dsp:cNvPr id="0" name=""/>
        <dsp:cNvSpPr/>
      </dsp:nvSpPr>
      <dsp:spPr>
        <a:xfrm>
          <a:off x="2866" y="3299802"/>
          <a:ext cx="2273960" cy="72"/>
        </a:xfrm>
        <a:prstGeom prst="rect">
          <a:avLst/>
        </a:prstGeom>
        <a:solidFill>
          <a:schemeClr val="accent2">
            <a:hueOff val="676520"/>
            <a:satOff val="3530"/>
            <a:lumOff val="-1008"/>
            <a:alphaOff val="0"/>
          </a:schemeClr>
        </a:solidFill>
        <a:ln w="12700" cap="flat" cmpd="sng" algn="ctr">
          <a:solidFill>
            <a:schemeClr val="accent2">
              <a:hueOff val="676520"/>
              <a:satOff val="3530"/>
              <a:lumOff val="-10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074808-2E45-44AD-B430-AE18CEB4F574}">
      <dsp:nvSpPr>
        <dsp:cNvPr id="0" name=""/>
        <dsp:cNvSpPr/>
      </dsp:nvSpPr>
      <dsp:spPr>
        <a:xfrm>
          <a:off x="2504222" y="116330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1122955"/>
            <a:satOff val="-665"/>
            <a:lumOff val="-16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1122955"/>
              <a:satOff val="-665"/>
              <a:lumOff val="-1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>
              <a:solidFill>
                <a:srgbClr val="FF0000"/>
              </a:solidFill>
            </a:rPr>
            <a:t>SAP S/4HANA Cloud offers unique native integration and side-by-side extensibility with SAP’s full portfolio X</a:t>
          </a:r>
          <a:endParaRPr lang="en-US" sz="1300" kern="1200" dirty="0">
            <a:solidFill>
              <a:srgbClr val="FF0000"/>
            </a:solidFill>
          </a:endParaRPr>
        </a:p>
      </dsp:txBody>
      <dsp:txXfrm>
        <a:off x="2504222" y="1326077"/>
        <a:ext cx="2273960" cy="1910126"/>
      </dsp:txXfrm>
    </dsp:sp>
    <dsp:sp modelId="{27A7C24D-243D-486B-BA9D-61A079B2E551}">
      <dsp:nvSpPr>
        <dsp:cNvPr id="0" name=""/>
        <dsp:cNvSpPr/>
      </dsp:nvSpPr>
      <dsp:spPr>
        <a:xfrm>
          <a:off x="3163671" y="434684"/>
          <a:ext cx="955063" cy="955063"/>
        </a:xfrm>
        <a:prstGeom prst="ellipse">
          <a:avLst/>
        </a:prstGeom>
        <a:solidFill>
          <a:schemeClr val="accent2">
            <a:hueOff val="1353040"/>
            <a:satOff val="7059"/>
            <a:lumOff val="-2017"/>
            <a:alphaOff val="0"/>
          </a:schemeClr>
        </a:solidFill>
        <a:ln w="12700" cap="flat" cmpd="sng" algn="ctr">
          <a:solidFill>
            <a:schemeClr val="accent2">
              <a:hueOff val="1353040"/>
              <a:satOff val="7059"/>
              <a:lumOff val="-20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2</a:t>
          </a:r>
        </a:p>
      </dsp:txBody>
      <dsp:txXfrm>
        <a:off x="3303537" y="574550"/>
        <a:ext cx="675331" cy="675331"/>
      </dsp:txXfrm>
    </dsp:sp>
    <dsp:sp modelId="{41CB0860-9D0E-4453-B806-AB62C45BFE89}">
      <dsp:nvSpPr>
        <dsp:cNvPr id="0" name=""/>
        <dsp:cNvSpPr/>
      </dsp:nvSpPr>
      <dsp:spPr>
        <a:xfrm>
          <a:off x="2504222" y="3299802"/>
          <a:ext cx="2273960" cy="72"/>
        </a:xfrm>
        <a:prstGeom prst="rect">
          <a:avLst/>
        </a:prstGeom>
        <a:solidFill>
          <a:schemeClr val="accent2">
            <a:hueOff val="2029559"/>
            <a:satOff val="10589"/>
            <a:lumOff val="-3025"/>
            <a:alphaOff val="0"/>
          </a:schemeClr>
        </a:solidFill>
        <a:ln w="12700" cap="flat" cmpd="sng" algn="ctr">
          <a:solidFill>
            <a:schemeClr val="accent2">
              <a:hueOff val="2029559"/>
              <a:satOff val="10589"/>
              <a:lumOff val="-30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ACAC91-C205-4B9D-B4D0-D37C5AFA4BDD}">
      <dsp:nvSpPr>
        <dsp:cNvPr id="0" name=""/>
        <dsp:cNvSpPr/>
      </dsp:nvSpPr>
      <dsp:spPr>
        <a:xfrm>
          <a:off x="5005579" y="116330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2245909"/>
            <a:satOff val="-1331"/>
            <a:lumOff val="-321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2245909"/>
              <a:satOff val="-1331"/>
              <a:lumOff val="-3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SAP S/4HANA Cloud offers a complete standalone solution for all of our customers' needs and does not require integration with other SAP solutions X</a:t>
          </a:r>
          <a:endParaRPr lang="en-US" sz="1300" kern="1200" dirty="0"/>
        </a:p>
      </dsp:txBody>
      <dsp:txXfrm>
        <a:off x="5005579" y="1326077"/>
        <a:ext cx="2273960" cy="1910126"/>
      </dsp:txXfrm>
    </dsp:sp>
    <dsp:sp modelId="{42210E80-98B6-499D-860E-A8D01447A11A}">
      <dsp:nvSpPr>
        <dsp:cNvPr id="0" name=""/>
        <dsp:cNvSpPr/>
      </dsp:nvSpPr>
      <dsp:spPr>
        <a:xfrm>
          <a:off x="5665028" y="434684"/>
          <a:ext cx="955063" cy="955063"/>
        </a:xfrm>
        <a:prstGeom prst="ellipse">
          <a:avLst/>
        </a:prstGeom>
        <a:solidFill>
          <a:schemeClr val="accent2">
            <a:hueOff val="2706079"/>
            <a:satOff val="14118"/>
            <a:lumOff val="-4033"/>
            <a:alphaOff val="0"/>
          </a:schemeClr>
        </a:solidFill>
        <a:ln w="12700" cap="flat" cmpd="sng" algn="ctr">
          <a:solidFill>
            <a:schemeClr val="accent2">
              <a:hueOff val="2706079"/>
              <a:satOff val="14118"/>
              <a:lumOff val="-40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3</a:t>
          </a:r>
        </a:p>
      </dsp:txBody>
      <dsp:txXfrm>
        <a:off x="5804894" y="574550"/>
        <a:ext cx="675331" cy="675331"/>
      </dsp:txXfrm>
    </dsp:sp>
    <dsp:sp modelId="{F766C011-2F48-418E-A8E6-D64388964288}">
      <dsp:nvSpPr>
        <dsp:cNvPr id="0" name=""/>
        <dsp:cNvSpPr/>
      </dsp:nvSpPr>
      <dsp:spPr>
        <a:xfrm>
          <a:off x="5005579" y="3299802"/>
          <a:ext cx="2273960" cy="72"/>
        </a:xfrm>
        <a:prstGeom prst="rect">
          <a:avLst/>
        </a:prstGeom>
        <a:solidFill>
          <a:schemeClr val="accent2">
            <a:hueOff val="3382599"/>
            <a:satOff val="17648"/>
            <a:lumOff val="-5041"/>
            <a:alphaOff val="0"/>
          </a:schemeClr>
        </a:solidFill>
        <a:ln w="12700" cap="flat" cmpd="sng" algn="ctr">
          <a:solidFill>
            <a:schemeClr val="accent2">
              <a:hueOff val="3382599"/>
              <a:satOff val="17648"/>
              <a:lumOff val="-504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4C9747-333E-4239-AC05-242B7EE8FDAD}">
      <dsp:nvSpPr>
        <dsp:cNvPr id="0" name=""/>
        <dsp:cNvSpPr/>
      </dsp:nvSpPr>
      <dsp:spPr>
        <a:xfrm>
          <a:off x="7506936" y="116330"/>
          <a:ext cx="2273960" cy="3183544"/>
        </a:xfrm>
        <a:prstGeom prst="rect">
          <a:avLst/>
        </a:prstGeom>
        <a:solidFill>
          <a:schemeClr val="accent2">
            <a:tint val="40000"/>
            <a:alpha val="90000"/>
            <a:hueOff val="3368864"/>
            <a:satOff val="-1996"/>
            <a:lumOff val="-482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3368864"/>
              <a:satOff val="-1996"/>
              <a:lumOff val="-48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287" tIns="330200" rIns="177287" bIns="33020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SAP S/4HANA Cloud may be customized to allow for integration with SAP's full cloud portfolio X</a:t>
          </a:r>
          <a:endParaRPr lang="en-US" sz="1300" kern="1200" dirty="0"/>
        </a:p>
      </dsp:txBody>
      <dsp:txXfrm>
        <a:off x="7506936" y="1326077"/>
        <a:ext cx="2273960" cy="1910126"/>
      </dsp:txXfrm>
    </dsp:sp>
    <dsp:sp modelId="{2C3BA9B0-D8DD-45AD-A3AE-DF70691C8189}">
      <dsp:nvSpPr>
        <dsp:cNvPr id="0" name=""/>
        <dsp:cNvSpPr/>
      </dsp:nvSpPr>
      <dsp:spPr>
        <a:xfrm>
          <a:off x="8166384" y="434684"/>
          <a:ext cx="955063" cy="955063"/>
        </a:xfrm>
        <a:prstGeom prst="ellipse">
          <a:avLst/>
        </a:prstGeom>
        <a:solidFill>
          <a:schemeClr val="accent2">
            <a:hueOff val="4059119"/>
            <a:satOff val="21177"/>
            <a:lumOff val="-6050"/>
            <a:alphaOff val="0"/>
          </a:schemeClr>
        </a:solidFill>
        <a:ln w="12700" cap="flat" cmpd="sng" algn="ctr">
          <a:solidFill>
            <a:schemeClr val="accent2">
              <a:hueOff val="4059119"/>
              <a:satOff val="21177"/>
              <a:lumOff val="-605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460" tIns="12700" rIns="74460" bIns="1270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kern="1200"/>
            <a:t>4</a:t>
          </a:r>
        </a:p>
      </dsp:txBody>
      <dsp:txXfrm>
        <a:off x="8306250" y="574550"/>
        <a:ext cx="675331" cy="675331"/>
      </dsp:txXfrm>
    </dsp:sp>
    <dsp:sp modelId="{367C4CF5-3FE8-403E-B44C-EA2C6C294AA1}">
      <dsp:nvSpPr>
        <dsp:cNvPr id="0" name=""/>
        <dsp:cNvSpPr/>
      </dsp:nvSpPr>
      <dsp:spPr>
        <a:xfrm>
          <a:off x="7506936" y="3299802"/>
          <a:ext cx="2273960" cy="72"/>
        </a:xfrm>
        <a:prstGeom prst="rect">
          <a:avLst/>
        </a:prstGeom>
        <a:solidFill>
          <a:schemeClr val="accent2">
            <a:hueOff val="4735638"/>
            <a:satOff val="24707"/>
            <a:lumOff val="-7058"/>
            <a:alphaOff val="0"/>
          </a:schemeClr>
        </a:solidFill>
        <a:ln w="12700" cap="flat" cmpd="sng" algn="ctr">
          <a:solidFill>
            <a:schemeClr val="accent2">
              <a:hueOff val="4735638"/>
              <a:satOff val="24707"/>
              <a:lumOff val="-70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18/10/2019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385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18/10/2019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6989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0A75032B-4698-4466-A14D-9B48CE1B78DF}" type="datetimeFigureOut">
              <a:rPr lang="fr-FR" smtClean="0"/>
              <a:t>18/10/2019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712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18/10/2019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4980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18/10/2019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4779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18/10/2019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74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18/10/2019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417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18/10/2019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6948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18/10/2019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514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18/10/2019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910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5032B-4698-4466-A14D-9B48CE1B78DF}" type="datetimeFigureOut">
              <a:rPr lang="fr-FR" smtClean="0"/>
              <a:t>18/10/2019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877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0A75032B-4698-4466-A14D-9B48CE1B78DF}" type="datetimeFigureOut">
              <a:rPr lang="fr-FR" smtClean="0"/>
              <a:t>18/10/2019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5393BBCE-5067-4474-BCF8-168262F0F32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7338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F9F5EB8-AB42-47FD-8F4A-176C0A4B1B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2059012"/>
            <a:ext cx="12188952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758F27-EB0A-4675-AACF-0CD47C9112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61A7B7-265C-4241-8913-11C9C3D77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6" y="5304675"/>
            <a:ext cx="10905065" cy="66267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marL="0" marR="0" lvl="0" indent="0" algn="ctr" fontAlgn="base">
              <a:lnSpc>
                <a:spcPct val="80000"/>
              </a:lnSpc>
              <a:spcAft>
                <a:spcPct val="0"/>
              </a:spcAft>
              <a:buClrTx/>
              <a:buSzTx/>
              <a:tabLst/>
            </a:pPr>
            <a:br>
              <a:rPr kumimoji="0" lang="en-US" altLang="en-US" sz="2200" b="0" i="0" u="none" strike="noStrike" spc="150" normalizeH="0" dirty="0">
                <a:ln>
                  <a:noFill/>
                </a:ln>
                <a:solidFill>
                  <a:schemeClr val="tx2"/>
                </a:solidFill>
                <a:effectLst/>
              </a:rPr>
            </a:br>
            <a:r>
              <a:rPr lang="en-GB" sz="2400" dirty="0"/>
              <a:t>SAP S/4HANA Cloud Product Foundation Web assessment</a:t>
            </a:r>
            <a:br>
              <a:rPr lang="en-GB" sz="2400" dirty="0"/>
            </a:br>
            <a:r>
              <a:rPr kumimoji="0" lang="en-US" altLang="en-US" sz="2200" b="0" i="0" u="none" strike="noStrike" spc="150" normalizeH="0" dirty="0">
                <a:ln>
                  <a:noFill/>
                </a:ln>
                <a:solidFill>
                  <a:schemeClr val="tx2"/>
                </a:solidFill>
                <a:effectLst/>
              </a:rPr>
              <a:t>SAP S/4HANA Cloud Product Foundation Web assessment</a:t>
            </a:r>
          </a:p>
          <a:p>
            <a:pPr marL="0" marR="0" lvl="0" indent="0" algn="ctr" fontAlgn="base">
              <a:lnSpc>
                <a:spcPct val="80000"/>
              </a:lnSpc>
              <a:spcAft>
                <a:spcPct val="0"/>
              </a:spcAft>
              <a:buClrTx/>
              <a:buSzTx/>
              <a:tabLst/>
            </a:pPr>
            <a:endParaRPr kumimoji="0" lang="en-US" altLang="en-US" sz="2200" b="0" i="0" u="none" strike="noStrike" spc="150" normalizeH="0" dirty="0">
              <a:ln>
                <a:noFill/>
              </a:ln>
              <a:solidFill>
                <a:schemeClr val="tx2"/>
              </a:solidFill>
              <a:effectLst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FDF506A-FD4E-4BBC-A10A-DEB94F9BAA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17325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Cloud">
            <a:extLst>
              <a:ext uri="{FF2B5EF4-FFF2-40B4-BE49-F238E27FC236}">
                <a16:creationId xmlns:a16="http://schemas.microsoft.com/office/drawing/2014/main" id="{8C712DF1-38D0-4650-BCB3-2C3E7B1AA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35759" y="494988"/>
            <a:ext cx="4720479" cy="4720479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3571FB1B-4FFC-43D6-8121-390B3A44E8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73369"/>
            <a:ext cx="12192000" cy="4846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3232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3EC245-C9B2-41DB-AC99-41DB7FC148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006CB6-41D0-433B-A9A4-C3C0695FD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0"/>
            <a:ext cx="465164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B085380-27CE-4E71-AA77-81E6A0399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0358" y="2224216"/>
            <a:ext cx="4651642" cy="1738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B40E65-3BA0-4419-A1E7-9665BE712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070" y="2338928"/>
            <a:ext cx="4134677" cy="1508760"/>
          </a:xfrm>
        </p:spPr>
        <p:txBody>
          <a:bodyPr>
            <a:normAutofit/>
          </a:bodyPr>
          <a:lstStyle/>
          <a:p>
            <a:r>
              <a:rPr lang="en-GB" sz="1900" dirty="0">
                <a:solidFill>
                  <a:schemeClr val="tx2"/>
                </a:solidFill>
              </a:rPr>
              <a:t>What are the three use types available to SAP S/4HANA Cloud customers in the SAP S/4HANA Cloud pricing model?</a:t>
            </a:r>
            <a:br>
              <a:rPr lang="en-GB" sz="1900" dirty="0">
                <a:solidFill>
                  <a:schemeClr val="tx2"/>
                </a:solidFill>
              </a:rPr>
            </a:br>
            <a:endParaRPr lang="fr-FR" sz="1900" dirty="0">
              <a:solidFill>
                <a:schemeClr val="tx2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3825C67-C732-4BC9-8A80-80C54E814BF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3562545"/>
              </p:ext>
            </p:extLst>
          </p:nvPr>
        </p:nvGraphicFramePr>
        <p:xfrm>
          <a:off x="965199" y="927809"/>
          <a:ext cx="5606327" cy="5011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6736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BA74807-645F-430A-B40C-40FEA02B5C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6198"/>
            <a:ext cx="12192000" cy="60056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9D5E04E-2712-4E3C-B55E-5EA59AEDE2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" t="22318" r="1" b="13283"/>
          <a:stretch/>
        </p:blipFill>
        <p:spPr>
          <a:xfrm>
            <a:off x="160867" y="1971040"/>
            <a:ext cx="11870266" cy="429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699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01AD4-5DB5-4715-9885-7D46F4502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dirty="0"/>
              <a:t>Which of the following statements describe the unique value that SAP S/4HANA Cloud delivers to our customers?</a:t>
            </a:r>
            <a:br>
              <a:rPr lang="en-GB" sz="2500" dirty="0"/>
            </a:br>
            <a:endParaRPr lang="fr-FR" sz="25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B615892-59F6-4859-B3A6-E8A0B2DFC4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54164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7126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859219B-5847-4916-928E-ADE502E549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293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22E7F6-602F-42AE-9DD5-68ED16B1E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3100" dirty="0"/>
              <a:t>Which of the following statements best describes the SAP S/4HANA Cloud pricing model?</a:t>
            </a:r>
            <a:br>
              <a:rPr lang="en-GB" sz="3100" dirty="0"/>
            </a:br>
            <a:endParaRPr lang="fr-FR" sz="31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10A4261-2B14-44D7-8645-406DA0987E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4152424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9799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E16A0-4467-471E-BBFA-4EE3CA855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</p:spPr>
        <p:txBody>
          <a:bodyPr>
            <a:normAutofit/>
          </a:bodyPr>
          <a:lstStyle/>
          <a:p>
            <a:r>
              <a:rPr lang="en-GB" sz="2500" dirty="0"/>
              <a:t>Which of the following statements best describe how SAP S/4HANA Cloud works within the SAP ecosystem?</a:t>
            </a:r>
            <a:br>
              <a:rPr lang="en-GB" sz="2500" dirty="0"/>
            </a:br>
            <a:endParaRPr lang="fr-FR" sz="2500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3926CB8-AA97-45D8-BA78-22A9638CA0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8444592"/>
              </p:ext>
            </p:extLst>
          </p:nvPr>
        </p:nvGraphicFramePr>
        <p:xfrm>
          <a:off x="1203325" y="2476595"/>
          <a:ext cx="9783763" cy="3416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992124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</Words>
  <Application>Microsoft Office PowerPoint</Application>
  <PresentationFormat>Widescreen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Corbel</vt:lpstr>
      <vt:lpstr>Wingdings</vt:lpstr>
      <vt:lpstr>Banded</vt:lpstr>
      <vt:lpstr> SAP S/4HANA Cloud Product Foundation Web assessment SAP S/4HANA Cloud Product Foundation Web assessment </vt:lpstr>
      <vt:lpstr>What are the three use types available to SAP S/4HANA Cloud customers in the SAP S/4HANA Cloud pricing model? </vt:lpstr>
      <vt:lpstr>PowerPoint Presentation</vt:lpstr>
      <vt:lpstr>Which of the following statements describe the unique value that SAP S/4HANA Cloud delivers to our customers? </vt:lpstr>
      <vt:lpstr>PowerPoint Presentation</vt:lpstr>
      <vt:lpstr>Which of the following statements best describes the SAP S/4HANA Cloud pricing model? </vt:lpstr>
      <vt:lpstr>Which of the following statements best describe how SAP S/4HANA Cloud works within the SAP ecosystem?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SAP S/4HANA Cloud Product Foundation Web assessment SAP S/4HANA Cloud Product Foundation Web assessment </dc:title>
  <dc:creator>quesnot@gmail.com</dc:creator>
  <cp:lastModifiedBy>quesnot@gmail.com</cp:lastModifiedBy>
  <cp:revision>1</cp:revision>
  <dcterms:created xsi:type="dcterms:W3CDTF">2019-10-18T10:26:04Z</dcterms:created>
  <dcterms:modified xsi:type="dcterms:W3CDTF">2019-10-18T10:28:52Z</dcterms:modified>
</cp:coreProperties>
</file>