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5" r:id="rId1"/>
  </p:sldMasterIdLst>
  <p:notesMasterIdLst>
    <p:notesMasterId r:id="rId23"/>
  </p:notesMasterIdLst>
  <p:sldIdLst>
    <p:sldId id="268" r:id="rId2"/>
    <p:sldId id="269" r:id="rId3"/>
    <p:sldId id="270" r:id="rId4"/>
    <p:sldId id="271" r:id="rId5"/>
    <p:sldId id="272" r:id="rId6"/>
    <p:sldId id="273" r:id="rId7"/>
    <p:sldId id="274" r:id="rId8"/>
    <p:sldId id="275" r:id="rId9"/>
    <p:sldId id="276" r:id="rId10"/>
    <p:sldId id="277" r:id="rId11"/>
    <p:sldId id="279" r:id="rId12"/>
    <p:sldId id="280" r:id="rId13"/>
    <p:sldId id="278" r:id="rId14"/>
    <p:sldId id="281" r:id="rId15"/>
    <p:sldId id="282" r:id="rId16"/>
    <p:sldId id="283" r:id="rId17"/>
    <p:sldId id="284" r:id="rId18"/>
    <p:sldId id="285" r:id="rId19"/>
    <p:sldId id="286" r:id="rId20"/>
    <p:sldId id="287" r:id="rId21"/>
    <p:sldId id="288" r:id="rId2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>
        <p:scale>
          <a:sx n="60" d="100"/>
          <a:sy n="60" d="100"/>
        </p:scale>
        <p:origin x="908" y="31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svg"/><Relationship Id="rId1" Type="http://schemas.openxmlformats.org/officeDocument/2006/relationships/image" Target="../media/image2.png"/><Relationship Id="rId6" Type="http://schemas.openxmlformats.org/officeDocument/2006/relationships/image" Target="../media/image7.svg"/><Relationship Id="rId5" Type="http://schemas.openxmlformats.org/officeDocument/2006/relationships/image" Target="../media/image6.png"/><Relationship Id="rId4" Type="http://schemas.openxmlformats.org/officeDocument/2006/relationships/image" Target="../media/image5.svg"/></Relationships>
</file>

<file path=ppt/diagrams/_rels/data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svg"/><Relationship Id="rId1" Type="http://schemas.openxmlformats.org/officeDocument/2006/relationships/image" Target="../media/image9.png"/><Relationship Id="rId4" Type="http://schemas.openxmlformats.org/officeDocument/2006/relationships/image" Target="../media/image12.svg"/></Relationships>
</file>

<file path=ppt/diagrams/_rels/data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svg"/><Relationship Id="rId3" Type="http://schemas.openxmlformats.org/officeDocument/2006/relationships/image" Target="../media/image15.png"/><Relationship Id="rId7" Type="http://schemas.openxmlformats.org/officeDocument/2006/relationships/image" Target="../media/image19.png"/><Relationship Id="rId2" Type="http://schemas.openxmlformats.org/officeDocument/2006/relationships/image" Target="../media/image12.svg"/><Relationship Id="rId1" Type="http://schemas.openxmlformats.org/officeDocument/2006/relationships/image" Target="../media/image11.png"/><Relationship Id="rId6" Type="http://schemas.openxmlformats.org/officeDocument/2006/relationships/image" Target="../media/image18.svg"/><Relationship Id="rId5" Type="http://schemas.openxmlformats.org/officeDocument/2006/relationships/image" Target="../media/image17.png"/><Relationship Id="rId4" Type="http://schemas.openxmlformats.org/officeDocument/2006/relationships/image" Target="../media/image16.svg"/></Relationships>
</file>

<file path=ppt/diagrams/_rels/data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svg"/><Relationship Id="rId3" Type="http://schemas.openxmlformats.org/officeDocument/2006/relationships/image" Target="../media/image24.png"/><Relationship Id="rId7" Type="http://schemas.openxmlformats.org/officeDocument/2006/relationships/image" Target="../media/image28.png"/><Relationship Id="rId2" Type="http://schemas.openxmlformats.org/officeDocument/2006/relationships/image" Target="../media/image23.svg"/><Relationship Id="rId1" Type="http://schemas.openxmlformats.org/officeDocument/2006/relationships/image" Target="../media/image22.png"/><Relationship Id="rId6" Type="http://schemas.openxmlformats.org/officeDocument/2006/relationships/image" Target="../media/image27.svg"/><Relationship Id="rId5" Type="http://schemas.openxmlformats.org/officeDocument/2006/relationships/image" Target="../media/image26.png"/><Relationship Id="rId4" Type="http://schemas.openxmlformats.org/officeDocument/2006/relationships/image" Target="../media/image25.svg"/></Relationships>
</file>

<file path=ppt/diagrams/_rels/data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31.svg"/><Relationship Id="rId1" Type="http://schemas.openxmlformats.org/officeDocument/2006/relationships/image" Target="../media/image30.png"/><Relationship Id="rId6" Type="http://schemas.openxmlformats.org/officeDocument/2006/relationships/image" Target="../media/image33.svg"/><Relationship Id="rId5" Type="http://schemas.openxmlformats.org/officeDocument/2006/relationships/image" Target="../media/image32.png"/><Relationship Id="rId4" Type="http://schemas.openxmlformats.org/officeDocument/2006/relationships/image" Target="../media/image12.svg"/></Relationships>
</file>

<file path=ppt/diagrams/_rels/data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svg"/><Relationship Id="rId3" Type="http://schemas.openxmlformats.org/officeDocument/2006/relationships/image" Target="../media/image37.png"/><Relationship Id="rId7" Type="http://schemas.openxmlformats.org/officeDocument/2006/relationships/image" Target="../media/image41.png"/><Relationship Id="rId2" Type="http://schemas.openxmlformats.org/officeDocument/2006/relationships/image" Target="../media/image36.svg"/><Relationship Id="rId1" Type="http://schemas.openxmlformats.org/officeDocument/2006/relationships/image" Target="../media/image35.png"/><Relationship Id="rId6" Type="http://schemas.openxmlformats.org/officeDocument/2006/relationships/image" Target="../media/image40.svg"/><Relationship Id="rId5" Type="http://schemas.openxmlformats.org/officeDocument/2006/relationships/image" Target="../media/image39.png"/><Relationship Id="rId4" Type="http://schemas.openxmlformats.org/officeDocument/2006/relationships/image" Target="../media/image38.svg"/></Relationships>
</file>

<file path=ppt/diagrams/_rels/data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svg"/><Relationship Id="rId3" Type="http://schemas.openxmlformats.org/officeDocument/2006/relationships/image" Target="../media/image35.png"/><Relationship Id="rId7" Type="http://schemas.openxmlformats.org/officeDocument/2006/relationships/image" Target="../media/image24.png"/><Relationship Id="rId2" Type="http://schemas.openxmlformats.org/officeDocument/2006/relationships/image" Target="../media/image23.svg"/><Relationship Id="rId1" Type="http://schemas.openxmlformats.org/officeDocument/2006/relationships/image" Target="../media/image22.png"/><Relationship Id="rId6" Type="http://schemas.openxmlformats.org/officeDocument/2006/relationships/image" Target="../media/image44.svg"/><Relationship Id="rId5" Type="http://schemas.openxmlformats.org/officeDocument/2006/relationships/image" Target="../media/image43.png"/><Relationship Id="rId4" Type="http://schemas.openxmlformats.org/officeDocument/2006/relationships/image" Target="../media/image36.svg"/></Relationships>
</file>

<file path=ppt/diagrams/_rels/data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svg"/><Relationship Id="rId3" Type="http://schemas.openxmlformats.org/officeDocument/2006/relationships/image" Target="../media/image47.png"/><Relationship Id="rId7" Type="http://schemas.openxmlformats.org/officeDocument/2006/relationships/image" Target="../media/image24.png"/><Relationship Id="rId2" Type="http://schemas.openxmlformats.org/officeDocument/2006/relationships/image" Target="../media/image46.svg"/><Relationship Id="rId1" Type="http://schemas.openxmlformats.org/officeDocument/2006/relationships/image" Target="../media/image45.png"/><Relationship Id="rId6" Type="http://schemas.openxmlformats.org/officeDocument/2006/relationships/image" Target="../media/image50.svg"/><Relationship Id="rId5" Type="http://schemas.openxmlformats.org/officeDocument/2006/relationships/image" Target="../media/image49.png"/><Relationship Id="rId4" Type="http://schemas.openxmlformats.org/officeDocument/2006/relationships/image" Target="../media/image48.svg"/></Relationships>
</file>

<file path=ppt/diagrams/_rels/data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9.svg"/><Relationship Id="rId3" Type="http://schemas.openxmlformats.org/officeDocument/2006/relationships/image" Target="../media/image54.png"/><Relationship Id="rId7" Type="http://schemas.openxmlformats.org/officeDocument/2006/relationships/image" Target="../media/image58.png"/><Relationship Id="rId2" Type="http://schemas.openxmlformats.org/officeDocument/2006/relationships/image" Target="../media/image53.svg"/><Relationship Id="rId1" Type="http://schemas.openxmlformats.org/officeDocument/2006/relationships/image" Target="../media/image52.png"/><Relationship Id="rId6" Type="http://schemas.openxmlformats.org/officeDocument/2006/relationships/image" Target="../media/image57.svg"/><Relationship Id="rId5" Type="http://schemas.openxmlformats.org/officeDocument/2006/relationships/image" Target="../media/image56.png"/><Relationship Id="rId4" Type="http://schemas.openxmlformats.org/officeDocument/2006/relationships/image" Target="../media/image55.sv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svg"/><Relationship Id="rId1" Type="http://schemas.openxmlformats.org/officeDocument/2006/relationships/image" Target="../media/image2.png"/><Relationship Id="rId6" Type="http://schemas.openxmlformats.org/officeDocument/2006/relationships/image" Target="../media/image7.svg"/><Relationship Id="rId5" Type="http://schemas.openxmlformats.org/officeDocument/2006/relationships/image" Target="../media/image6.png"/><Relationship Id="rId4" Type="http://schemas.openxmlformats.org/officeDocument/2006/relationships/image" Target="../media/image5.svg"/></Relationships>
</file>

<file path=ppt/diagrams/_rels/drawing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svg"/><Relationship Id="rId1" Type="http://schemas.openxmlformats.org/officeDocument/2006/relationships/image" Target="../media/image9.png"/><Relationship Id="rId4" Type="http://schemas.openxmlformats.org/officeDocument/2006/relationships/image" Target="../media/image12.svg"/></Relationships>
</file>

<file path=ppt/diagrams/_rels/drawing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svg"/><Relationship Id="rId3" Type="http://schemas.openxmlformats.org/officeDocument/2006/relationships/image" Target="../media/image15.png"/><Relationship Id="rId7" Type="http://schemas.openxmlformats.org/officeDocument/2006/relationships/image" Target="../media/image19.png"/><Relationship Id="rId2" Type="http://schemas.openxmlformats.org/officeDocument/2006/relationships/image" Target="../media/image12.svg"/><Relationship Id="rId1" Type="http://schemas.openxmlformats.org/officeDocument/2006/relationships/image" Target="../media/image11.png"/><Relationship Id="rId6" Type="http://schemas.openxmlformats.org/officeDocument/2006/relationships/image" Target="../media/image18.svg"/><Relationship Id="rId5" Type="http://schemas.openxmlformats.org/officeDocument/2006/relationships/image" Target="../media/image17.png"/><Relationship Id="rId4" Type="http://schemas.openxmlformats.org/officeDocument/2006/relationships/image" Target="../media/image16.svg"/></Relationships>
</file>

<file path=ppt/diagrams/_rels/drawing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svg"/><Relationship Id="rId3" Type="http://schemas.openxmlformats.org/officeDocument/2006/relationships/image" Target="../media/image24.png"/><Relationship Id="rId7" Type="http://schemas.openxmlformats.org/officeDocument/2006/relationships/image" Target="../media/image28.png"/><Relationship Id="rId2" Type="http://schemas.openxmlformats.org/officeDocument/2006/relationships/image" Target="../media/image23.svg"/><Relationship Id="rId1" Type="http://schemas.openxmlformats.org/officeDocument/2006/relationships/image" Target="../media/image22.png"/><Relationship Id="rId6" Type="http://schemas.openxmlformats.org/officeDocument/2006/relationships/image" Target="../media/image27.svg"/><Relationship Id="rId5" Type="http://schemas.openxmlformats.org/officeDocument/2006/relationships/image" Target="../media/image26.png"/><Relationship Id="rId4" Type="http://schemas.openxmlformats.org/officeDocument/2006/relationships/image" Target="../media/image25.svg"/></Relationships>
</file>

<file path=ppt/diagrams/_rels/drawing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31.svg"/><Relationship Id="rId1" Type="http://schemas.openxmlformats.org/officeDocument/2006/relationships/image" Target="../media/image30.png"/><Relationship Id="rId6" Type="http://schemas.openxmlformats.org/officeDocument/2006/relationships/image" Target="../media/image33.svg"/><Relationship Id="rId5" Type="http://schemas.openxmlformats.org/officeDocument/2006/relationships/image" Target="../media/image32.png"/><Relationship Id="rId4" Type="http://schemas.openxmlformats.org/officeDocument/2006/relationships/image" Target="../media/image12.svg"/></Relationships>
</file>

<file path=ppt/diagrams/_rels/drawing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svg"/><Relationship Id="rId3" Type="http://schemas.openxmlformats.org/officeDocument/2006/relationships/image" Target="../media/image37.png"/><Relationship Id="rId7" Type="http://schemas.openxmlformats.org/officeDocument/2006/relationships/image" Target="../media/image41.png"/><Relationship Id="rId2" Type="http://schemas.openxmlformats.org/officeDocument/2006/relationships/image" Target="../media/image36.svg"/><Relationship Id="rId1" Type="http://schemas.openxmlformats.org/officeDocument/2006/relationships/image" Target="../media/image35.png"/><Relationship Id="rId6" Type="http://schemas.openxmlformats.org/officeDocument/2006/relationships/image" Target="../media/image40.svg"/><Relationship Id="rId5" Type="http://schemas.openxmlformats.org/officeDocument/2006/relationships/image" Target="../media/image39.png"/><Relationship Id="rId4" Type="http://schemas.openxmlformats.org/officeDocument/2006/relationships/image" Target="../media/image38.svg"/></Relationships>
</file>

<file path=ppt/diagrams/_rels/drawing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svg"/><Relationship Id="rId3" Type="http://schemas.openxmlformats.org/officeDocument/2006/relationships/image" Target="../media/image35.png"/><Relationship Id="rId7" Type="http://schemas.openxmlformats.org/officeDocument/2006/relationships/image" Target="../media/image24.png"/><Relationship Id="rId2" Type="http://schemas.openxmlformats.org/officeDocument/2006/relationships/image" Target="../media/image23.svg"/><Relationship Id="rId1" Type="http://schemas.openxmlformats.org/officeDocument/2006/relationships/image" Target="../media/image22.png"/><Relationship Id="rId6" Type="http://schemas.openxmlformats.org/officeDocument/2006/relationships/image" Target="../media/image44.svg"/><Relationship Id="rId5" Type="http://schemas.openxmlformats.org/officeDocument/2006/relationships/image" Target="../media/image43.png"/><Relationship Id="rId4" Type="http://schemas.openxmlformats.org/officeDocument/2006/relationships/image" Target="../media/image36.svg"/></Relationships>
</file>

<file path=ppt/diagrams/_rels/drawing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svg"/><Relationship Id="rId3" Type="http://schemas.openxmlformats.org/officeDocument/2006/relationships/image" Target="../media/image47.png"/><Relationship Id="rId7" Type="http://schemas.openxmlformats.org/officeDocument/2006/relationships/image" Target="../media/image24.png"/><Relationship Id="rId2" Type="http://schemas.openxmlformats.org/officeDocument/2006/relationships/image" Target="../media/image46.svg"/><Relationship Id="rId1" Type="http://schemas.openxmlformats.org/officeDocument/2006/relationships/image" Target="../media/image45.png"/><Relationship Id="rId6" Type="http://schemas.openxmlformats.org/officeDocument/2006/relationships/image" Target="../media/image50.svg"/><Relationship Id="rId5" Type="http://schemas.openxmlformats.org/officeDocument/2006/relationships/image" Target="../media/image49.png"/><Relationship Id="rId4" Type="http://schemas.openxmlformats.org/officeDocument/2006/relationships/image" Target="../media/image48.svg"/></Relationships>
</file>

<file path=ppt/diagrams/_rels/drawing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9.svg"/><Relationship Id="rId3" Type="http://schemas.openxmlformats.org/officeDocument/2006/relationships/image" Target="../media/image54.png"/><Relationship Id="rId7" Type="http://schemas.openxmlformats.org/officeDocument/2006/relationships/image" Target="../media/image58.png"/><Relationship Id="rId2" Type="http://schemas.openxmlformats.org/officeDocument/2006/relationships/image" Target="../media/image53.svg"/><Relationship Id="rId1" Type="http://schemas.openxmlformats.org/officeDocument/2006/relationships/image" Target="../media/image52.png"/><Relationship Id="rId6" Type="http://schemas.openxmlformats.org/officeDocument/2006/relationships/image" Target="../media/image57.svg"/><Relationship Id="rId5" Type="http://schemas.openxmlformats.org/officeDocument/2006/relationships/image" Target="../media/image56.png"/><Relationship Id="rId4" Type="http://schemas.openxmlformats.org/officeDocument/2006/relationships/image" Target="../media/image55.sv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18/5/colors/Iconchunking_neutralbg_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bg1">
        <a:lumMod val="9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18/5/colors/Iconchunking_neutralicon_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bg1"/>
    </dgm:fillClrLst>
    <dgm:linClrLst meth="repeat">
      <a:schemeClr val="lt1">
        <a:alpha val="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18/5/colors/Iconchunking_neutralicon_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bg1"/>
    </dgm:fillClrLst>
    <dgm:linClrLst meth="repeat">
      <a:schemeClr val="lt1">
        <a:alpha val="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18/5/colors/Iconchunking_neutralicon_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bg1"/>
    </dgm:fillClrLst>
    <dgm:linClrLst meth="repeat">
      <a:schemeClr val="lt1">
        <a:alpha val="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18/5/colors/Iconchunking_neutralicon_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bg1"/>
    </dgm:fillClrLst>
    <dgm:linClrLst meth="repeat">
      <a:schemeClr val="lt1">
        <a:alpha val="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18/5/colors/Iconchunking_neutralicon_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bg1"/>
    </dgm:fillClrLst>
    <dgm:linClrLst meth="repeat">
      <a:schemeClr val="lt1">
        <a:alpha val="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18/5/colors/Iconchunking_neutralicon_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bg1"/>
    </dgm:fillClrLst>
    <dgm:linClrLst meth="repeat">
      <a:schemeClr val="lt1">
        <a:alpha val="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18/5/colors/Iconchunking_neutralicon_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bg1"/>
    </dgm:fillClrLst>
    <dgm:linClrLst meth="repeat">
      <a:schemeClr val="lt1">
        <a:alpha val="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18/5/colors/Iconchunking_neutralicon_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bg1"/>
    </dgm:fillClrLst>
    <dgm:linClrLst meth="repeat">
      <a:schemeClr val="lt1">
        <a:alpha val="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592BA9B-5757-44DC-9EAB-41CB383E8F3D}" type="doc">
      <dgm:prSet loTypeId="urn:microsoft.com/office/officeart/2018/2/layout/IconLabelList" loCatId="icon" qsTypeId="urn:microsoft.com/office/officeart/2005/8/quickstyle/simple1" qsCatId="simple" csTypeId="urn:microsoft.com/office/officeart/2018/5/colors/Iconchunking_neutralbg_colorful1" csCatId="colorful" phldr="1"/>
      <dgm:spPr/>
      <dgm:t>
        <a:bodyPr/>
        <a:lstStyle/>
        <a:p>
          <a:endParaRPr lang="en-US"/>
        </a:p>
      </dgm:t>
    </dgm:pt>
    <dgm:pt modelId="{7B090330-B2D5-4C5F-AE27-22E26149C781}">
      <dgm:prSet/>
      <dgm:spPr/>
      <dgm:t>
        <a:bodyPr/>
        <a:lstStyle/>
        <a:p>
          <a:pPr>
            <a:lnSpc>
              <a:spcPct val="100000"/>
            </a:lnSpc>
          </a:pPr>
          <a:r>
            <a:rPr lang="en-GB"/>
            <a:t>Native integration for SAP Commerce Cloud (previously known as SAP Hybris Commerce) and S/4HANA, leveraging powerful core sales office functionality with sales front end office.</a:t>
          </a:r>
          <a:endParaRPr lang="en-US"/>
        </a:p>
      </dgm:t>
    </dgm:pt>
    <dgm:pt modelId="{4B5B8964-E771-44C2-8339-D98D4E197E87}" type="parTrans" cxnId="{74CDD49B-5E9F-43D6-BCF5-FBC35695C2F5}">
      <dgm:prSet/>
      <dgm:spPr/>
      <dgm:t>
        <a:bodyPr/>
        <a:lstStyle/>
        <a:p>
          <a:endParaRPr lang="en-US"/>
        </a:p>
      </dgm:t>
    </dgm:pt>
    <dgm:pt modelId="{9101D69D-4D32-4FBC-BBC4-1281743AB44B}" type="sibTrans" cxnId="{74CDD49B-5E9F-43D6-BCF5-FBC35695C2F5}">
      <dgm:prSet/>
      <dgm:spPr/>
      <dgm:t>
        <a:bodyPr/>
        <a:lstStyle/>
        <a:p>
          <a:endParaRPr lang="en-US"/>
        </a:p>
      </dgm:t>
    </dgm:pt>
    <dgm:pt modelId="{FFA0F2B3-6C17-4C78-8719-1E4CCC66FD40}">
      <dgm:prSet/>
      <dgm:spPr/>
      <dgm:t>
        <a:bodyPr/>
        <a:lstStyle/>
        <a:p>
          <a:pPr>
            <a:lnSpc>
              <a:spcPct val="100000"/>
            </a:lnSpc>
          </a:pPr>
          <a:r>
            <a:rPr lang="en-GB"/>
            <a:t>Native integration for SAP Sales Automation in SAP C/4HANA and SAP S/4HANA</a:t>
          </a:r>
          <a:endParaRPr lang="en-US"/>
        </a:p>
      </dgm:t>
    </dgm:pt>
    <dgm:pt modelId="{451FFA34-C853-4627-A66E-9952E5E37D5A}" type="parTrans" cxnId="{0396221D-AB90-4648-896F-4790FF822F66}">
      <dgm:prSet/>
      <dgm:spPr/>
      <dgm:t>
        <a:bodyPr/>
        <a:lstStyle/>
        <a:p>
          <a:endParaRPr lang="en-US"/>
        </a:p>
      </dgm:t>
    </dgm:pt>
    <dgm:pt modelId="{EA492EEF-4FDF-46E5-9734-281A704699F6}" type="sibTrans" cxnId="{0396221D-AB90-4648-896F-4790FF822F66}">
      <dgm:prSet/>
      <dgm:spPr/>
      <dgm:t>
        <a:bodyPr/>
        <a:lstStyle/>
        <a:p>
          <a:endParaRPr lang="en-US"/>
        </a:p>
      </dgm:t>
    </dgm:pt>
    <dgm:pt modelId="{46F70A92-A796-4C63-A3D7-5A6FB8398F46}">
      <dgm:prSet/>
      <dgm:spPr/>
      <dgm:t>
        <a:bodyPr/>
        <a:lstStyle/>
        <a:p>
          <a:pPr>
            <a:lnSpc>
              <a:spcPct val="100000"/>
            </a:lnSpc>
          </a:pPr>
          <a:r>
            <a:rPr lang="en-GB" dirty="0">
              <a:solidFill>
                <a:srgbClr val="000000"/>
              </a:solidFill>
              <a:highlight>
                <a:srgbClr val="FF0000"/>
              </a:highlight>
            </a:rPr>
            <a:t>Rebuild SAP CRM Sales capabilities in SAP S/4HANA to support lightweight presales capabilities.</a:t>
          </a:r>
          <a:endParaRPr lang="en-US" dirty="0">
            <a:solidFill>
              <a:srgbClr val="000000"/>
            </a:solidFill>
            <a:highlight>
              <a:srgbClr val="FF0000"/>
            </a:highlight>
          </a:endParaRPr>
        </a:p>
      </dgm:t>
    </dgm:pt>
    <dgm:pt modelId="{71A1FF0C-8532-47EF-874E-1107968A4CA9}" type="parTrans" cxnId="{8D249C15-D574-4197-BD53-9CC5024A2370}">
      <dgm:prSet/>
      <dgm:spPr/>
      <dgm:t>
        <a:bodyPr/>
        <a:lstStyle/>
        <a:p>
          <a:endParaRPr lang="en-US"/>
        </a:p>
      </dgm:t>
    </dgm:pt>
    <dgm:pt modelId="{D6D500F6-A8C6-43AD-9CD9-818E83063F97}" type="sibTrans" cxnId="{8D249C15-D574-4197-BD53-9CC5024A2370}">
      <dgm:prSet/>
      <dgm:spPr/>
      <dgm:t>
        <a:bodyPr/>
        <a:lstStyle/>
        <a:p>
          <a:endParaRPr lang="en-US"/>
        </a:p>
      </dgm:t>
    </dgm:pt>
    <dgm:pt modelId="{B318422E-4232-40E7-A43D-3B99302D2E4C}" type="pres">
      <dgm:prSet presAssocID="{F592BA9B-5757-44DC-9EAB-41CB383E8F3D}" presName="root" presStyleCnt="0">
        <dgm:presLayoutVars>
          <dgm:dir/>
          <dgm:resizeHandles val="exact"/>
        </dgm:presLayoutVars>
      </dgm:prSet>
      <dgm:spPr/>
    </dgm:pt>
    <dgm:pt modelId="{20402944-FF10-4F7D-A9AA-76C2FA729DB2}" type="pres">
      <dgm:prSet presAssocID="{7B090330-B2D5-4C5F-AE27-22E26149C781}" presName="compNode" presStyleCnt="0"/>
      <dgm:spPr/>
    </dgm:pt>
    <dgm:pt modelId="{0E4BB0CA-5045-49E5-BE91-0EDA4A966874}" type="pres">
      <dgm:prSet presAssocID="{7B090330-B2D5-4C5F-AE27-22E26149C781}" presName="iconRect" presStyleLbl="node1" presStyleIdx="0" presStyleCnt="3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Database"/>
        </a:ext>
      </dgm:extLst>
    </dgm:pt>
    <dgm:pt modelId="{7EE5CFA8-56A8-488F-98F9-646F384133D5}" type="pres">
      <dgm:prSet presAssocID="{7B090330-B2D5-4C5F-AE27-22E26149C781}" presName="spaceRect" presStyleCnt="0"/>
      <dgm:spPr/>
    </dgm:pt>
    <dgm:pt modelId="{CD90CBBB-0E28-478A-A829-6CA033257CE0}" type="pres">
      <dgm:prSet presAssocID="{7B090330-B2D5-4C5F-AE27-22E26149C781}" presName="textRect" presStyleLbl="revTx" presStyleIdx="0" presStyleCnt="3">
        <dgm:presLayoutVars>
          <dgm:chMax val="1"/>
          <dgm:chPref val="1"/>
        </dgm:presLayoutVars>
      </dgm:prSet>
      <dgm:spPr/>
    </dgm:pt>
    <dgm:pt modelId="{5D987699-0A14-4249-B98A-50CCF5477E27}" type="pres">
      <dgm:prSet presAssocID="{9101D69D-4D32-4FBC-BBC4-1281743AB44B}" presName="sibTrans" presStyleCnt="0"/>
      <dgm:spPr/>
    </dgm:pt>
    <dgm:pt modelId="{6AEE1699-F6EE-4E69-842C-955B7FCA4AE5}" type="pres">
      <dgm:prSet presAssocID="{FFA0F2B3-6C17-4C78-8719-1E4CCC66FD40}" presName="compNode" presStyleCnt="0"/>
      <dgm:spPr/>
    </dgm:pt>
    <dgm:pt modelId="{0CE27EFE-8999-4111-8868-C788D3D9A6B5}" type="pres">
      <dgm:prSet presAssocID="{FFA0F2B3-6C17-4C78-8719-1E4CCC66FD40}" presName="iconRect" presStyleLbl="node1" presStyleIdx="1" presStyleCnt="3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Gears"/>
        </a:ext>
      </dgm:extLst>
    </dgm:pt>
    <dgm:pt modelId="{6C76FE04-3CC7-4B8C-96E8-D72402011EB1}" type="pres">
      <dgm:prSet presAssocID="{FFA0F2B3-6C17-4C78-8719-1E4CCC66FD40}" presName="spaceRect" presStyleCnt="0"/>
      <dgm:spPr/>
    </dgm:pt>
    <dgm:pt modelId="{66B2326F-FB73-40E9-9802-E36456020A2F}" type="pres">
      <dgm:prSet presAssocID="{FFA0F2B3-6C17-4C78-8719-1E4CCC66FD40}" presName="textRect" presStyleLbl="revTx" presStyleIdx="1" presStyleCnt="3">
        <dgm:presLayoutVars>
          <dgm:chMax val="1"/>
          <dgm:chPref val="1"/>
        </dgm:presLayoutVars>
      </dgm:prSet>
      <dgm:spPr/>
    </dgm:pt>
    <dgm:pt modelId="{2D8C9A09-31C7-464F-9819-73A4A1298994}" type="pres">
      <dgm:prSet presAssocID="{EA492EEF-4FDF-46E5-9734-281A704699F6}" presName="sibTrans" presStyleCnt="0"/>
      <dgm:spPr/>
    </dgm:pt>
    <dgm:pt modelId="{FF2179ED-CBD4-4B91-984F-19DB81971503}" type="pres">
      <dgm:prSet presAssocID="{46F70A92-A796-4C63-A3D7-5A6FB8398F46}" presName="compNode" presStyleCnt="0"/>
      <dgm:spPr/>
    </dgm:pt>
    <dgm:pt modelId="{4E1DB994-38CC-414B-B72C-DB50215ED02D}" type="pres">
      <dgm:prSet presAssocID="{46F70A92-A796-4C63-A3D7-5A6FB8398F46}" presName="iconRect" presStyleLbl="node1" presStyleIdx="2" presStyleCnt="3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Tools"/>
        </a:ext>
      </dgm:extLst>
    </dgm:pt>
    <dgm:pt modelId="{BC0BE86E-7043-45DE-8E72-6A08784FA73E}" type="pres">
      <dgm:prSet presAssocID="{46F70A92-A796-4C63-A3D7-5A6FB8398F46}" presName="spaceRect" presStyleCnt="0"/>
      <dgm:spPr/>
    </dgm:pt>
    <dgm:pt modelId="{EF3A033B-C975-446A-8416-A5E86845EF04}" type="pres">
      <dgm:prSet presAssocID="{46F70A92-A796-4C63-A3D7-5A6FB8398F46}" presName="textRect" presStyleLbl="revTx" presStyleIdx="2" presStyleCnt="3">
        <dgm:presLayoutVars>
          <dgm:chMax val="1"/>
          <dgm:chPref val="1"/>
        </dgm:presLayoutVars>
      </dgm:prSet>
      <dgm:spPr/>
    </dgm:pt>
  </dgm:ptLst>
  <dgm:cxnLst>
    <dgm:cxn modelId="{8D249C15-D574-4197-BD53-9CC5024A2370}" srcId="{F592BA9B-5757-44DC-9EAB-41CB383E8F3D}" destId="{46F70A92-A796-4C63-A3D7-5A6FB8398F46}" srcOrd="2" destOrd="0" parTransId="{71A1FF0C-8532-47EF-874E-1107968A4CA9}" sibTransId="{D6D500F6-A8C6-43AD-9CD9-818E83063F97}"/>
    <dgm:cxn modelId="{90320716-8F56-4A39-BF70-54D6D3B37A49}" type="presOf" srcId="{7B090330-B2D5-4C5F-AE27-22E26149C781}" destId="{CD90CBBB-0E28-478A-A829-6CA033257CE0}" srcOrd="0" destOrd="0" presId="urn:microsoft.com/office/officeart/2018/2/layout/IconLabelList"/>
    <dgm:cxn modelId="{0396221D-AB90-4648-896F-4790FF822F66}" srcId="{F592BA9B-5757-44DC-9EAB-41CB383E8F3D}" destId="{FFA0F2B3-6C17-4C78-8719-1E4CCC66FD40}" srcOrd="1" destOrd="0" parTransId="{451FFA34-C853-4627-A66E-9952E5E37D5A}" sibTransId="{EA492EEF-4FDF-46E5-9734-281A704699F6}"/>
    <dgm:cxn modelId="{74CDD49B-5E9F-43D6-BCF5-FBC35695C2F5}" srcId="{F592BA9B-5757-44DC-9EAB-41CB383E8F3D}" destId="{7B090330-B2D5-4C5F-AE27-22E26149C781}" srcOrd="0" destOrd="0" parTransId="{4B5B8964-E771-44C2-8339-D98D4E197E87}" sibTransId="{9101D69D-4D32-4FBC-BBC4-1281743AB44B}"/>
    <dgm:cxn modelId="{633C10AE-5792-4D0D-8D84-D51700F600B1}" type="presOf" srcId="{F592BA9B-5757-44DC-9EAB-41CB383E8F3D}" destId="{B318422E-4232-40E7-A43D-3B99302D2E4C}" srcOrd="0" destOrd="0" presId="urn:microsoft.com/office/officeart/2018/2/layout/IconLabelList"/>
    <dgm:cxn modelId="{8EE2D0CB-2E76-4A15-9E15-2E8DF2108D4B}" type="presOf" srcId="{FFA0F2B3-6C17-4C78-8719-1E4CCC66FD40}" destId="{66B2326F-FB73-40E9-9802-E36456020A2F}" srcOrd="0" destOrd="0" presId="urn:microsoft.com/office/officeart/2018/2/layout/IconLabelList"/>
    <dgm:cxn modelId="{99AA90F9-9432-4D3D-B47E-9005471A3BE2}" type="presOf" srcId="{46F70A92-A796-4C63-A3D7-5A6FB8398F46}" destId="{EF3A033B-C975-446A-8416-A5E86845EF04}" srcOrd="0" destOrd="0" presId="urn:microsoft.com/office/officeart/2018/2/layout/IconLabelList"/>
    <dgm:cxn modelId="{35A1EC64-8D9B-4C02-9AF1-86279ECB356A}" type="presParOf" srcId="{B318422E-4232-40E7-A43D-3B99302D2E4C}" destId="{20402944-FF10-4F7D-A9AA-76C2FA729DB2}" srcOrd="0" destOrd="0" presId="urn:microsoft.com/office/officeart/2018/2/layout/IconLabelList"/>
    <dgm:cxn modelId="{389C9437-027E-4A5D-A29B-5BE10BBA17F8}" type="presParOf" srcId="{20402944-FF10-4F7D-A9AA-76C2FA729DB2}" destId="{0E4BB0CA-5045-49E5-BE91-0EDA4A966874}" srcOrd="0" destOrd="0" presId="urn:microsoft.com/office/officeart/2018/2/layout/IconLabelList"/>
    <dgm:cxn modelId="{5226F2C6-243D-40D6-83D2-876F5E6F5E7F}" type="presParOf" srcId="{20402944-FF10-4F7D-A9AA-76C2FA729DB2}" destId="{7EE5CFA8-56A8-488F-98F9-646F384133D5}" srcOrd="1" destOrd="0" presId="urn:microsoft.com/office/officeart/2018/2/layout/IconLabelList"/>
    <dgm:cxn modelId="{CF221B49-2FC5-4B65-B8B1-42C5106A5019}" type="presParOf" srcId="{20402944-FF10-4F7D-A9AA-76C2FA729DB2}" destId="{CD90CBBB-0E28-478A-A829-6CA033257CE0}" srcOrd="2" destOrd="0" presId="urn:microsoft.com/office/officeart/2018/2/layout/IconLabelList"/>
    <dgm:cxn modelId="{20C86C45-3458-4FD9-AE36-5D209F04B718}" type="presParOf" srcId="{B318422E-4232-40E7-A43D-3B99302D2E4C}" destId="{5D987699-0A14-4249-B98A-50CCF5477E27}" srcOrd="1" destOrd="0" presId="urn:microsoft.com/office/officeart/2018/2/layout/IconLabelList"/>
    <dgm:cxn modelId="{12606579-B9EC-4DE5-B9F5-89E873923D6D}" type="presParOf" srcId="{B318422E-4232-40E7-A43D-3B99302D2E4C}" destId="{6AEE1699-F6EE-4E69-842C-955B7FCA4AE5}" srcOrd="2" destOrd="0" presId="urn:microsoft.com/office/officeart/2018/2/layout/IconLabelList"/>
    <dgm:cxn modelId="{1DA1DF66-09C5-4C1C-82E7-3043700E465A}" type="presParOf" srcId="{6AEE1699-F6EE-4E69-842C-955B7FCA4AE5}" destId="{0CE27EFE-8999-4111-8868-C788D3D9A6B5}" srcOrd="0" destOrd="0" presId="urn:microsoft.com/office/officeart/2018/2/layout/IconLabelList"/>
    <dgm:cxn modelId="{D99BCF49-3D14-412E-BF4F-DBA9E1EA1C5F}" type="presParOf" srcId="{6AEE1699-F6EE-4E69-842C-955B7FCA4AE5}" destId="{6C76FE04-3CC7-4B8C-96E8-D72402011EB1}" srcOrd="1" destOrd="0" presId="urn:microsoft.com/office/officeart/2018/2/layout/IconLabelList"/>
    <dgm:cxn modelId="{B8B7B9B5-2709-432E-AAC4-C4B391B68844}" type="presParOf" srcId="{6AEE1699-F6EE-4E69-842C-955B7FCA4AE5}" destId="{66B2326F-FB73-40E9-9802-E36456020A2F}" srcOrd="2" destOrd="0" presId="urn:microsoft.com/office/officeart/2018/2/layout/IconLabelList"/>
    <dgm:cxn modelId="{72A326EF-8672-4B86-8763-B0D882674413}" type="presParOf" srcId="{B318422E-4232-40E7-A43D-3B99302D2E4C}" destId="{2D8C9A09-31C7-464F-9819-73A4A1298994}" srcOrd="3" destOrd="0" presId="urn:microsoft.com/office/officeart/2018/2/layout/IconLabelList"/>
    <dgm:cxn modelId="{DD841098-221C-4A26-840F-A73F137E4C98}" type="presParOf" srcId="{B318422E-4232-40E7-A43D-3B99302D2E4C}" destId="{FF2179ED-CBD4-4B91-984F-19DB81971503}" srcOrd="4" destOrd="0" presId="urn:microsoft.com/office/officeart/2018/2/layout/IconLabelList"/>
    <dgm:cxn modelId="{77CBD001-1C2E-4112-8217-1C84186E92E6}" type="presParOf" srcId="{FF2179ED-CBD4-4B91-984F-19DB81971503}" destId="{4E1DB994-38CC-414B-B72C-DB50215ED02D}" srcOrd="0" destOrd="0" presId="urn:microsoft.com/office/officeart/2018/2/layout/IconLabelList"/>
    <dgm:cxn modelId="{3CB753BA-BC34-4597-8B3D-FA8DAA57ECF8}" type="presParOf" srcId="{FF2179ED-CBD4-4B91-984F-19DB81971503}" destId="{BC0BE86E-7043-45DE-8E72-6A08784FA73E}" srcOrd="1" destOrd="0" presId="urn:microsoft.com/office/officeart/2018/2/layout/IconLabelList"/>
    <dgm:cxn modelId="{25D1E493-1EEE-433F-9A7B-BCD68E3EC5DA}" type="presParOf" srcId="{FF2179ED-CBD4-4B91-984F-19DB81971503}" destId="{EF3A033B-C975-446A-8416-A5E86845EF04}" srcOrd="2" destOrd="0" presId="urn:microsoft.com/office/officeart/2018/2/layout/IconLabel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988EAA48-87E0-436A-B378-4826B8995800}" type="doc">
      <dgm:prSet loTypeId="urn:microsoft.com/office/officeart/2018/2/layout/IconCircleList" loCatId="icon" qsTypeId="urn:microsoft.com/office/officeart/2005/8/quickstyle/simple1" qsCatId="simple" csTypeId="urn:microsoft.com/office/officeart/2018/5/colors/Iconchunking_neutralicon_colorful1" csCatId="colorful" phldr="1"/>
      <dgm:spPr/>
      <dgm:t>
        <a:bodyPr/>
        <a:lstStyle/>
        <a:p>
          <a:endParaRPr lang="en-US"/>
        </a:p>
      </dgm:t>
    </dgm:pt>
    <dgm:pt modelId="{1529CF72-65EE-4F9F-B092-036A721AAA0F}">
      <dgm:prSet/>
      <dgm:spPr/>
      <dgm:t>
        <a:bodyPr/>
        <a:lstStyle/>
        <a:p>
          <a:r>
            <a:rPr lang="en-GB"/>
            <a:t>With Demand Driven Replenishment you can execute a visualized Production Scheduling to plan critical products, such as products with long replenishment lead times or products that are produced with bottleneck resources</a:t>
          </a:r>
          <a:endParaRPr lang="en-US"/>
        </a:p>
      </dgm:t>
    </dgm:pt>
    <dgm:pt modelId="{50F5B6E3-5EBD-4100-90B8-4AB7FC4C70F9}" type="parTrans" cxnId="{3D5681B9-2DDC-4597-B7FC-6D5794D1A6DF}">
      <dgm:prSet/>
      <dgm:spPr/>
      <dgm:t>
        <a:bodyPr/>
        <a:lstStyle/>
        <a:p>
          <a:endParaRPr lang="en-US"/>
        </a:p>
      </dgm:t>
    </dgm:pt>
    <dgm:pt modelId="{BEA22439-E4B3-415E-A0AA-AC622E5829E0}" type="sibTrans" cxnId="{3D5681B9-2DDC-4597-B7FC-6D5794D1A6DF}">
      <dgm:prSet/>
      <dgm:spPr/>
      <dgm:t>
        <a:bodyPr/>
        <a:lstStyle/>
        <a:p>
          <a:endParaRPr lang="en-US"/>
        </a:p>
      </dgm:t>
    </dgm:pt>
    <dgm:pt modelId="{21711CF4-F6AD-4993-A0C9-356CBA143ACD}">
      <dgm:prSet/>
      <dgm:spPr/>
      <dgm:t>
        <a:bodyPr/>
        <a:lstStyle/>
        <a:p>
          <a:r>
            <a:rPr lang="en-GB" dirty="0">
              <a:highlight>
                <a:srgbClr val="FF0000"/>
              </a:highlight>
            </a:rPr>
            <a:t>Demand-Driven Replenishment helps you plan and manage supply chains efficiently based on customer demand, rather than through traditional MRP procedures.</a:t>
          </a:r>
          <a:endParaRPr lang="en-US" dirty="0">
            <a:highlight>
              <a:srgbClr val="FF0000"/>
            </a:highlight>
          </a:endParaRPr>
        </a:p>
      </dgm:t>
    </dgm:pt>
    <dgm:pt modelId="{9EC94990-9964-401D-9F25-FF4854B707BC}" type="parTrans" cxnId="{EA5C02F0-994A-40CA-A0C1-DF6D2F6223DA}">
      <dgm:prSet/>
      <dgm:spPr/>
      <dgm:t>
        <a:bodyPr/>
        <a:lstStyle/>
        <a:p>
          <a:endParaRPr lang="en-US"/>
        </a:p>
      </dgm:t>
    </dgm:pt>
    <dgm:pt modelId="{E8CA0C7E-7838-4AC9-BC4E-1308FC2BFA62}" type="sibTrans" cxnId="{EA5C02F0-994A-40CA-A0C1-DF6D2F6223DA}">
      <dgm:prSet/>
      <dgm:spPr/>
      <dgm:t>
        <a:bodyPr/>
        <a:lstStyle/>
        <a:p>
          <a:endParaRPr lang="en-US"/>
        </a:p>
      </dgm:t>
    </dgm:pt>
    <dgm:pt modelId="{ED156D5F-1B96-4676-B9E8-1466120F77C8}" type="pres">
      <dgm:prSet presAssocID="{988EAA48-87E0-436A-B378-4826B8995800}" presName="root" presStyleCnt="0">
        <dgm:presLayoutVars>
          <dgm:dir/>
          <dgm:resizeHandles val="exact"/>
        </dgm:presLayoutVars>
      </dgm:prSet>
      <dgm:spPr/>
    </dgm:pt>
    <dgm:pt modelId="{3429EDDA-4736-4704-9E89-1C7F8F5804AB}" type="pres">
      <dgm:prSet presAssocID="{988EAA48-87E0-436A-B378-4826B8995800}" presName="container" presStyleCnt="0">
        <dgm:presLayoutVars>
          <dgm:dir/>
          <dgm:resizeHandles val="exact"/>
        </dgm:presLayoutVars>
      </dgm:prSet>
      <dgm:spPr/>
    </dgm:pt>
    <dgm:pt modelId="{EDC86D3A-7D40-461E-8426-FAA7C35470EB}" type="pres">
      <dgm:prSet presAssocID="{1529CF72-65EE-4F9F-B092-036A721AAA0F}" presName="compNode" presStyleCnt="0"/>
      <dgm:spPr/>
    </dgm:pt>
    <dgm:pt modelId="{A7486B7C-CB40-430D-B1F4-3FD25D8B3631}" type="pres">
      <dgm:prSet presAssocID="{1529CF72-65EE-4F9F-B092-036A721AAA0F}" presName="iconBgRect" presStyleLbl="bgShp" presStyleIdx="0" presStyleCnt="2"/>
      <dgm:spPr/>
    </dgm:pt>
    <dgm:pt modelId="{80B675F1-5B7F-47D1-8C14-C41FD691707B}" type="pres">
      <dgm:prSet presAssocID="{1529CF72-65EE-4F9F-B092-036A721AAA0F}" presName="iconRect" presStyleLbl="node1" presStyleIdx="0" presStyleCnt="2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Box"/>
        </a:ext>
      </dgm:extLst>
    </dgm:pt>
    <dgm:pt modelId="{6DC34305-3F9A-48FE-8238-9C311529F18B}" type="pres">
      <dgm:prSet presAssocID="{1529CF72-65EE-4F9F-B092-036A721AAA0F}" presName="spaceRect" presStyleCnt="0"/>
      <dgm:spPr/>
    </dgm:pt>
    <dgm:pt modelId="{90A76106-A6A4-47A7-BF15-896447FF7DAA}" type="pres">
      <dgm:prSet presAssocID="{1529CF72-65EE-4F9F-B092-036A721AAA0F}" presName="textRect" presStyleLbl="revTx" presStyleIdx="0" presStyleCnt="2">
        <dgm:presLayoutVars>
          <dgm:chMax val="1"/>
          <dgm:chPref val="1"/>
        </dgm:presLayoutVars>
      </dgm:prSet>
      <dgm:spPr/>
    </dgm:pt>
    <dgm:pt modelId="{09AEB252-855A-47BC-BACF-697333C9E027}" type="pres">
      <dgm:prSet presAssocID="{BEA22439-E4B3-415E-A0AA-AC622E5829E0}" presName="sibTrans" presStyleLbl="sibTrans2D1" presStyleIdx="0" presStyleCnt="0"/>
      <dgm:spPr/>
    </dgm:pt>
    <dgm:pt modelId="{DCC94FBE-5F86-459C-9479-FBB72755A358}" type="pres">
      <dgm:prSet presAssocID="{21711CF4-F6AD-4993-A0C9-356CBA143ACD}" presName="compNode" presStyleCnt="0"/>
      <dgm:spPr/>
    </dgm:pt>
    <dgm:pt modelId="{AEE4B0D6-8B37-4723-AE7E-7ECB7089535D}" type="pres">
      <dgm:prSet presAssocID="{21711CF4-F6AD-4993-A0C9-356CBA143ACD}" presName="iconBgRect" presStyleLbl="bgShp" presStyleIdx="1" presStyleCnt="2"/>
      <dgm:spPr/>
    </dgm:pt>
    <dgm:pt modelId="{0F8CC229-523C-4E4E-8200-043748ABB1E6}" type="pres">
      <dgm:prSet presAssocID="{21711CF4-F6AD-4993-A0C9-356CBA143ACD}" presName="iconRect" presStyleLbl="node1" presStyleIdx="1" presStyleCnt="2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Database"/>
        </a:ext>
      </dgm:extLst>
    </dgm:pt>
    <dgm:pt modelId="{58133713-38E9-40FD-AD03-E2DC5C2B1B10}" type="pres">
      <dgm:prSet presAssocID="{21711CF4-F6AD-4993-A0C9-356CBA143ACD}" presName="spaceRect" presStyleCnt="0"/>
      <dgm:spPr/>
    </dgm:pt>
    <dgm:pt modelId="{D6F0023A-1889-4D32-A435-B4EC6565064A}" type="pres">
      <dgm:prSet presAssocID="{21711CF4-F6AD-4993-A0C9-356CBA143ACD}" presName="textRect" presStyleLbl="revTx" presStyleIdx="1" presStyleCnt="2">
        <dgm:presLayoutVars>
          <dgm:chMax val="1"/>
          <dgm:chPref val="1"/>
        </dgm:presLayoutVars>
      </dgm:prSet>
      <dgm:spPr/>
    </dgm:pt>
  </dgm:ptLst>
  <dgm:cxnLst>
    <dgm:cxn modelId="{9DF59748-2997-45F7-AF33-09DBC13548F2}" type="presOf" srcId="{1529CF72-65EE-4F9F-B092-036A721AAA0F}" destId="{90A76106-A6A4-47A7-BF15-896447FF7DAA}" srcOrd="0" destOrd="0" presId="urn:microsoft.com/office/officeart/2018/2/layout/IconCircleList"/>
    <dgm:cxn modelId="{AA672BAA-662D-44B2-BF7F-0E2EDACC316F}" type="presOf" srcId="{21711CF4-F6AD-4993-A0C9-356CBA143ACD}" destId="{D6F0023A-1889-4D32-A435-B4EC6565064A}" srcOrd="0" destOrd="0" presId="urn:microsoft.com/office/officeart/2018/2/layout/IconCircleList"/>
    <dgm:cxn modelId="{C778AFAA-76AB-4AE6-AB52-D7F99133662B}" type="presOf" srcId="{988EAA48-87E0-436A-B378-4826B8995800}" destId="{ED156D5F-1B96-4676-B9E8-1466120F77C8}" srcOrd="0" destOrd="0" presId="urn:microsoft.com/office/officeart/2018/2/layout/IconCircleList"/>
    <dgm:cxn modelId="{3D5681B9-2DDC-4597-B7FC-6D5794D1A6DF}" srcId="{988EAA48-87E0-436A-B378-4826B8995800}" destId="{1529CF72-65EE-4F9F-B092-036A721AAA0F}" srcOrd="0" destOrd="0" parTransId="{50F5B6E3-5EBD-4100-90B8-4AB7FC4C70F9}" sibTransId="{BEA22439-E4B3-415E-A0AA-AC622E5829E0}"/>
    <dgm:cxn modelId="{EA5C02F0-994A-40CA-A0C1-DF6D2F6223DA}" srcId="{988EAA48-87E0-436A-B378-4826B8995800}" destId="{21711CF4-F6AD-4993-A0C9-356CBA143ACD}" srcOrd="1" destOrd="0" parTransId="{9EC94990-9964-401D-9F25-FF4854B707BC}" sibTransId="{E8CA0C7E-7838-4AC9-BC4E-1308FC2BFA62}"/>
    <dgm:cxn modelId="{BABEC2FF-B177-499B-BA10-68EFE84041F2}" type="presOf" srcId="{BEA22439-E4B3-415E-A0AA-AC622E5829E0}" destId="{09AEB252-855A-47BC-BACF-697333C9E027}" srcOrd="0" destOrd="0" presId="urn:microsoft.com/office/officeart/2018/2/layout/IconCircleList"/>
    <dgm:cxn modelId="{B0865426-39B6-44F2-858A-234ABA573FDC}" type="presParOf" srcId="{ED156D5F-1B96-4676-B9E8-1466120F77C8}" destId="{3429EDDA-4736-4704-9E89-1C7F8F5804AB}" srcOrd="0" destOrd="0" presId="urn:microsoft.com/office/officeart/2018/2/layout/IconCircleList"/>
    <dgm:cxn modelId="{3A84D5E1-1F95-4558-BB5F-5C4DABF479CC}" type="presParOf" srcId="{3429EDDA-4736-4704-9E89-1C7F8F5804AB}" destId="{EDC86D3A-7D40-461E-8426-FAA7C35470EB}" srcOrd="0" destOrd="0" presId="urn:microsoft.com/office/officeart/2018/2/layout/IconCircleList"/>
    <dgm:cxn modelId="{2630B97F-C8D3-41E7-995C-F8FE2E58F449}" type="presParOf" srcId="{EDC86D3A-7D40-461E-8426-FAA7C35470EB}" destId="{A7486B7C-CB40-430D-B1F4-3FD25D8B3631}" srcOrd="0" destOrd="0" presId="urn:microsoft.com/office/officeart/2018/2/layout/IconCircleList"/>
    <dgm:cxn modelId="{91225535-F264-4E85-8F27-310D3C8859B3}" type="presParOf" srcId="{EDC86D3A-7D40-461E-8426-FAA7C35470EB}" destId="{80B675F1-5B7F-47D1-8C14-C41FD691707B}" srcOrd="1" destOrd="0" presId="urn:microsoft.com/office/officeart/2018/2/layout/IconCircleList"/>
    <dgm:cxn modelId="{7B86B8B6-2F4D-4AF7-9FEA-DED4A026055A}" type="presParOf" srcId="{EDC86D3A-7D40-461E-8426-FAA7C35470EB}" destId="{6DC34305-3F9A-48FE-8238-9C311529F18B}" srcOrd="2" destOrd="0" presId="urn:microsoft.com/office/officeart/2018/2/layout/IconCircleList"/>
    <dgm:cxn modelId="{6B5CC0EF-FD22-4D04-B5AD-1E4CDF03E22E}" type="presParOf" srcId="{EDC86D3A-7D40-461E-8426-FAA7C35470EB}" destId="{90A76106-A6A4-47A7-BF15-896447FF7DAA}" srcOrd="3" destOrd="0" presId="urn:microsoft.com/office/officeart/2018/2/layout/IconCircleList"/>
    <dgm:cxn modelId="{8FBEC0D7-BDA2-45F9-8E26-0B2282DEA9F2}" type="presParOf" srcId="{3429EDDA-4736-4704-9E89-1C7F8F5804AB}" destId="{09AEB252-855A-47BC-BACF-697333C9E027}" srcOrd="1" destOrd="0" presId="urn:microsoft.com/office/officeart/2018/2/layout/IconCircleList"/>
    <dgm:cxn modelId="{83CFA4C5-9A39-44B5-9B8B-A2A972FCEFCF}" type="presParOf" srcId="{3429EDDA-4736-4704-9E89-1C7F8F5804AB}" destId="{DCC94FBE-5F86-459C-9479-FBB72755A358}" srcOrd="2" destOrd="0" presId="urn:microsoft.com/office/officeart/2018/2/layout/IconCircleList"/>
    <dgm:cxn modelId="{D294DDB7-2F14-4A77-8FDB-373CF41BF93B}" type="presParOf" srcId="{DCC94FBE-5F86-459C-9479-FBB72755A358}" destId="{AEE4B0D6-8B37-4723-AE7E-7ECB7089535D}" srcOrd="0" destOrd="0" presId="urn:microsoft.com/office/officeart/2018/2/layout/IconCircleList"/>
    <dgm:cxn modelId="{9BE60DFD-F51A-4801-ACB2-F876FE875CC5}" type="presParOf" srcId="{DCC94FBE-5F86-459C-9479-FBB72755A358}" destId="{0F8CC229-523C-4E4E-8200-043748ABB1E6}" srcOrd="1" destOrd="0" presId="urn:microsoft.com/office/officeart/2018/2/layout/IconCircleList"/>
    <dgm:cxn modelId="{F2D10FC3-CB51-4B41-8354-7990F6A0F47A}" type="presParOf" srcId="{DCC94FBE-5F86-459C-9479-FBB72755A358}" destId="{58133713-38E9-40FD-AD03-E2DC5C2B1B10}" srcOrd="2" destOrd="0" presId="urn:microsoft.com/office/officeart/2018/2/layout/IconCircleList"/>
    <dgm:cxn modelId="{089EA188-4C44-481F-A3F8-00031B78ABE7}" type="presParOf" srcId="{DCC94FBE-5F86-459C-9479-FBB72755A358}" destId="{D6F0023A-1889-4D32-A435-B4EC6565064A}" srcOrd="3" destOrd="0" presId="urn:microsoft.com/office/officeart/2018/2/layout/IconCircle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82CD3A17-F081-4021-BFB6-8D47C2F96BD9}" type="doc">
      <dgm:prSet loTypeId="urn:microsoft.com/office/officeart/2018/2/layout/IconCircleList" loCatId="icon" qsTypeId="urn:microsoft.com/office/officeart/2005/8/quickstyle/simple1" qsCatId="simple" csTypeId="urn:microsoft.com/office/officeart/2018/5/colors/Iconchunking_neutralicon_colorful1" csCatId="colorful" phldr="1"/>
      <dgm:spPr/>
      <dgm:t>
        <a:bodyPr/>
        <a:lstStyle/>
        <a:p>
          <a:endParaRPr lang="en-US"/>
        </a:p>
      </dgm:t>
    </dgm:pt>
    <dgm:pt modelId="{7D41585A-8123-4E9E-A7C2-7ACB9B38A0AA}">
      <dgm:prSet/>
      <dgm:spPr/>
      <dgm:t>
        <a:bodyPr/>
        <a:lstStyle/>
        <a:p>
          <a:r>
            <a:rPr lang="en-GB" dirty="0"/>
            <a:t>Data Upload for Group Reporting in SAP S/4HANA Cloud or Use Group Reporting via Hub / Central Finance</a:t>
          </a:r>
          <a:endParaRPr lang="en-US" dirty="0"/>
        </a:p>
      </dgm:t>
    </dgm:pt>
    <dgm:pt modelId="{281DE510-7FB1-4988-9BFF-FFA4A1E1543F}" type="parTrans" cxnId="{4F16254C-F7BF-4800-9DAB-ED04AA5EBD0D}">
      <dgm:prSet/>
      <dgm:spPr/>
      <dgm:t>
        <a:bodyPr/>
        <a:lstStyle/>
        <a:p>
          <a:endParaRPr lang="en-US"/>
        </a:p>
      </dgm:t>
    </dgm:pt>
    <dgm:pt modelId="{B18DCDD4-0E87-4437-82EE-E37BBFA82B67}" type="sibTrans" cxnId="{4F16254C-F7BF-4800-9DAB-ED04AA5EBD0D}">
      <dgm:prSet/>
      <dgm:spPr/>
      <dgm:t>
        <a:bodyPr/>
        <a:lstStyle/>
        <a:p>
          <a:endParaRPr lang="en-US"/>
        </a:p>
      </dgm:t>
    </dgm:pt>
    <dgm:pt modelId="{B765A5A4-983E-4741-9BB9-912E0EC54271}">
      <dgm:prSet/>
      <dgm:spPr/>
      <dgm:t>
        <a:bodyPr/>
        <a:lstStyle/>
        <a:p>
          <a:r>
            <a:rPr lang="en-GB" dirty="0"/>
            <a:t>The month end closing process is accelerated, some steps can even be run on a daily/weekly basis rather than just at period end. Thus the accounting system can give you insight on a daily/weekly basis.</a:t>
          </a:r>
          <a:endParaRPr lang="en-US" dirty="0"/>
        </a:p>
      </dgm:t>
    </dgm:pt>
    <dgm:pt modelId="{D1DBAFA6-A196-4841-A56F-260C6C1C54B9}" type="parTrans" cxnId="{84860846-137C-4173-968F-437712430AC3}">
      <dgm:prSet/>
      <dgm:spPr/>
      <dgm:t>
        <a:bodyPr/>
        <a:lstStyle/>
        <a:p>
          <a:endParaRPr lang="en-US"/>
        </a:p>
      </dgm:t>
    </dgm:pt>
    <dgm:pt modelId="{2CF5AACA-C5DE-496F-9EC4-00F3C8AE09CD}" type="sibTrans" cxnId="{84860846-137C-4173-968F-437712430AC3}">
      <dgm:prSet/>
      <dgm:spPr/>
      <dgm:t>
        <a:bodyPr/>
        <a:lstStyle/>
        <a:p>
          <a:endParaRPr lang="en-US"/>
        </a:p>
      </dgm:t>
    </dgm:pt>
    <dgm:pt modelId="{B27C855E-D8CC-4090-85E1-42D8B87C82A5}">
      <dgm:prSet/>
      <dgm:spPr/>
      <dgm:t>
        <a:bodyPr/>
        <a:lstStyle/>
        <a:p>
          <a:r>
            <a:rPr lang="en-GB" dirty="0"/>
            <a:t>There is only one single source of truth for Financial and Managerial Accounting as all financial data are stored in one repository</a:t>
          </a:r>
          <a:endParaRPr lang="en-US" dirty="0"/>
        </a:p>
      </dgm:t>
    </dgm:pt>
    <dgm:pt modelId="{88A54A02-E6C8-4BAC-A56C-1F03706AE9B0}" type="parTrans" cxnId="{5D41A839-9D06-47B2-8022-048F9D8A9619}">
      <dgm:prSet/>
      <dgm:spPr/>
      <dgm:t>
        <a:bodyPr/>
        <a:lstStyle/>
        <a:p>
          <a:endParaRPr lang="en-US"/>
        </a:p>
      </dgm:t>
    </dgm:pt>
    <dgm:pt modelId="{87AB770D-5BF2-42A4-91D2-A0CCBBEE7714}" type="sibTrans" cxnId="{5D41A839-9D06-47B2-8022-048F9D8A9619}">
      <dgm:prSet/>
      <dgm:spPr/>
      <dgm:t>
        <a:bodyPr/>
        <a:lstStyle/>
        <a:p>
          <a:endParaRPr lang="en-US"/>
        </a:p>
      </dgm:t>
    </dgm:pt>
    <dgm:pt modelId="{18F03E80-D2DA-482B-9FF7-A46D86BA7AAC}">
      <dgm:prSet/>
      <dgm:spPr/>
      <dgm:t>
        <a:bodyPr/>
        <a:lstStyle/>
        <a:p>
          <a:r>
            <a:rPr lang="en-GB"/>
            <a:t>The processing and analysis is based on line items rather than pre-configured totals</a:t>
          </a:r>
          <a:endParaRPr lang="en-US"/>
        </a:p>
      </dgm:t>
    </dgm:pt>
    <dgm:pt modelId="{5BAE8F9B-889A-4290-980B-9A252146A5DE}" type="parTrans" cxnId="{5D80E243-6CE0-4147-8F68-497F85C049B8}">
      <dgm:prSet/>
      <dgm:spPr/>
      <dgm:t>
        <a:bodyPr/>
        <a:lstStyle/>
        <a:p>
          <a:endParaRPr lang="en-US"/>
        </a:p>
      </dgm:t>
    </dgm:pt>
    <dgm:pt modelId="{CF54145C-8D11-4E65-9AE6-A70F2DA8C26D}" type="sibTrans" cxnId="{5D80E243-6CE0-4147-8F68-497F85C049B8}">
      <dgm:prSet/>
      <dgm:spPr/>
      <dgm:t>
        <a:bodyPr/>
        <a:lstStyle/>
        <a:p>
          <a:endParaRPr lang="en-US"/>
        </a:p>
      </dgm:t>
    </dgm:pt>
    <dgm:pt modelId="{5691036E-AECE-4722-A2E4-75671BFAA329}" type="pres">
      <dgm:prSet presAssocID="{82CD3A17-F081-4021-BFB6-8D47C2F96BD9}" presName="root" presStyleCnt="0">
        <dgm:presLayoutVars>
          <dgm:dir/>
          <dgm:resizeHandles val="exact"/>
        </dgm:presLayoutVars>
      </dgm:prSet>
      <dgm:spPr/>
    </dgm:pt>
    <dgm:pt modelId="{4B1143F7-C12F-4ABC-B3CA-C0929FB7D1B0}" type="pres">
      <dgm:prSet presAssocID="{82CD3A17-F081-4021-BFB6-8D47C2F96BD9}" presName="container" presStyleCnt="0">
        <dgm:presLayoutVars>
          <dgm:dir/>
          <dgm:resizeHandles val="exact"/>
        </dgm:presLayoutVars>
      </dgm:prSet>
      <dgm:spPr/>
    </dgm:pt>
    <dgm:pt modelId="{2CB4B308-8806-46BE-AA30-638901353145}" type="pres">
      <dgm:prSet presAssocID="{7D41585A-8123-4E9E-A7C2-7ACB9B38A0AA}" presName="compNode" presStyleCnt="0"/>
      <dgm:spPr/>
    </dgm:pt>
    <dgm:pt modelId="{B971A605-1ED7-4D43-B3F6-D4970C9349C9}" type="pres">
      <dgm:prSet presAssocID="{7D41585A-8123-4E9E-A7C2-7ACB9B38A0AA}" presName="iconBgRect" presStyleLbl="bgShp" presStyleIdx="0" presStyleCnt="4"/>
      <dgm:spPr/>
    </dgm:pt>
    <dgm:pt modelId="{E4BE695B-0FBA-40A4-A5D8-8DBF1E8A5D72}" type="pres">
      <dgm:prSet presAssocID="{7D41585A-8123-4E9E-A7C2-7ACB9B38A0AA}" presName="iconRect" presStyleLbl="node1" presStyleIdx="0" presStyleCnt="4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Database"/>
        </a:ext>
      </dgm:extLst>
    </dgm:pt>
    <dgm:pt modelId="{1FD752EE-7B9C-4289-98C6-D38130D937BA}" type="pres">
      <dgm:prSet presAssocID="{7D41585A-8123-4E9E-A7C2-7ACB9B38A0AA}" presName="spaceRect" presStyleCnt="0"/>
      <dgm:spPr/>
    </dgm:pt>
    <dgm:pt modelId="{FDE69D17-D075-40EF-BEB8-531207203C57}" type="pres">
      <dgm:prSet presAssocID="{7D41585A-8123-4E9E-A7C2-7ACB9B38A0AA}" presName="textRect" presStyleLbl="revTx" presStyleIdx="0" presStyleCnt="4">
        <dgm:presLayoutVars>
          <dgm:chMax val="1"/>
          <dgm:chPref val="1"/>
        </dgm:presLayoutVars>
      </dgm:prSet>
      <dgm:spPr/>
    </dgm:pt>
    <dgm:pt modelId="{AC4D7975-1916-4983-B82A-BBC05E596F43}" type="pres">
      <dgm:prSet presAssocID="{B18DCDD4-0E87-4437-82EE-E37BBFA82B67}" presName="sibTrans" presStyleLbl="sibTrans2D1" presStyleIdx="0" presStyleCnt="0"/>
      <dgm:spPr/>
    </dgm:pt>
    <dgm:pt modelId="{B8BC6D66-FE88-4D19-B936-7044692FD4B9}" type="pres">
      <dgm:prSet presAssocID="{B765A5A4-983E-4741-9BB9-912E0EC54271}" presName="compNode" presStyleCnt="0"/>
      <dgm:spPr/>
    </dgm:pt>
    <dgm:pt modelId="{DF934B2A-3080-4AF3-B933-1103C5487577}" type="pres">
      <dgm:prSet presAssocID="{B765A5A4-983E-4741-9BB9-912E0EC54271}" presName="iconBgRect" presStyleLbl="bgShp" presStyleIdx="1" presStyleCnt="4"/>
      <dgm:spPr/>
    </dgm:pt>
    <dgm:pt modelId="{60934C27-5D59-45F4-8C65-DCAD918F6710}" type="pres">
      <dgm:prSet presAssocID="{B765A5A4-983E-4741-9BB9-912E0EC54271}" presName="iconRect" presStyleLbl="node1" presStyleIdx="1" presStyleCnt="4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Monthly calendar"/>
        </a:ext>
      </dgm:extLst>
    </dgm:pt>
    <dgm:pt modelId="{5F3AF162-3E27-4B19-9D46-F29F9EC73D03}" type="pres">
      <dgm:prSet presAssocID="{B765A5A4-983E-4741-9BB9-912E0EC54271}" presName="spaceRect" presStyleCnt="0"/>
      <dgm:spPr/>
    </dgm:pt>
    <dgm:pt modelId="{811EE5D5-A932-4A34-A04A-DDB0C28AE285}" type="pres">
      <dgm:prSet presAssocID="{B765A5A4-983E-4741-9BB9-912E0EC54271}" presName="textRect" presStyleLbl="revTx" presStyleIdx="1" presStyleCnt="4">
        <dgm:presLayoutVars>
          <dgm:chMax val="1"/>
          <dgm:chPref val="1"/>
        </dgm:presLayoutVars>
      </dgm:prSet>
      <dgm:spPr/>
    </dgm:pt>
    <dgm:pt modelId="{7A575691-CD23-43BD-9B5A-1EC0432E85FA}" type="pres">
      <dgm:prSet presAssocID="{2CF5AACA-C5DE-496F-9EC4-00F3C8AE09CD}" presName="sibTrans" presStyleLbl="sibTrans2D1" presStyleIdx="0" presStyleCnt="0"/>
      <dgm:spPr/>
    </dgm:pt>
    <dgm:pt modelId="{9B20746D-2C78-4482-A5A3-C0B9F2CF3473}" type="pres">
      <dgm:prSet presAssocID="{B27C855E-D8CC-4090-85E1-42D8B87C82A5}" presName="compNode" presStyleCnt="0"/>
      <dgm:spPr/>
    </dgm:pt>
    <dgm:pt modelId="{6B8F9E54-10A9-4A9F-B32B-DEF44A2CB84F}" type="pres">
      <dgm:prSet presAssocID="{B27C855E-D8CC-4090-85E1-42D8B87C82A5}" presName="iconBgRect" presStyleLbl="bgShp" presStyleIdx="2" presStyleCnt="4"/>
      <dgm:spPr/>
    </dgm:pt>
    <dgm:pt modelId="{5BD7B3ED-86DA-41F7-9057-E7812A0590F5}" type="pres">
      <dgm:prSet presAssocID="{B27C855E-D8CC-4090-85E1-42D8B87C82A5}" presName="iconRect" presStyleLbl="node1" presStyleIdx="2" presStyleCnt="4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Bitcoin"/>
        </a:ext>
      </dgm:extLst>
    </dgm:pt>
    <dgm:pt modelId="{0DA4FC98-2F3B-44C1-A308-B5A41783FD7E}" type="pres">
      <dgm:prSet presAssocID="{B27C855E-D8CC-4090-85E1-42D8B87C82A5}" presName="spaceRect" presStyleCnt="0"/>
      <dgm:spPr/>
    </dgm:pt>
    <dgm:pt modelId="{2867E8C9-8AE9-4057-B68D-A77E85569BF9}" type="pres">
      <dgm:prSet presAssocID="{B27C855E-D8CC-4090-85E1-42D8B87C82A5}" presName="textRect" presStyleLbl="revTx" presStyleIdx="2" presStyleCnt="4">
        <dgm:presLayoutVars>
          <dgm:chMax val="1"/>
          <dgm:chPref val="1"/>
        </dgm:presLayoutVars>
      </dgm:prSet>
      <dgm:spPr/>
    </dgm:pt>
    <dgm:pt modelId="{93278097-191E-4DD4-B7CC-EEB038EBE9A4}" type="pres">
      <dgm:prSet presAssocID="{87AB770D-5BF2-42A4-91D2-A0CCBBEE7714}" presName="sibTrans" presStyleLbl="sibTrans2D1" presStyleIdx="0" presStyleCnt="0"/>
      <dgm:spPr/>
    </dgm:pt>
    <dgm:pt modelId="{8975EC41-9BA3-4995-B40D-58550D448819}" type="pres">
      <dgm:prSet presAssocID="{18F03E80-D2DA-482B-9FF7-A46D86BA7AAC}" presName="compNode" presStyleCnt="0"/>
      <dgm:spPr/>
    </dgm:pt>
    <dgm:pt modelId="{E3B64C40-D0FF-499D-8AB6-246DC77326A7}" type="pres">
      <dgm:prSet presAssocID="{18F03E80-D2DA-482B-9FF7-A46D86BA7AAC}" presName="iconBgRect" presStyleLbl="bgShp" presStyleIdx="3" presStyleCnt="4"/>
      <dgm:spPr/>
    </dgm:pt>
    <dgm:pt modelId="{84F470BB-121D-4083-8582-BE2E93E7B267}" type="pres">
      <dgm:prSet presAssocID="{18F03E80-D2DA-482B-9FF7-A46D86BA7AAC}" presName="iconRect" presStyleLbl="node1" presStyleIdx="3" presStyleCnt="4"/>
      <dgm:spPr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Flowchart"/>
        </a:ext>
      </dgm:extLst>
    </dgm:pt>
    <dgm:pt modelId="{243716B1-8DC6-408D-8BF9-F88DA78CE398}" type="pres">
      <dgm:prSet presAssocID="{18F03E80-D2DA-482B-9FF7-A46D86BA7AAC}" presName="spaceRect" presStyleCnt="0"/>
      <dgm:spPr/>
    </dgm:pt>
    <dgm:pt modelId="{E0920200-EAF5-4DEF-AA77-DBF48D06156C}" type="pres">
      <dgm:prSet presAssocID="{18F03E80-D2DA-482B-9FF7-A46D86BA7AAC}" presName="textRect" presStyleLbl="revTx" presStyleIdx="3" presStyleCnt="4">
        <dgm:presLayoutVars>
          <dgm:chMax val="1"/>
          <dgm:chPref val="1"/>
        </dgm:presLayoutVars>
      </dgm:prSet>
      <dgm:spPr/>
    </dgm:pt>
  </dgm:ptLst>
  <dgm:cxnLst>
    <dgm:cxn modelId="{5D41A839-9D06-47B2-8022-048F9D8A9619}" srcId="{82CD3A17-F081-4021-BFB6-8D47C2F96BD9}" destId="{B27C855E-D8CC-4090-85E1-42D8B87C82A5}" srcOrd="2" destOrd="0" parTransId="{88A54A02-E6C8-4BAC-A56C-1F03706AE9B0}" sibTransId="{87AB770D-5BF2-42A4-91D2-A0CCBBEE7714}"/>
    <dgm:cxn modelId="{5D80E243-6CE0-4147-8F68-497F85C049B8}" srcId="{82CD3A17-F081-4021-BFB6-8D47C2F96BD9}" destId="{18F03E80-D2DA-482B-9FF7-A46D86BA7AAC}" srcOrd="3" destOrd="0" parTransId="{5BAE8F9B-889A-4290-980B-9A252146A5DE}" sibTransId="{CF54145C-8D11-4E65-9AE6-A70F2DA8C26D}"/>
    <dgm:cxn modelId="{84860846-137C-4173-968F-437712430AC3}" srcId="{82CD3A17-F081-4021-BFB6-8D47C2F96BD9}" destId="{B765A5A4-983E-4741-9BB9-912E0EC54271}" srcOrd="1" destOrd="0" parTransId="{D1DBAFA6-A196-4841-A56F-260C6C1C54B9}" sibTransId="{2CF5AACA-C5DE-496F-9EC4-00F3C8AE09CD}"/>
    <dgm:cxn modelId="{EB587E6A-C332-4CF4-9B61-ECEB3B137B41}" type="presOf" srcId="{87AB770D-5BF2-42A4-91D2-A0CCBBEE7714}" destId="{93278097-191E-4DD4-B7CC-EEB038EBE9A4}" srcOrd="0" destOrd="0" presId="urn:microsoft.com/office/officeart/2018/2/layout/IconCircleList"/>
    <dgm:cxn modelId="{4F16254C-F7BF-4800-9DAB-ED04AA5EBD0D}" srcId="{82CD3A17-F081-4021-BFB6-8D47C2F96BD9}" destId="{7D41585A-8123-4E9E-A7C2-7ACB9B38A0AA}" srcOrd="0" destOrd="0" parTransId="{281DE510-7FB1-4988-9BFF-FFA4A1E1543F}" sibTransId="{B18DCDD4-0E87-4437-82EE-E37BBFA82B67}"/>
    <dgm:cxn modelId="{315EBB6F-4842-444C-980E-B93EA75877B0}" type="presOf" srcId="{82CD3A17-F081-4021-BFB6-8D47C2F96BD9}" destId="{5691036E-AECE-4722-A2E4-75671BFAA329}" srcOrd="0" destOrd="0" presId="urn:microsoft.com/office/officeart/2018/2/layout/IconCircleList"/>
    <dgm:cxn modelId="{9B155C53-4DBD-4DA6-8128-6EF059742AE5}" type="presOf" srcId="{B27C855E-D8CC-4090-85E1-42D8B87C82A5}" destId="{2867E8C9-8AE9-4057-B68D-A77E85569BF9}" srcOrd="0" destOrd="0" presId="urn:microsoft.com/office/officeart/2018/2/layout/IconCircleList"/>
    <dgm:cxn modelId="{8976378D-FB0D-40D4-9775-0946C74088A9}" type="presOf" srcId="{2CF5AACA-C5DE-496F-9EC4-00F3C8AE09CD}" destId="{7A575691-CD23-43BD-9B5A-1EC0432E85FA}" srcOrd="0" destOrd="0" presId="urn:microsoft.com/office/officeart/2018/2/layout/IconCircleList"/>
    <dgm:cxn modelId="{4DAEAA9E-C613-4B48-AC9B-D0D033F48A48}" type="presOf" srcId="{7D41585A-8123-4E9E-A7C2-7ACB9B38A0AA}" destId="{FDE69D17-D075-40EF-BEB8-531207203C57}" srcOrd="0" destOrd="0" presId="urn:microsoft.com/office/officeart/2018/2/layout/IconCircleList"/>
    <dgm:cxn modelId="{9500F3CE-AF66-418A-9EE8-8CF834A75336}" type="presOf" srcId="{B765A5A4-983E-4741-9BB9-912E0EC54271}" destId="{811EE5D5-A932-4A34-A04A-DDB0C28AE285}" srcOrd="0" destOrd="0" presId="urn:microsoft.com/office/officeart/2018/2/layout/IconCircleList"/>
    <dgm:cxn modelId="{27FCCCD7-D129-4CB5-B209-6A3271ECE1E3}" type="presOf" srcId="{B18DCDD4-0E87-4437-82EE-E37BBFA82B67}" destId="{AC4D7975-1916-4983-B82A-BBC05E596F43}" srcOrd="0" destOrd="0" presId="urn:microsoft.com/office/officeart/2018/2/layout/IconCircleList"/>
    <dgm:cxn modelId="{4B00CADE-54DD-4E5D-995A-C15D1B27363E}" type="presOf" srcId="{18F03E80-D2DA-482B-9FF7-A46D86BA7AAC}" destId="{E0920200-EAF5-4DEF-AA77-DBF48D06156C}" srcOrd="0" destOrd="0" presId="urn:microsoft.com/office/officeart/2018/2/layout/IconCircleList"/>
    <dgm:cxn modelId="{F157EBFE-BF40-4254-AF1F-53935ECCA77B}" type="presParOf" srcId="{5691036E-AECE-4722-A2E4-75671BFAA329}" destId="{4B1143F7-C12F-4ABC-B3CA-C0929FB7D1B0}" srcOrd="0" destOrd="0" presId="urn:microsoft.com/office/officeart/2018/2/layout/IconCircleList"/>
    <dgm:cxn modelId="{B8468035-5EE6-460F-AAC1-261F835B2C45}" type="presParOf" srcId="{4B1143F7-C12F-4ABC-B3CA-C0929FB7D1B0}" destId="{2CB4B308-8806-46BE-AA30-638901353145}" srcOrd="0" destOrd="0" presId="urn:microsoft.com/office/officeart/2018/2/layout/IconCircleList"/>
    <dgm:cxn modelId="{DD668ACB-9D74-40EF-BF7F-07904B4D3260}" type="presParOf" srcId="{2CB4B308-8806-46BE-AA30-638901353145}" destId="{B971A605-1ED7-4D43-B3F6-D4970C9349C9}" srcOrd="0" destOrd="0" presId="urn:microsoft.com/office/officeart/2018/2/layout/IconCircleList"/>
    <dgm:cxn modelId="{B4012747-6477-4DB6-A073-3A0CD0AB4535}" type="presParOf" srcId="{2CB4B308-8806-46BE-AA30-638901353145}" destId="{E4BE695B-0FBA-40A4-A5D8-8DBF1E8A5D72}" srcOrd="1" destOrd="0" presId="urn:microsoft.com/office/officeart/2018/2/layout/IconCircleList"/>
    <dgm:cxn modelId="{FA5226F2-4EF2-473D-ADFA-3F1F47F6E8CE}" type="presParOf" srcId="{2CB4B308-8806-46BE-AA30-638901353145}" destId="{1FD752EE-7B9C-4289-98C6-D38130D937BA}" srcOrd="2" destOrd="0" presId="urn:microsoft.com/office/officeart/2018/2/layout/IconCircleList"/>
    <dgm:cxn modelId="{31E5BCAE-3F50-4186-848E-66517BF1FDB7}" type="presParOf" srcId="{2CB4B308-8806-46BE-AA30-638901353145}" destId="{FDE69D17-D075-40EF-BEB8-531207203C57}" srcOrd="3" destOrd="0" presId="urn:microsoft.com/office/officeart/2018/2/layout/IconCircleList"/>
    <dgm:cxn modelId="{EE7BA953-F333-4A0B-B379-ED03C0E2A18F}" type="presParOf" srcId="{4B1143F7-C12F-4ABC-B3CA-C0929FB7D1B0}" destId="{AC4D7975-1916-4983-B82A-BBC05E596F43}" srcOrd="1" destOrd="0" presId="urn:microsoft.com/office/officeart/2018/2/layout/IconCircleList"/>
    <dgm:cxn modelId="{1D889AB7-9DF3-494F-895E-44A3B4140D8C}" type="presParOf" srcId="{4B1143F7-C12F-4ABC-B3CA-C0929FB7D1B0}" destId="{B8BC6D66-FE88-4D19-B936-7044692FD4B9}" srcOrd="2" destOrd="0" presId="urn:microsoft.com/office/officeart/2018/2/layout/IconCircleList"/>
    <dgm:cxn modelId="{DF1EBD61-442A-4ED8-AB94-45F24D6D3293}" type="presParOf" srcId="{B8BC6D66-FE88-4D19-B936-7044692FD4B9}" destId="{DF934B2A-3080-4AF3-B933-1103C5487577}" srcOrd="0" destOrd="0" presId="urn:microsoft.com/office/officeart/2018/2/layout/IconCircleList"/>
    <dgm:cxn modelId="{1B853EE7-4954-45C3-88B3-D4B571C01E29}" type="presParOf" srcId="{B8BC6D66-FE88-4D19-B936-7044692FD4B9}" destId="{60934C27-5D59-45F4-8C65-DCAD918F6710}" srcOrd="1" destOrd="0" presId="urn:microsoft.com/office/officeart/2018/2/layout/IconCircleList"/>
    <dgm:cxn modelId="{BDA94387-D359-43F7-B9B1-531A9BD85469}" type="presParOf" srcId="{B8BC6D66-FE88-4D19-B936-7044692FD4B9}" destId="{5F3AF162-3E27-4B19-9D46-F29F9EC73D03}" srcOrd="2" destOrd="0" presId="urn:microsoft.com/office/officeart/2018/2/layout/IconCircleList"/>
    <dgm:cxn modelId="{F02F8288-D769-45B9-BAC1-71C7F1624D8A}" type="presParOf" srcId="{B8BC6D66-FE88-4D19-B936-7044692FD4B9}" destId="{811EE5D5-A932-4A34-A04A-DDB0C28AE285}" srcOrd="3" destOrd="0" presId="urn:microsoft.com/office/officeart/2018/2/layout/IconCircleList"/>
    <dgm:cxn modelId="{F396A2C2-121B-4B04-90D6-62392CCE1042}" type="presParOf" srcId="{4B1143F7-C12F-4ABC-B3CA-C0929FB7D1B0}" destId="{7A575691-CD23-43BD-9B5A-1EC0432E85FA}" srcOrd="3" destOrd="0" presId="urn:microsoft.com/office/officeart/2018/2/layout/IconCircleList"/>
    <dgm:cxn modelId="{D280B49A-77F6-4A9E-B717-F215A74EE773}" type="presParOf" srcId="{4B1143F7-C12F-4ABC-B3CA-C0929FB7D1B0}" destId="{9B20746D-2C78-4482-A5A3-C0B9F2CF3473}" srcOrd="4" destOrd="0" presId="urn:microsoft.com/office/officeart/2018/2/layout/IconCircleList"/>
    <dgm:cxn modelId="{505F7F22-6004-477F-AB6B-C1DD0C1C41B8}" type="presParOf" srcId="{9B20746D-2C78-4482-A5A3-C0B9F2CF3473}" destId="{6B8F9E54-10A9-4A9F-B32B-DEF44A2CB84F}" srcOrd="0" destOrd="0" presId="urn:microsoft.com/office/officeart/2018/2/layout/IconCircleList"/>
    <dgm:cxn modelId="{79DCFD8C-FF37-4546-B1CB-1CB8182B532F}" type="presParOf" srcId="{9B20746D-2C78-4482-A5A3-C0B9F2CF3473}" destId="{5BD7B3ED-86DA-41F7-9057-E7812A0590F5}" srcOrd="1" destOrd="0" presId="urn:microsoft.com/office/officeart/2018/2/layout/IconCircleList"/>
    <dgm:cxn modelId="{782AEB0C-36DB-4008-A7DA-5FB5F764E9DD}" type="presParOf" srcId="{9B20746D-2C78-4482-A5A3-C0B9F2CF3473}" destId="{0DA4FC98-2F3B-44C1-A308-B5A41783FD7E}" srcOrd="2" destOrd="0" presId="urn:microsoft.com/office/officeart/2018/2/layout/IconCircleList"/>
    <dgm:cxn modelId="{6AFB8488-4348-49D0-8E11-C27407696ED8}" type="presParOf" srcId="{9B20746D-2C78-4482-A5A3-C0B9F2CF3473}" destId="{2867E8C9-8AE9-4057-B68D-A77E85569BF9}" srcOrd="3" destOrd="0" presId="urn:microsoft.com/office/officeart/2018/2/layout/IconCircleList"/>
    <dgm:cxn modelId="{8E7E1103-7EDA-4913-9BFF-310D2516919E}" type="presParOf" srcId="{4B1143F7-C12F-4ABC-B3CA-C0929FB7D1B0}" destId="{93278097-191E-4DD4-B7CC-EEB038EBE9A4}" srcOrd="5" destOrd="0" presId="urn:microsoft.com/office/officeart/2018/2/layout/IconCircleList"/>
    <dgm:cxn modelId="{B24BBC56-03FD-49DF-AC29-C8AA509FBFD8}" type="presParOf" srcId="{4B1143F7-C12F-4ABC-B3CA-C0929FB7D1B0}" destId="{8975EC41-9BA3-4995-B40D-58550D448819}" srcOrd="6" destOrd="0" presId="urn:microsoft.com/office/officeart/2018/2/layout/IconCircleList"/>
    <dgm:cxn modelId="{74D6E235-11BF-4146-BEE5-B3272631EF5E}" type="presParOf" srcId="{8975EC41-9BA3-4995-B40D-58550D448819}" destId="{E3B64C40-D0FF-499D-8AB6-246DC77326A7}" srcOrd="0" destOrd="0" presId="urn:microsoft.com/office/officeart/2018/2/layout/IconCircleList"/>
    <dgm:cxn modelId="{22B3AEC2-A761-4DF3-9D42-B61C44944265}" type="presParOf" srcId="{8975EC41-9BA3-4995-B40D-58550D448819}" destId="{84F470BB-121D-4083-8582-BE2E93E7B267}" srcOrd="1" destOrd="0" presId="urn:microsoft.com/office/officeart/2018/2/layout/IconCircleList"/>
    <dgm:cxn modelId="{69A12CCC-0E02-4004-BBEF-AC5A9D1A233B}" type="presParOf" srcId="{8975EC41-9BA3-4995-B40D-58550D448819}" destId="{243716B1-8DC6-408D-8BF9-F88DA78CE398}" srcOrd="2" destOrd="0" presId="urn:microsoft.com/office/officeart/2018/2/layout/IconCircleList"/>
    <dgm:cxn modelId="{A81DA92B-FA0F-4F02-B5E8-7B670824DF7F}" type="presParOf" srcId="{8975EC41-9BA3-4995-B40D-58550D448819}" destId="{E0920200-EAF5-4DEF-AA77-DBF48D06156C}" srcOrd="3" destOrd="0" presId="urn:microsoft.com/office/officeart/2018/2/layout/IconCircle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68D94B10-9110-4946-BB89-EDEA8F7887C4}" type="doc">
      <dgm:prSet loTypeId="urn:microsoft.com/office/officeart/2018/5/layout/IconCircleLabelList" loCatId="icon" qsTypeId="urn:microsoft.com/office/officeart/2005/8/quickstyle/simple1" qsCatId="simple" csTypeId="urn:microsoft.com/office/officeart/2018/5/colors/Iconchunking_neutralicon_colorful1" csCatId="colorful" phldr="1"/>
      <dgm:spPr/>
      <dgm:t>
        <a:bodyPr/>
        <a:lstStyle/>
        <a:p>
          <a:endParaRPr lang="en-US"/>
        </a:p>
      </dgm:t>
    </dgm:pt>
    <dgm:pt modelId="{1AA8139D-B79C-45E0-B57F-1331570F0BEB}">
      <dgm:prSet/>
      <dgm:spPr/>
      <dgm:t>
        <a:bodyPr/>
        <a:lstStyle/>
        <a:p>
          <a:pPr>
            <a:defRPr cap="all"/>
          </a:pPr>
          <a:r>
            <a:rPr lang="en-GB" dirty="0">
              <a:highlight>
                <a:srgbClr val="FF0000"/>
              </a:highlight>
            </a:rPr>
            <a:t>Materials Requirement Planning</a:t>
          </a:r>
          <a:endParaRPr lang="en-US" dirty="0">
            <a:highlight>
              <a:srgbClr val="FF0000"/>
            </a:highlight>
          </a:endParaRPr>
        </a:p>
      </dgm:t>
    </dgm:pt>
    <dgm:pt modelId="{87F628F9-6623-48F5-8822-62BB10DD75C3}" type="parTrans" cxnId="{5BCB4889-3BA5-4C18-AFB2-2F4188D0EF53}">
      <dgm:prSet/>
      <dgm:spPr/>
      <dgm:t>
        <a:bodyPr/>
        <a:lstStyle/>
        <a:p>
          <a:endParaRPr lang="en-US"/>
        </a:p>
      </dgm:t>
    </dgm:pt>
    <dgm:pt modelId="{36592FC8-4B04-4A7F-9C0A-327ECA320852}" type="sibTrans" cxnId="{5BCB4889-3BA5-4C18-AFB2-2F4188D0EF53}">
      <dgm:prSet/>
      <dgm:spPr/>
      <dgm:t>
        <a:bodyPr/>
        <a:lstStyle/>
        <a:p>
          <a:endParaRPr lang="en-US"/>
        </a:p>
      </dgm:t>
    </dgm:pt>
    <dgm:pt modelId="{BACC2296-49F9-4368-8A54-6B79D2209A09}">
      <dgm:prSet/>
      <dgm:spPr/>
      <dgm:t>
        <a:bodyPr/>
        <a:lstStyle/>
        <a:p>
          <a:pPr>
            <a:defRPr cap="all"/>
          </a:pPr>
          <a:r>
            <a:rPr lang="en-GB"/>
            <a:t>Product Development Foundation</a:t>
          </a:r>
          <a:endParaRPr lang="en-US"/>
        </a:p>
      </dgm:t>
    </dgm:pt>
    <dgm:pt modelId="{7EC7BB87-2445-4984-82F5-DC7A8F1D1EB9}" type="parTrans" cxnId="{A2D165CB-008F-449D-BFDC-668D807DA2D6}">
      <dgm:prSet/>
      <dgm:spPr/>
      <dgm:t>
        <a:bodyPr/>
        <a:lstStyle/>
        <a:p>
          <a:endParaRPr lang="en-US"/>
        </a:p>
      </dgm:t>
    </dgm:pt>
    <dgm:pt modelId="{C54FE568-6107-4C02-A89A-AB233479A7E9}" type="sibTrans" cxnId="{A2D165CB-008F-449D-BFDC-668D807DA2D6}">
      <dgm:prSet/>
      <dgm:spPr/>
      <dgm:t>
        <a:bodyPr/>
        <a:lstStyle/>
        <a:p>
          <a:endParaRPr lang="en-US"/>
        </a:p>
      </dgm:t>
    </dgm:pt>
    <dgm:pt modelId="{F6CA8284-98EC-4F8E-BE05-030E335DB3E5}">
      <dgm:prSet/>
      <dgm:spPr/>
      <dgm:t>
        <a:bodyPr/>
        <a:lstStyle/>
        <a:p>
          <a:pPr>
            <a:defRPr cap="all"/>
          </a:pPr>
          <a:r>
            <a:rPr lang="en-GB"/>
            <a:t>Operational contract management</a:t>
          </a:r>
          <a:endParaRPr lang="en-US"/>
        </a:p>
      </dgm:t>
    </dgm:pt>
    <dgm:pt modelId="{3BF6F553-54D7-44FA-A452-EA208117BF17}" type="parTrans" cxnId="{7C31E023-5D72-41C1-ABD2-6D8942521697}">
      <dgm:prSet/>
      <dgm:spPr/>
      <dgm:t>
        <a:bodyPr/>
        <a:lstStyle/>
        <a:p>
          <a:endParaRPr lang="en-US"/>
        </a:p>
      </dgm:t>
    </dgm:pt>
    <dgm:pt modelId="{4976C915-C4E9-4499-B61C-9CF22601A9F9}" type="sibTrans" cxnId="{7C31E023-5D72-41C1-ABD2-6D8942521697}">
      <dgm:prSet/>
      <dgm:spPr/>
      <dgm:t>
        <a:bodyPr/>
        <a:lstStyle/>
        <a:p>
          <a:endParaRPr lang="en-US"/>
        </a:p>
      </dgm:t>
    </dgm:pt>
    <dgm:pt modelId="{118023C5-1FD9-4700-B6A1-8C0072F23C0A}">
      <dgm:prSet/>
      <dgm:spPr/>
      <dgm:t>
        <a:bodyPr/>
        <a:lstStyle/>
        <a:p>
          <a:pPr>
            <a:defRPr cap="all"/>
          </a:pPr>
          <a:r>
            <a:rPr lang="en-GB"/>
            <a:t>Quality Management and Compliance</a:t>
          </a:r>
          <a:endParaRPr lang="en-US"/>
        </a:p>
      </dgm:t>
    </dgm:pt>
    <dgm:pt modelId="{86C5F044-1609-415D-9603-FCCC9F2A94B6}" type="parTrans" cxnId="{E7F35078-1C2D-4B22-BB33-EC8165C3C0E9}">
      <dgm:prSet/>
      <dgm:spPr/>
      <dgm:t>
        <a:bodyPr/>
        <a:lstStyle/>
        <a:p>
          <a:endParaRPr lang="en-US"/>
        </a:p>
      </dgm:t>
    </dgm:pt>
    <dgm:pt modelId="{C5662A79-97AA-4E3B-9863-9C5427D82CC3}" type="sibTrans" cxnId="{E7F35078-1C2D-4B22-BB33-EC8165C3C0E9}">
      <dgm:prSet/>
      <dgm:spPr/>
      <dgm:t>
        <a:bodyPr/>
        <a:lstStyle/>
        <a:p>
          <a:endParaRPr lang="en-US"/>
        </a:p>
      </dgm:t>
    </dgm:pt>
    <dgm:pt modelId="{8998962C-3C32-4B8D-A912-FD6E8C48A335}" type="pres">
      <dgm:prSet presAssocID="{68D94B10-9110-4946-BB89-EDEA8F7887C4}" presName="root" presStyleCnt="0">
        <dgm:presLayoutVars>
          <dgm:dir/>
          <dgm:resizeHandles val="exact"/>
        </dgm:presLayoutVars>
      </dgm:prSet>
      <dgm:spPr/>
    </dgm:pt>
    <dgm:pt modelId="{EE2BAF4E-08E9-4564-AF51-6C1158E0BA73}" type="pres">
      <dgm:prSet presAssocID="{1AA8139D-B79C-45E0-B57F-1331570F0BEB}" presName="compNode" presStyleCnt="0"/>
      <dgm:spPr/>
    </dgm:pt>
    <dgm:pt modelId="{BBDA7B92-23EF-4FA1-A818-E08D9FE407D0}" type="pres">
      <dgm:prSet presAssocID="{1AA8139D-B79C-45E0-B57F-1331570F0BEB}" presName="iconBgRect" presStyleLbl="bgShp" presStyleIdx="0" presStyleCnt="4"/>
      <dgm:spPr/>
    </dgm:pt>
    <dgm:pt modelId="{42FEE7B7-5A56-4D39-B462-FF26ECF616DB}" type="pres">
      <dgm:prSet presAssocID="{1AA8139D-B79C-45E0-B57F-1331570F0BEB}" presName="iconRect" presStyleLbl="node1" presStyleIdx="0" presStyleCnt="4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Check List"/>
        </a:ext>
      </dgm:extLst>
    </dgm:pt>
    <dgm:pt modelId="{24E82A0E-285D-4110-9C91-463905D3D1F4}" type="pres">
      <dgm:prSet presAssocID="{1AA8139D-B79C-45E0-B57F-1331570F0BEB}" presName="spaceRect" presStyleCnt="0"/>
      <dgm:spPr/>
    </dgm:pt>
    <dgm:pt modelId="{B3971BE5-FDE4-4990-BA82-DEA9710FA63E}" type="pres">
      <dgm:prSet presAssocID="{1AA8139D-B79C-45E0-B57F-1331570F0BEB}" presName="textRect" presStyleLbl="revTx" presStyleIdx="0" presStyleCnt="4">
        <dgm:presLayoutVars>
          <dgm:chMax val="1"/>
          <dgm:chPref val="1"/>
        </dgm:presLayoutVars>
      </dgm:prSet>
      <dgm:spPr/>
    </dgm:pt>
    <dgm:pt modelId="{2149D5AB-7E0B-407B-84CA-A2C6CCCDC0F9}" type="pres">
      <dgm:prSet presAssocID="{36592FC8-4B04-4A7F-9C0A-327ECA320852}" presName="sibTrans" presStyleCnt="0"/>
      <dgm:spPr/>
    </dgm:pt>
    <dgm:pt modelId="{9280EB9F-CB4E-4DFC-B4D9-4951EB274263}" type="pres">
      <dgm:prSet presAssocID="{BACC2296-49F9-4368-8A54-6B79D2209A09}" presName="compNode" presStyleCnt="0"/>
      <dgm:spPr/>
    </dgm:pt>
    <dgm:pt modelId="{1CD4950B-B0A1-4CF6-AEE4-BF0BFBFB4566}" type="pres">
      <dgm:prSet presAssocID="{BACC2296-49F9-4368-8A54-6B79D2209A09}" presName="iconBgRect" presStyleLbl="bgShp" presStyleIdx="1" presStyleCnt="4"/>
      <dgm:spPr/>
    </dgm:pt>
    <dgm:pt modelId="{B066B8C8-7B91-4052-9B8D-BB278F91F397}" type="pres">
      <dgm:prSet presAssocID="{BACC2296-49F9-4368-8A54-6B79D2209A09}" presName="iconRect" presStyleLbl="node1" presStyleIdx="1" presStyleCnt="4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Upward trend"/>
        </a:ext>
      </dgm:extLst>
    </dgm:pt>
    <dgm:pt modelId="{2EB2ACD6-5233-4AD6-A34B-3D922D71A2E9}" type="pres">
      <dgm:prSet presAssocID="{BACC2296-49F9-4368-8A54-6B79D2209A09}" presName="spaceRect" presStyleCnt="0"/>
      <dgm:spPr/>
    </dgm:pt>
    <dgm:pt modelId="{057A8A21-25C3-4B88-9CC1-E714DAAFA112}" type="pres">
      <dgm:prSet presAssocID="{BACC2296-49F9-4368-8A54-6B79D2209A09}" presName="textRect" presStyleLbl="revTx" presStyleIdx="1" presStyleCnt="4">
        <dgm:presLayoutVars>
          <dgm:chMax val="1"/>
          <dgm:chPref val="1"/>
        </dgm:presLayoutVars>
      </dgm:prSet>
      <dgm:spPr/>
    </dgm:pt>
    <dgm:pt modelId="{C3053F29-5EC3-4436-BE8A-518E5FF76B11}" type="pres">
      <dgm:prSet presAssocID="{C54FE568-6107-4C02-A89A-AB233479A7E9}" presName="sibTrans" presStyleCnt="0"/>
      <dgm:spPr/>
    </dgm:pt>
    <dgm:pt modelId="{CEAD604E-89CD-4322-8387-CBC0097A3BDA}" type="pres">
      <dgm:prSet presAssocID="{F6CA8284-98EC-4F8E-BE05-030E335DB3E5}" presName="compNode" presStyleCnt="0"/>
      <dgm:spPr/>
    </dgm:pt>
    <dgm:pt modelId="{09CD202C-87DF-4ED3-834B-21F0BE94602C}" type="pres">
      <dgm:prSet presAssocID="{F6CA8284-98EC-4F8E-BE05-030E335DB3E5}" presName="iconBgRect" presStyleLbl="bgShp" presStyleIdx="2" presStyleCnt="4"/>
      <dgm:spPr/>
    </dgm:pt>
    <dgm:pt modelId="{ABEB6782-D612-44C9-BC9F-66227C5DE281}" type="pres">
      <dgm:prSet presAssocID="{F6CA8284-98EC-4F8E-BE05-030E335DB3E5}" presName="iconRect" presStyleLbl="node1" presStyleIdx="2" presStyleCnt="4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Handshake"/>
        </a:ext>
      </dgm:extLst>
    </dgm:pt>
    <dgm:pt modelId="{89236036-D9F2-4B21-BC48-2BDA691B8F1C}" type="pres">
      <dgm:prSet presAssocID="{F6CA8284-98EC-4F8E-BE05-030E335DB3E5}" presName="spaceRect" presStyleCnt="0"/>
      <dgm:spPr/>
    </dgm:pt>
    <dgm:pt modelId="{DE74EC09-83D8-4513-9AD7-61D37ABDA693}" type="pres">
      <dgm:prSet presAssocID="{F6CA8284-98EC-4F8E-BE05-030E335DB3E5}" presName="textRect" presStyleLbl="revTx" presStyleIdx="2" presStyleCnt="4">
        <dgm:presLayoutVars>
          <dgm:chMax val="1"/>
          <dgm:chPref val="1"/>
        </dgm:presLayoutVars>
      </dgm:prSet>
      <dgm:spPr/>
    </dgm:pt>
    <dgm:pt modelId="{D4600B88-547D-468B-931E-5F1E1DB6D2C9}" type="pres">
      <dgm:prSet presAssocID="{4976C915-C4E9-4499-B61C-9CF22601A9F9}" presName="sibTrans" presStyleCnt="0"/>
      <dgm:spPr/>
    </dgm:pt>
    <dgm:pt modelId="{CD329813-1992-43EF-9E66-6E8FD2003540}" type="pres">
      <dgm:prSet presAssocID="{118023C5-1FD9-4700-B6A1-8C0072F23C0A}" presName="compNode" presStyleCnt="0"/>
      <dgm:spPr/>
    </dgm:pt>
    <dgm:pt modelId="{F71EC3A9-05C8-4EDB-8B6D-46CBC0746F19}" type="pres">
      <dgm:prSet presAssocID="{118023C5-1FD9-4700-B6A1-8C0072F23C0A}" presName="iconBgRect" presStyleLbl="bgShp" presStyleIdx="3" presStyleCnt="4"/>
      <dgm:spPr/>
    </dgm:pt>
    <dgm:pt modelId="{A74A0451-2876-487D-BBCC-6BBA2DFB4671}" type="pres">
      <dgm:prSet presAssocID="{118023C5-1FD9-4700-B6A1-8C0072F23C0A}" presName="iconRect" presStyleLbl="node1" presStyleIdx="3" presStyleCnt="4"/>
      <dgm:spPr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Scales of Justice"/>
        </a:ext>
      </dgm:extLst>
    </dgm:pt>
    <dgm:pt modelId="{65996541-74EA-4152-A3FF-898FFFD004F2}" type="pres">
      <dgm:prSet presAssocID="{118023C5-1FD9-4700-B6A1-8C0072F23C0A}" presName="spaceRect" presStyleCnt="0"/>
      <dgm:spPr/>
    </dgm:pt>
    <dgm:pt modelId="{7E072C6F-B00E-4DE4-830D-568B88D60F99}" type="pres">
      <dgm:prSet presAssocID="{118023C5-1FD9-4700-B6A1-8C0072F23C0A}" presName="textRect" presStyleLbl="revTx" presStyleIdx="3" presStyleCnt="4">
        <dgm:presLayoutVars>
          <dgm:chMax val="1"/>
          <dgm:chPref val="1"/>
        </dgm:presLayoutVars>
      </dgm:prSet>
      <dgm:spPr/>
    </dgm:pt>
  </dgm:ptLst>
  <dgm:cxnLst>
    <dgm:cxn modelId="{7C31E023-5D72-41C1-ABD2-6D8942521697}" srcId="{68D94B10-9110-4946-BB89-EDEA8F7887C4}" destId="{F6CA8284-98EC-4F8E-BE05-030E335DB3E5}" srcOrd="2" destOrd="0" parTransId="{3BF6F553-54D7-44FA-A452-EA208117BF17}" sibTransId="{4976C915-C4E9-4499-B61C-9CF22601A9F9}"/>
    <dgm:cxn modelId="{C9A3A02C-F511-4E19-8613-EADB92BB03AD}" type="presOf" srcId="{118023C5-1FD9-4700-B6A1-8C0072F23C0A}" destId="{7E072C6F-B00E-4DE4-830D-568B88D60F99}" srcOrd="0" destOrd="0" presId="urn:microsoft.com/office/officeart/2018/5/layout/IconCircleLabelList"/>
    <dgm:cxn modelId="{ED7D4846-E841-45EB-8038-64CF30734F08}" type="presOf" srcId="{68D94B10-9110-4946-BB89-EDEA8F7887C4}" destId="{8998962C-3C32-4B8D-A912-FD6E8C48A335}" srcOrd="0" destOrd="0" presId="urn:microsoft.com/office/officeart/2018/5/layout/IconCircleLabelList"/>
    <dgm:cxn modelId="{4895DE71-27E6-4C6F-AE5A-079F83E5AB38}" type="presOf" srcId="{F6CA8284-98EC-4F8E-BE05-030E335DB3E5}" destId="{DE74EC09-83D8-4513-9AD7-61D37ABDA693}" srcOrd="0" destOrd="0" presId="urn:microsoft.com/office/officeart/2018/5/layout/IconCircleLabelList"/>
    <dgm:cxn modelId="{E7F35078-1C2D-4B22-BB33-EC8165C3C0E9}" srcId="{68D94B10-9110-4946-BB89-EDEA8F7887C4}" destId="{118023C5-1FD9-4700-B6A1-8C0072F23C0A}" srcOrd="3" destOrd="0" parTransId="{86C5F044-1609-415D-9603-FCCC9F2A94B6}" sibTransId="{C5662A79-97AA-4E3B-9863-9C5427D82CC3}"/>
    <dgm:cxn modelId="{0B793C5A-7E9B-4D2C-96C2-9F00F86B566C}" type="presOf" srcId="{BACC2296-49F9-4368-8A54-6B79D2209A09}" destId="{057A8A21-25C3-4B88-9CC1-E714DAAFA112}" srcOrd="0" destOrd="0" presId="urn:microsoft.com/office/officeart/2018/5/layout/IconCircleLabelList"/>
    <dgm:cxn modelId="{5BCB4889-3BA5-4C18-AFB2-2F4188D0EF53}" srcId="{68D94B10-9110-4946-BB89-EDEA8F7887C4}" destId="{1AA8139D-B79C-45E0-B57F-1331570F0BEB}" srcOrd="0" destOrd="0" parTransId="{87F628F9-6623-48F5-8822-62BB10DD75C3}" sibTransId="{36592FC8-4B04-4A7F-9C0A-327ECA320852}"/>
    <dgm:cxn modelId="{4CE6E59F-69F2-4C61-A83F-A39383AA8CD7}" type="presOf" srcId="{1AA8139D-B79C-45E0-B57F-1331570F0BEB}" destId="{B3971BE5-FDE4-4990-BA82-DEA9710FA63E}" srcOrd="0" destOrd="0" presId="urn:microsoft.com/office/officeart/2018/5/layout/IconCircleLabelList"/>
    <dgm:cxn modelId="{A2D165CB-008F-449D-BFDC-668D807DA2D6}" srcId="{68D94B10-9110-4946-BB89-EDEA8F7887C4}" destId="{BACC2296-49F9-4368-8A54-6B79D2209A09}" srcOrd="1" destOrd="0" parTransId="{7EC7BB87-2445-4984-82F5-DC7A8F1D1EB9}" sibTransId="{C54FE568-6107-4C02-A89A-AB233479A7E9}"/>
    <dgm:cxn modelId="{A79E58EC-37FA-4984-8D9A-59166BC3BC60}" type="presParOf" srcId="{8998962C-3C32-4B8D-A912-FD6E8C48A335}" destId="{EE2BAF4E-08E9-4564-AF51-6C1158E0BA73}" srcOrd="0" destOrd="0" presId="urn:microsoft.com/office/officeart/2018/5/layout/IconCircleLabelList"/>
    <dgm:cxn modelId="{26EBC0D9-290E-40A7-A61D-5455DF5C3E97}" type="presParOf" srcId="{EE2BAF4E-08E9-4564-AF51-6C1158E0BA73}" destId="{BBDA7B92-23EF-4FA1-A818-E08D9FE407D0}" srcOrd="0" destOrd="0" presId="urn:microsoft.com/office/officeart/2018/5/layout/IconCircleLabelList"/>
    <dgm:cxn modelId="{9B0ED075-6A13-44C9-8F09-A07AC44B55D0}" type="presParOf" srcId="{EE2BAF4E-08E9-4564-AF51-6C1158E0BA73}" destId="{42FEE7B7-5A56-4D39-B462-FF26ECF616DB}" srcOrd="1" destOrd="0" presId="urn:microsoft.com/office/officeart/2018/5/layout/IconCircleLabelList"/>
    <dgm:cxn modelId="{213AB04D-DDA7-4F9C-9C9D-E5A2A0AE4D20}" type="presParOf" srcId="{EE2BAF4E-08E9-4564-AF51-6C1158E0BA73}" destId="{24E82A0E-285D-4110-9C91-463905D3D1F4}" srcOrd="2" destOrd="0" presId="urn:microsoft.com/office/officeart/2018/5/layout/IconCircleLabelList"/>
    <dgm:cxn modelId="{924F7A30-1681-4316-A0B1-509488EA4E12}" type="presParOf" srcId="{EE2BAF4E-08E9-4564-AF51-6C1158E0BA73}" destId="{B3971BE5-FDE4-4990-BA82-DEA9710FA63E}" srcOrd="3" destOrd="0" presId="urn:microsoft.com/office/officeart/2018/5/layout/IconCircleLabelList"/>
    <dgm:cxn modelId="{A8D57901-C769-44D6-88A2-E3F7DA64BB2B}" type="presParOf" srcId="{8998962C-3C32-4B8D-A912-FD6E8C48A335}" destId="{2149D5AB-7E0B-407B-84CA-A2C6CCCDC0F9}" srcOrd="1" destOrd="0" presId="urn:microsoft.com/office/officeart/2018/5/layout/IconCircleLabelList"/>
    <dgm:cxn modelId="{671DF946-12CC-4C5B-8D86-A2473E5C6BAC}" type="presParOf" srcId="{8998962C-3C32-4B8D-A912-FD6E8C48A335}" destId="{9280EB9F-CB4E-4DFC-B4D9-4951EB274263}" srcOrd="2" destOrd="0" presId="urn:microsoft.com/office/officeart/2018/5/layout/IconCircleLabelList"/>
    <dgm:cxn modelId="{187AC42D-D554-4DCC-A275-C50DA1A97654}" type="presParOf" srcId="{9280EB9F-CB4E-4DFC-B4D9-4951EB274263}" destId="{1CD4950B-B0A1-4CF6-AEE4-BF0BFBFB4566}" srcOrd="0" destOrd="0" presId="urn:microsoft.com/office/officeart/2018/5/layout/IconCircleLabelList"/>
    <dgm:cxn modelId="{2B12E2EC-EA56-411B-BC21-5A56C8755DFD}" type="presParOf" srcId="{9280EB9F-CB4E-4DFC-B4D9-4951EB274263}" destId="{B066B8C8-7B91-4052-9B8D-BB278F91F397}" srcOrd="1" destOrd="0" presId="urn:microsoft.com/office/officeart/2018/5/layout/IconCircleLabelList"/>
    <dgm:cxn modelId="{DD59C0FD-DBF1-4269-9FF0-8F291BD92044}" type="presParOf" srcId="{9280EB9F-CB4E-4DFC-B4D9-4951EB274263}" destId="{2EB2ACD6-5233-4AD6-A34B-3D922D71A2E9}" srcOrd="2" destOrd="0" presId="urn:microsoft.com/office/officeart/2018/5/layout/IconCircleLabelList"/>
    <dgm:cxn modelId="{DB291651-8336-49F4-A140-44EB1A6BD5DD}" type="presParOf" srcId="{9280EB9F-CB4E-4DFC-B4D9-4951EB274263}" destId="{057A8A21-25C3-4B88-9CC1-E714DAAFA112}" srcOrd="3" destOrd="0" presId="urn:microsoft.com/office/officeart/2018/5/layout/IconCircleLabelList"/>
    <dgm:cxn modelId="{1DEBE92B-AF27-44C3-8BC5-482CA06CDBCA}" type="presParOf" srcId="{8998962C-3C32-4B8D-A912-FD6E8C48A335}" destId="{C3053F29-5EC3-4436-BE8A-518E5FF76B11}" srcOrd="3" destOrd="0" presId="urn:microsoft.com/office/officeart/2018/5/layout/IconCircleLabelList"/>
    <dgm:cxn modelId="{6B4CBC1F-D4D4-468C-ACB3-15E8A3E606C9}" type="presParOf" srcId="{8998962C-3C32-4B8D-A912-FD6E8C48A335}" destId="{CEAD604E-89CD-4322-8387-CBC0097A3BDA}" srcOrd="4" destOrd="0" presId="urn:microsoft.com/office/officeart/2018/5/layout/IconCircleLabelList"/>
    <dgm:cxn modelId="{5EC69E1F-69FB-472A-8354-3CB9A8E93C85}" type="presParOf" srcId="{CEAD604E-89CD-4322-8387-CBC0097A3BDA}" destId="{09CD202C-87DF-4ED3-834B-21F0BE94602C}" srcOrd="0" destOrd="0" presId="urn:microsoft.com/office/officeart/2018/5/layout/IconCircleLabelList"/>
    <dgm:cxn modelId="{8A068330-600A-441F-A0A3-3EE1CE99CC97}" type="presParOf" srcId="{CEAD604E-89CD-4322-8387-CBC0097A3BDA}" destId="{ABEB6782-D612-44C9-BC9F-66227C5DE281}" srcOrd="1" destOrd="0" presId="urn:microsoft.com/office/officeart/2018/5/layout/IconCircleLabelList"/>
    <dgm:cxn modelId="{739C8A91-9C19-45AF-A42A-32900C6A12E3}" type="presParOf" srcId="{CEAD604E-89CD-4322-8387-CBC0097A3BDA}" destId="{89236036-D9F2-4B21-BC48-2BDA691B8F1C}" srcOrd="2" destOrd="0" presId="urn:microsoft.com/office/officeart/2018/5/layout/IconCircleLabelList"/>
    <dgm:cxn modelId="{80723568-6A16-417F-B090-1D8F9C7924F0}" type="presParOf" srcId="{CEAD604E-89CD-4322-8387-CBC0097A3BDA}" destId="{DE74EC09-83D8-4513-9AD7-61D37ABDA693}" srcOrd="3" destOrd="0" presId="urn:microsoft.com/office/officeart/2018/5/layout/IconCircleLabelList"/>
    <dgm:cxn modelId="{B208A3D3-50DC-4B1E-B248-9BB13BC1D8E8}" type="presParOf" srcId="{8998962C-3C32-4B8D-A912-FD6E8C48A335}" destId="{D4600B88-547D-468B-931E-5F1E1DB6D2C9}" srcOrd="5" destOrd="0" presId="urn:microsoft.com/office/officeart/2018/5/layout/IconCircleLabelList"/>
    <dgm:cxn modelId="{425FC983-B2CB-4085-A138-EB938CC18E69}" type="presParOf" srcId="{8998962C-3C32-4B8D-A912-FD6E8C48A335}" destId="{CD329813-1992-43EF-9E66-6E8FD2003540}" srcOrd="6" destOrd="0" presId="urn:microsoft.com/office/officeart/2018/5/layout/IconCircleLabelList"/>
    <dgm:cxn modelId="{46B3D6A4-5354-412D-9DBD-9E18287C2D6F}" type="presParOf" srcId="{CD329813-1992-43EF-9E66-6E8FD2003540}" destId="{F71EC3A9-05C8-4EDB-8B6D-46CBC0746F19}" srcOrd="0" destOrd="0" presId="urn:microsoft.com/office/officeart/2018/5/layout/IconCircleLabelList"/>
    <dgm:cxn modelId="{A33E7D3A-693B-415D-A978-6362F05E7F38}" type="presParOf" srcId="{CD329813-1992-43EF-9E66-6E8FD2003540}" destId="{A74A0451-2876-487D-BBCC-6BBA2DFB4671}" srcOrd="1" destOrd="0" presId="urn:microsoft.com/office/officeart/2018/5/layout/IconCircleLabelList"/>
    <dgm:cxn modelId="{E2B09585-0DE9-4718-99AD-3A4315A0A96C}" type="presParOf" srcId="{CD329813-1992-43EF-9E66-6E8FD2003540}" destId="{65996541-74EA-4152-A3FF-898FFFD004F2}" srcOrd="2" destOrd="0" presId="urn:microsoft.com/office/officeart/2018/5/layout/IconCircleLabelList"/>
    <dgm:cxn modelId="{EFA4E74F-01B5-4B2D-8507-3867BF9F22C8}" type="presParOf" srcId="{CD329813-1992-43EF-9E66-6E8FD2003540}" destId="{7E072C6F-B00E-4DE4-830D-568B88D60F99}" srcOrd="3" destOrd="0" presId="urn:microsoft.com/office/officeart/2018/5/layout/IconCircleLabel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55E30BB8-30CB-4E7C-8D5D-BFAF3C76ADB0}" type="doc">
      <dgm:prSet loTypeId="urn:microsoft.com/office/officeart/2018/5/layout/IconCircleLabelList" loCatId="icon" qsTypeId="urn:microsoft.com/office/officeart/2005/8/quickstyle/simple1" qsCatId="simple" csTypeId="urn:microsoft.com/office/officeart/2018/5/colors/Iconchunking_neutralicon_colorful1" csCatId="colorful" phldr="1"/>
      <dgm:spPr/>
      <dgm:t>
        <a:bodyPr/>
        <a:lstStyle/>
        <a:p>
          <a:endParaRPr lang="en-US"/>
        </a:p>
      </dgm:t>
    </dgm:pt>
    <dgm:pt modelId="{427015C0-6852-4D31-9B05-B4B812D08FF0}">
      <dgm:prSet/>
      <dgm:spPr/>
      <dgm:t>
        <a:bodyPr/>
        <a:lstStyle/>
        <a:p>
          <a:pPr>
            <a:defRPr cap="all"/>
          </a:pPr>
          <a:r>
            <a:rPr lang="en-GB"/>
            <a:t>An implementation methodology focusing on innovations and simplifications delivered with SAP S/4HANA</a:t>
          </a:r>
          <a:endParaRPr lang="en-US"/>
        </a:p>
      </dgm:t>
    </dgm:pt>
    <dgm:pt modelId="{0A214AD6-1A1A-4256-BA87-64197CB2F598}" type="parTrans" cxnId="{A670F6A0-0F60-4B9C-BC33-ABCF6719C5DC}">
      <dgm:prSet/>
      <dgm:spPr/>
      <dgm:t>
        <a:bodyPr/>
        <a:lstStyle/>
        <a:p>
          <a:endParaRPr lang="en-US"/>
        </a:p>
      </dgm:t>
    </dgm:pt>
    <dgm:pt modelId="{FCB3C91C-FFE7-4790-B58F-0FDA80183234}" type="sibTrans" cxnId="{A670F6A0-0F60-4B9C-BC33-ABCF6719C5DC}">
      <dgm:prSet/>
      <dgm:spPr/>
      <dgm:t>
        <a:bodyPr/>
        <a:lstStyle/>
        <a:p>
          <a:endParaRPr lang="en-US"/>
        </a:p>
      </dgm:t>
    </dgm:pt>
    <dgm:pt modelId="{D15532F5-98C8-43C1-8160-9953DA3D11B4}">
      <dgm:prSet/>
      <dgm:spPr/>
      <dgm:t>
        <a:bodyPr/>
        <a:lstStyle/>
        <a:p>
          <a:pPr>
            <a:defRPr cap="all"/>
          </a:pPr>
          <a:r>
            <a:rPr lang="en-GB"/>
            <a:t>A documented collection SAP S/4HANA implementation experience and knowledge from thousands of customers</a:t>
          </a:r>
          <a:endParaRPr lang="en-US"/>
        </a:p>
      </dgm:t>
    </dgm:pt>
    <dgm:pt modelId="{A04FDF30-36A8-4AE2-8AE7-D5D5EF138F47}" type="parTrans" cxnId="{05E84202-0760-468B-9442-47F02A52B491}">
      <dgm:prSet/>
      <dgm:spPr/>
      <dgm:t>
        <a:bodyPr/>
        <a:lstStyle/>
        <a:p>
          <a:endParaRPr lang="en-US"/>
        </a:p>
      </dgm:t>
    </dgm:pt>
    <dgm:pt modelId="{420F8C0F-4571-498E-973B-524A2EEB54D0}" type="sibTrans" cxnId="{05E84202-0760-468B-9442-47F02A52B491}">
      <dgm:prSet/>
      <dgm:spPr/>
      <dgm:t>
        <a:bodyPr/>
        <a:lstStyle/>
        <a:p>
          <a:endParaRPr lang="en-US"/>
        </a:p>
      </dgm:t>
    </dgm:pt>
    <dgm:pt modelId="{069415C3-D164-4060-8ECE-8E5F5276C617}">
      <dgm:prSet/>
      <dgm:spPr/>
      <dgm:t>
        <a:bodyPr/>
        <a:lstStyle/>
        <a:p>
          <a:pPr>
            <a:defRPr cap="all"/>
          </a:pPr>
          <a:r>
            <a:rPr lang="en-GB" dirty="0">
              <a:highlight>
                <a:srgbClr val="FF0000"/>
              </a:highlight>
            </a:rPr>
            <a:t>Ready to run pre configured business processes that are optimized for SAP HANA</a:t>
          </a:r>
          <a:endParaRPr lang="en-US" dirty="0">
            <a:highlight>
              <a:srgbClr val="FF0000"/>
            </a:highlight>
          </a:endParaRPr>
        </a:p>
      </dgm:t>
    </dgm:pt>
    <dgm:pt modelId="{ED3F44E5-55F1-4CE5-96DA-B6C49B41463D}" type="parTrans" cxnId="{36F5C254-9D27-403E-8327-C4945A01F005}">
      <dgm:prSet/>
      <dgm:spPr/>
      <dgm:t>
        <a:bodyPr/>
        <a:lstStyle/>
        <a:p>
          <a:endParaRPr lang="en-US"/>
        </a:p>
      </dgm:t>
    </dgm:pt>
    <dgm:pt modelId="{E8644926-6F0B-4606-95D2-59C35232A6C7}" type="sibTrans" cxnId="{36F5C254-9D27-403E-8327-C4945A01F005}">
      <dgm:prSet/>
      <dgm:spPr/>
      <dgm:t>
        <a:bodyPr/>
        <a:lstStyle/>
        <a:p>
          <a:endParaRPr lang="en-US"/>
        </a:p>
      </dgm:t>
    </dgm:pt>
    <dgm:pt modelId="{5D51C4A0-B5D3-4FD6-8662-74A54C2D10C4}" type="pres">
      <dgm:prSet presAssocID="{55E30BB8-30CB-4E7C-8D5D-BFAF3C76ADB0}" presName="root" presStyleCnt="0">
        <dgm:presLayoutVars>
          <dgm:dir/>
          <dgm:resizeHandles val="exact"/>
        </dgm:presLayoutVars>
      </dgm:prSet>
      <dgm:spPr/>
    </dgm:pt>
    <dgm:pt modelId="{601B1A2A-8D4B-4897-A0A3-3A23C2A92AAC}" type="pres">
      <dgm:prSet presAssocID="{427015C0-6852-4D31-9B05-B4B812D08FF0}" presName="compNode" presStyleCnt="0"/>
      <dgm:spPr/>
    </dgm:pt>
    <dgm:pt modelId="{94A7A505-BF57-44BC-BC8A-B6D925F0B01F}" type="pres">
      <dgm:prSet presAssocID="{427015C0-6852-4D31-9B05-B4B812D08FF0}" presName="iconBgRect" presStyleLbl="bgShp" presStyleIdx="0" presStyleCnt="3"/>
      <dgm:spPr/>
    </dgm:pt>
    <dgm:pt modelId="{4A6EC60A-1280-42A5-9FA7-6FA21FFC8F6C}" type="pres">
      <dgm:prSet presAssocID="{427015C0-6852-4D31-9B05-B4B812D08FF0}" presName="iconRect" presStyleLbl="node1" presStyleIdx="0" presStyleCnt="3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Gears"/>
        </a:ext>
      </dgm:extLst>
    </dgm:pt>
    <dgm:pt modelId="{DA991415-CD47-4D58-9413-CD36F305C157}" type="pres">
      <dgm:prSet presAssocID="{427015C0-6852-4D31-9B05-B4B812D08FF0}" presName="spaceRect" presStyleCnt="0"/>
      <dgm:spPr/>
    </dgm:pt>
    <dgm:pt modelId="{5F7AF82A-F9D8-457B-B328-D1A241D7DB22}" type="pres">
      <dgm:prSet presAssocID="{427015C0-6852-4D31-9B05-B4B812D08FF0}" presName="textRect" presStyleLbl="revTx" presStyleIdx="0" presStyleCnt="3">
        <dgm:presLayoutVars>
          <dgm:chMax val="1"/>
          <dgm:chPref val="1"/>
        </dgm:presLayoutVars>
      </dgm:prSet>
      <dgm:spPr/>
    </dgm:pt>
    <dgm:pt modelId="{984F747F-C498-489A-B429-B3C9E24ED16C}" type="pres">
      <dgm:prSet presAssocID="{FCB3C91C-FFE7-4790-B58F-0FDA80183234}" presName="sibTrans" presStyleCnt="0"/>
      <dgm:spPr/>
    </dgm:pt>
    <dgm:pt modelId="{296902F5-911F-4ADB-808D-CDD2B785B845}" type="pres">
      <dgm:prSet presAssocID="{D15532F5-98C8-43C1-8160-9953DA3D11B4}" presName="compNode" presStyleCnt="0"/>
      <dgm:spPr/>
    </dgm:pt>
    <dgm:pt modelId="{D7A886C8-ECBD-4E76-8AA3-83FAC826CB20}" type="pres">
      <dgm:prSet presAssocID="{D15532F5-98C8-43C1-8160-9953DA3D11B4}" presName="iconBgRect" presStyleLbl="bgShp" presStyleIdx="1" presStyleCnt="3"/>
      <dgm:spPr/>
    </dgm:pt>
    <dgm:pt modelId="{7E4E5380-FB9A-4E4F-BA46-D66A4E65CB7B}" type="pres">
      <dgm:prSet presAssocID="{D15532F5-98C8-43C1-8160-9953DA3D11B4}" presName="iconRect" presStyleLbl="node1" presStyleIdx="1" presStyleCnt="3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Database"/>
        </a:ext>
      </dgm:extLst>
    </dgm:pt>
    <dgm:pt modelId="{DF3D0F54-4A4A-401D-84FC-87C3B5B8B9DC}" type="pres">
      <dgm:prSet presAssocID="{D15532F5-98C8-43C1-8160-9953DA3D11B4}" presName="spaceRect" presStyleCnt="0"/>
      <dgm:spPr/>
    </dgm:pt>
    <dgm:pt modelId="{0E135BD0-CF5B-481C-B505-DFD82CEC2095}" type="pres">
      <dgm:prSet presAssocID="{D15532F5-98C8-43C1-8160-9953DA3D11B4}" presName="textRect" presStyleLbl="revTx" presStyleIdx="1" presStyleCnt="3">
        <dgm:presLayoutVars>
          <dgm:chMax val="1"/>
          <dgm:chPref val="1"/>
        </dgm:presLayoutVars>
      </dgm:prSet>
      <dgm:spPr/>
    </dgm:pt>
    <dgm:pt modelId="{903C4425-FDE6-4A82-87F0-30A4BD6622C7}" type="pres">
      <dgm:prSet presAssocID="{420F8C0F-4571-498E-973B-524A2EEB54D0}" presName="sibTrans" presStyleCnt="0"/>
      <dgm:spPr/>
    </dgm:pt>
    <dgm:pt modelId="{3FEFE811-C745-480D-969E-ED6B28FF6F47}" type="pres">
      <dgm:prSet presAssocID="{069415C3-D164-4060-8ECE-8E5F5276C617}" presName="compNode" presStyleCnt="0"/>
      <dgm:spPr/>
    </dgm:pt>
    <dgm:pt modelId="{13EF8DD7-720D-4C16-8E3E-0A85C11B7A2C}" type="pres">
      <dgm:prSet presAssocID="{069415C3-D164-4060-8ECE-8E5F5276C617}" presName="iconBgRect" presStyleLbl="bgShp" presStyleIdx="2" presStyleCnt="3"/>
      <dgm:spPr/>
    </dgm:pt>
    <dgm:pt modelId="{15D0E559-F9BB-469B-AD75-B2E5919BD6C8}" type="pres">
      <dgm:prSet presAssocID="{069415C3-D164-4060-8ECE-8E5F5276C617}" presName="iconRect" presStyleLbl="node1" presStyleIdx="2" presStyleCnt="3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Single gear"/>
        </a:ext>
      </dgm:extLst>
    </dgm:pt>
    <dgm:pt modelId="{A8D365A5-C590-4402-BA2A-4235E9FA184D}" type="pres">
      <dgm:prSet presAssocID="{069415C3-D164-4060-8ECE-8E5F5276C617}" presName="spaceRect" presStyleCnt="0"/>
      <dgm:spPr/>
    </dgm:pt>
    <dgm:pt modelId="{F10DA39A-03D4-41F0-8D83-BF9278E29483}" type="pres">
      <dgm:prSet presAssocID="{069415C3-D164-4060-8ECE-8E5F5276C617}" presName="textRect" presStyleLbl="revTx" presStyleIdx="2" presStyleCnt="3">
        <dgm:presLayoutVars>
          <dgm:chMax val="1"/>
          <dgm:chPref val="1"/>
        </dgm:presLayoutVars>
      </dgm:prSet>
      <dgm:spPr/>
    </dgm:pt>
  </dgm:ptLst>
  <dgm:cxnLst>
    <dgm:cxn modelId="{05E84202-0760-468B-9442-47F02A52B491}" srcId="{55E30BB8-30CB-4E7C-8D5D-BFAF3C76ADB0}" destId="{D15532F5-98C8-43C1-8160-9953DA3D11B4}" srcOrd="1" destOrd="0" parTransId="{A04FDF30-36A8-4AE2-8AE7-D5D5EF138F47}" sibTransId="{420F8C0F-4571-498E-973B-524A2EEB54D0}"/>
    <dgm:cxn modelId="{F7A57302-AEF6-49FD-9912-D784C10E0F1D}" type="presOf" srcId="{069415C3-D164-4060-8ECE-8E5F5276C617}" destId="{F10DA39A-03D4-41F0-8D83-BF9278E29483}" srcOrd="0" destOrd="0" presId="urn:microsoft.com/office/officeart/2018/5/layout/IconCircleLabelList"/>
    <dgm:cxn modelId="{36F5C254-9D27-403E-8327-C4945A01F005}" srcId="{55E30BB8-30CB-4E7C-8D5D-BFAF3C76ADB0}" destId="{069415C3-D164-4060-8ECE-8E5F5276C617}" srcOrd="2" destOrd="0" parTransId="{ED3F44E5-55F1-4CE5-96DA-B6C49B41463D}" sibTransId="{E8644926-6F0B-4606-95D2-59C35232A6C7}"/>
    <dgm:cxn modelId="{42A43985-9ED5-409A-9E0B-E10C3F4D1FD0}" type="presOf" srcId="{427015C0-6852-4D31-9B05-B4B812D08FF0}" destId="{5F7AF82A-F9D8-457B-B328-D1A241D7DB22}" srcOrd="0" destOrd="0" presId="urn:microsoft.com/office/officeart/2018/5/layout/IconCircleLabelList"/>
    <dgm:cxn modelId="{57E64296-702C-4983-9539-3AFE3D91CCD4}" type="presOf" srcId="{55E30BB8-30CB-4E7C-8D5D-BFAF3C76ADB0}" destId="{5D51C4A0-B5D3-4FD6-8662-74A54C2D10C4}" srcOrd="0" destOrd="0" presId="urn:microsoft.com/office/officeart/2018/5/layout/IconCircleLabelList"/>
    <dgm:cxn modelId="{A670F6A0-0F60-4B9C-BC33-ABCF6719C5DC}" srcId="{55E30BB8-30CB-4E7C-8D5D-BFAF3C76ADB0}" destId="{427015C0-6852-4D31-9B05-B4B812D08FF0}" srcOrd="0" destOrd="0" parTransId="{0A214AD6-1A1A-4256-BA87-64197CB2F598}" sibTransId="{FCB3C91C-FFE7-4790-B58F-0FDA80183234}"/>
    <dgm:cxn modelId="{806287D1-C8DB-47AD-B248-D289C8D8CBD7}" type="presOf" srcId="{D15532F5-98C8-43C1-8160-9953DA3D11B4}" destId="{0E135BD0-CF5B-481C-B505-DFD82CEC2095}" srcOrd="0" destOrd="0" presId="urn:microsoft.com/office/officeart/2018/5/layout/IconCircleLabelList"/>
    <dgm:cxn modelId="{0642C8A7-D439-4618-8B62-94CD600A8F93}" type="presParOf" srcId="{5D51C4A0-B5D3-4FD6-8662-74A54C2D10C4}" destId="{601B1A2A-8D4B-4897-A0A3-3A23C2A92AAC}" srcOrd="0" destOrd="0" presId="urn:microsoft.com/office/officeart/2018/5/layout/IconCircleLabelList"/>
    <dgm:cxn modelId="{C910A054-5359-4537-8143-968F1BF2AFC6}" type="presParOf" srcId="{601B1A2A-8D4B-4897-A0A3-3A23C2A92AAC}" destId="{94A7A505-BF57-44BC-BC8A-B6D925F0B01F}" srcOrd="0" destOrd="0" presId="urn:microsoft.com/office/officeart/2018/5/layout/IconCircleLabelList"/>
    <dgm:cxn modelId="{BFDDA417-D415-4DC7-B50D-99926E06FC6C}" type="presParOf" srcId="{601B1A2A-8D4B-4897-A0A3-3A23C2A92AAC}" destId="{4A6EC60A-1280-42A5-9FA7-6FA21FFC8F6C}" srcOrd="1" destOrd="0" presId="urn:microsoft.com/office/officeart/2018/5/layout/IconCircleLabelList"/>
    <dgm:cxn modelId="{C31EEA7A-2AE9-4224-9662-1D9D282FF243}" type="presParOf" srcId="{601B1A2A-8D4B-4897-A0A3-3A23C2A92AAC}" destId="{DA991415-CD47-4D58-9413-CD36F305C157}" srcOrd="2" destOrd="0" presId="urn:microsoft.com/office/officeart/2018/5/layout/IconCircleLabelList"/>
    <dgm:cxn modelId="{58F73D9C-3780-4B37-912C-FDB5E5A517BE}" type="presParOf" srcId="{601B1A2A-8D4B-4897-A0A3-3A23C2A92AAC}" destId="{5F7AF82A-F9D8-457B-B328-D1A241D7DB22}" srcOrd="3" destOrd="0" presId="urn:microsoft.com/office/officeart/2018/5/layout/IconCircleLabelList"/>
    <dgm:cxn modelId="{465FA41D-897E-4EA9-AC5B-8BB7C5C1D09B}" type="presParOf" srcId="{5D51C4A0-B5D3-4FD6-8662-74A54C2D10C4}" destId="{984F747F-C498-489A-B429-B3C9E24ED16C}" srcOrd="1" destOrd="0" presId="urn:microsoft.com/office/officeart/2018/5/layout/IconCircleLabelList"/>
    <dgm:cxn modelId="{F72718D9-A36B-4DA4-98D6-0D7C6E20EBA6}" type="presParOf" srcId="{5D51C4A0-B5D3-4FD6-8662-74A54C2D10C4}" destId="{296902F5-911F-4ADB-808D-CDD2B785B845}" srcOrd="2" destOrd="0" presId="urn:microsoft.com/office/officeart/2018/5/layout/IconCircleLabelList"/>
    <dgm:cxn modelId="{5AC91065-B423-49C6-9450-FD41D3B71D0F}" type="presParOf" srcId="{296902F5-911F-4ADB-808D-CDD2B785B845}" destId="{D7A886C8-ECBD-4E76-8AA3-83FAC826CB20}" srcOrd="0" destOrd="0" presId="urn:microsoft.com/office/officeart/2018/5/layout/IconCircleLabelList"/>
    <dgm:cxn modelId="{765304B5-1D83-4B10-8B0D-E6EDDE058907}" type="presParOf" srcId="{296902F5-911F-4ADB-808D-CDD2B785B845}" destId="{7E4E5380-FB9A-4E4F-BA46-D66A4E65CB7B}" srcOrd="1" destOrd="0" presId="urn:microsoft.com/office/officeart/2018/5/layout/IconCircleLabelList"/>
    <dgm:cxn modelId="{4DDF23C7-AA5E-44A2-AA55-382702620E61}" type="presParOf" srcId="{296902F5-911F-4ADB-808D-CDD2B785B845}" destId="{DF3D0F54-4A4A-401D-84FC-87C3B5B8B9DC}" srcOrd="2" destOrd="0" presId="urn:microsoft.com/office/officeart/2018/5/layout/IconCircleLabelList"/>
    <dgm:cxn modelId="{A61A1C76-358F-4B23-B596-E03626EFA607}" type="presParOf" srcId="{296902F5-911F-4ADB-808D-CDD2B785B845}" destId="{0E135BD0-CF5B-481C-B505-DFD82CEC2095}" srcOrd="3" destOrd="0" presId="urn:microsoft.com/office/officeart/2018/5/layout/IconCircleLabelList"/>
    <dgm:cxn modelId="{B29C32D0-42BF-442C-961F-DAB37729B346}" type="presParOf" srcId="{5D51C4A0-B5D3-4FD6-8662-74A54C2D10C4}" destId="{903C4425-FDE6-4A82-87F0-30A4BD6622C7}" srcOrd="3" destOrd="0" presId="urn:microsoft.com/office/officeart/2018/5/layout/IconCircleLabelList"/>
    <dgm:cxn modelId="{014D65FA-9EEC-4A26-AE0D-E39A5BFFF948}" type="presParOf" srcId="{5D51C4A0-B5D3-4FD6-8662-74A54C2D10C4}" destId="{3FEFE811-C745-480D-969E-ED6B28FF6F47}" srcOrd="4" destOrd="0" presId="urn:microsoft.com/office/officeart/2018/5/layout/IconCircleLabelList"/>
    <dgm:cxn modelId="{3A361282-9D1E-4D03-A564-804CF7AD2750}" type="presParOf" srcId="{3FEFE811-C745-480D-969E-ED6B28FF6F47}" destId="{13EF8DD7-720D-4C16-8E3E-0A85C11B7A2C}" srcOrd="0" destOrd="0" presId="urn:microsoft.com/office/officeart/2018/5/layout/IconCircleLabelList"/>
    <dgm:cxn modelId="{3B3C5EA7-85C4-4192-B936-C5A1960BB8E0}" type="presParOf" srcId="{3FEFE811-C745-480D-969E-ED6B28FF6F47}" destId="{15D0E559-F9BB-469B-AD75-B2E5919BD6C8}" srcOrd="1" destOrd="0" presId="urn:microsoft.com/office/officeart/2018/5/layout/IconCircleLabelList"/>
    <dgm:cxn modelId="{F4A47180-F1E5-467E-9F5F-8CE3FC6D2548}" type="presParOf" srcId="{3FEFE811-C745-480D-969E-ED6B28FF6F47}" destId="{A8D365A5-C590-4402-BA2A-4235E9FA184D}" srcOrd="2" destOrd="0" presId="urn:microsoft.com/office/officeart/2018/5/layout/IconCircleLabelList"/>
    <dgm:cxn modelId="{168D5B33-F5A6-4480-9609-63E5E54CC577}" type="presParOf" srcId="{3FEFE811-C745-480D-969E-ED6B28FF6F47}" destId="{F10DA39A-03D4-41F0-8D83-BF9278E29483}" srcOrd="3" destOrd="0" presId="urn:microsoft.com/office/officeart/2018/5/layout/IconCircleLabel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2983B699-2612-43DF-B850-E3CC54238A1D}" type="doc">
      <dgm:prSet loTypeId="urn:microsoft.com/office/officeart/2018/5/layout/IconCircleLabelList" loCatId="icon" qsTypeId="urn:microsoft.com/office/officeart/2005/8/quickstyle/simple1" qsCatId="simple" csTypeId="urn:microsoft.com/office/officeart/2018/5/colors/Iconchunking_neutralicon_colorful1" csCatId="colorful" phldr="1"/>
      <dgm:spPr/>
      <dgm:t>
        <a:bodyPr/>
        <a:lstStyle/>
        <a:p>
          <a:endParaRPr lang="en-US"/>
        </a:p>
      </dgm:t>
    </dgm:pt>
    <dgm:pt modelId="{538D6B99-637D-4966-B890-EDE953745EB4}">
      <dgm:prSet/>
      <dgm:spPr/>
      <dgm:t>
        <a:bodyPr/>
        <a:lstStyle/>
        <a:p>
          <a:pPr>
            <a:defRPr cap="all"/>
          </a:pPr>
          <a:r>
            <a:rPr lang="en-GB" dirty="0">
              <a:highlight>
                <a:srgbClr val="FF0000"/>
              </a:highlight>
            </a:rPr>
            <a:t>Customer Master</a:t>
          </a:r>
          <a:endParaRPr lang="en-US" dirty="0">
            <a:highlight>
              <a:srgbClr val="FF0000"/>
            </a:highlight>
          </a:endParaRPr>
        </a:p>
      </dgm:t>
    </dgm:pt>
    <dgm:pt modelId="{8B87A262-C146-4A7C-95CA-A1006869DAD5}" type="parTrans" cxnId="{C9C37CEC-92AD-4E51-946C-7C4E79FEC423}">
      <dgm:prSet/>
      <dgm:spPr/>
      <dgm:t>
        <a:bodyPr/>
        <a:lstStyle/>
        <a:p>
          <a:endParaRPr lang="en-US"/>
        </a:p>
      </dgm:t>
    </dgm:pt>
    <dgm:pt modelId="{F4C69CB5-F73A-491D-88D1-2A8EEBCDBA52}" type="sibTrans" cxnId="{C9C37CEC-92AD-4E51-946C-7C4E79FEC423}">
      <dgm:prSet/>
      <dgm:spPr/>
      <dgm:t>
        <a:bodyPr/>
        <a:lstStyle/>
        <a:p>
          <a:endParaRPr lang="en-US"/>
        </a:p>
      </dgm:t>
    </dgm:pt>
    <dgm:pt modelId="{BDD79512-E888-4F4F-A047-3EFB8B3E4CD8}">
      <dgm:prSet/>
      <dgm:spPr/>
      <dgm:t>
        <a:bodyPr/>
        <a:lstStyle/>
        <a:p>
          <a:pPr>
            <a:defRPr cap="all"/>
          </a:pPr>
          <a:r>
            <a:rPr lang="en-GB"/>
            <a:t>Employee Master</a:t>
          </a:r>
          <a:endParaRPr lang="en-US"/>
        </a:p>
      </dgm:t>
    </dgm:pt>
    <dgm:pt modelId="{1D4F1D92-167A-4ACF-9128-B5081117416D}" type="parTrans" cxnId="{5D884D0D-977F-4D3C-B6AF-4933D834CEEA}">
      <dgm:prSet/>
      <dgm:spPr/>
      <dgm:t>
        <a:bodyPr/>
        <a:lstStyle/>
        <a:p>
          <a:endParaRPr lang="en-US"/>
        </a:p>
      </dgm:t>
    </dgm:pt>
    <dgm:pt modelId="{E472AB2D-FD42-4917-9FF7-F6CAB6B8FC19}" type="sibTrans" cxnId="{5D884D0D-977F-4D3C-B6AF-4933D834CEEA}">
      <dgm:prSet/>
      <dgm:spPr/>
      <dgm:t>
        <a:bodyPr/>
        <a:lstStyle/>
        <a:p>
          <a:endParaRPr lang="en-US"/>
        </a:p>
      </dgm:t>
    </dgm:pt>
    <dgm:pt modelId="{123A74B5-D269-4604-89FB-4EB7D593EF6F}">
      <dgm:prSet/>
      <dgm:spPr/>
      <dgm:t>
        <a:bodyPr/>
        <a:lstStyle/>
        <a:p>
          <a:pPr>
            <a:defRPr cap="all"/>
          </a:pPr>
          <a:r>
            <a:rPr lang="en-GB" dirty="0">
              <a:highlight>
                <a:srgbClr val="FF0000"/>
              </a:highlight>
            </a:rPr>
            <a:t>Material Master</a:t>
          </a:r>
          <a:endParaRPr lang="en-US" dirty="0">
            <a:highlight>
              <a:srgbClr val="FF0000"/>
            </a:highlight>
          </a:endParaRPr>
        </a:p>
      </dgm:t>
    </dgm:pt>
    <dgm:pt modelId="{6B93529B-3F98-4791-9731-00AAC7157F06}" type="parTrans" cxnId="{08B8536F-DF35-490E-A5B4-D5D6538D4916}">
      <dgm:prSet/>
      <dgm:spPr/>
      <dgm:t>
        <a:bodyPr/>
        <a:lstStyle/>
        <a:p>
          <a:endParaRPr lang="en-US"/>
        </a:p>
      </dgm:t>
    </dgm:pt>
    <dgm:pt modelId="{F0FF7016-E9CF-43B3-8D92-7DC48F000BAC}" type="sibTrans" cxnId="{08B8536F-DF35-490E-A5B4-D5D6538D4916}">
      <dgm:prSet/>
      <dgm:spPr/>
      <dgm:t>
        <a:bodyPr/>
        <a:lstStyle/>
        <a:p>
          <a:endParaRPr lang="en-US"/>
        </a:p>
      </dgm:t>
    </dgm:pt>
    <dgm:pt modelId="{245FA986-23A5-48CD-BB61-7D36B6AF0487}">
      <dgm:prSet/>
      <dgm:spPr/>
      <dgm:t>
        <a:bodyPr/>
        <a:lstStyle/>
        <a:p>
          <a:pPr>
            <a:defRPr cap="all"/>
          </a:pPr>
          <a:r>
            <a:rPr lang="en-GB"/>
            <a:t>Vendor Master</a:t>
          </a:r>
          <a:endParaRPr lang="en-US"/>
        </a:p>
      </dgm:t>
    </dgm:pt>
    <dgm:pt modelId="{48C8DE9D-9717-4564-AE5B-2AF648C4CD0F}" type="parTrans" cxnId="{8AE79D9B-9570-4162-8374-4FCAED65C2AF}">
      <dgm:prSet/>
      <dgm:spPr/>
      <dgm:t>
        <a:bodyPr/>
        <a:lstStyle/>
        <a:p>
          <a:endParaRPr lang="en-US"/>
        </a:p>
      </dgm:t>
    </dgm:pt>
    <dgm:pt modelId="{AF4F054A-010D-44C9-9192-278CAECF1565}" type="sibTrans" cxnId="{8AE79D9B-9570-4162-8374-4FCAED65C2AF}">
      <dgm:prSet/>
      <dgm:spPr/>
      <dgm:t>
        <a:bodyPr/>
        <a:lstStyle/>
        <a:p>
          <a:endParaRPr lang="en-US"/>
        </a:p>
      </dgm:t>
    </dgm:pt>
    <dgm:pt modelId="{4E23D67C-426A-4333-B37D-7B11E8D25073}" type="pres">
      <dgm:prSet presAssocID="{2983B699-2612-43DF-B850-E3CC54238A1D}" presName="root" presStyleCnt="0">
        <dgm:presLayoutVars>
          <dgm:dir/>
          <dgm:resizeHandles val="exact"/>
        </dgm:presLayoutVars>
      </dgm:prSet>
      <dgm:spPr/>
    </dgm:pt>
    <dgm:pt modelId="{3F53DE4D-1847-42CF-B98A-976A5972C171}" type="pres">
      <dgm:prSet presAssocID="{538D6B99-637D-4966-B890-EDE953745EB4}" presName="compNode" presStyleCnt="0"/>
      <dgm:spPr/>
    </dgm:pt>
    <dgm:pt modelId="{0D6A42F4-A263-4101-BBD4-3C6EA9BEC856}" type="pres">
      <dgm:prSet presAssocID="{538D6B99-637D-4966-B890-EDE953745EB4}" presName="iconBgRect" presStyleLbl="bgShp" presStyleIdx="0" presStyleCnt="4"/>
      <dgm:spPr/>
    </dgm:pt>
    <dgm:pt modelId="{061F27F4-3B2C-4C52-82EB-E7E5ACEE3072}" type="pres">
      <dgm:prSet presAssocID="{538D6B99-637D-4966-B890-EDE953745EB4}" presName="iconRect" presStyleLbl="node1" presStyleIdx="0" presStyleCnt="4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User"/>
        </a:ext>
      </dgm:extLst>
    </dgm:pt>
    <dgm:pt modelId="{00F6878D-84ED-442A-8210-CF5C4001E2B0}" type="pres">
      <dgm:prSet presAssocID="{538D6B99-637D-4966-B890-EDE953745EB4}" presName="spaceRect" presStyleCnt="0"/>
      <dgm:spPr/>
    </dgm:pt>
    <dgm:pt modelId="{0F6EF92C-4396-4014-B31D-7F5AC04854EF}" type="pres">
      <dgm:prSet presAssocID="{538D6B99-637D-4966-B890-EDE953745EB4}" presName="textRect" presStyleLbl="revTx" presStyleIdx="0" presStyleCnt="4">
        <dgm:presLayoutVars>
          <dgm:chMax val="1"/>
          <dgm:chPref val="1"/>
        </dgm:presLayoutVars>
      </dgm:prSet>
      <dgm:spPr/>
    </dgm:pt>
    <dgm:pt modelId="{D79A051B-554E-4CFE-A8AD-F25FA2F81C87}" type="pres">
      <dgm:prSet presAssocID="{F4C69CB5-F73A-491D-88D1-2A8EEBCDBA52}" presName="sibTrans" presStyleCnt="0"/>
      <dgm:spPr/>
    </dgm:pt>
    <dgm:pt modelId="{E8927DFB-C07B-4B1E-B0FE-DD796E950870}" type="pres">
      <dgm:prSet presAssocID="{BDD79512-E888-4F4F-A047-3EFB8B3E4CD8}" presName="compNode" presStyleCnt="0"/>
      <dgm:spPr/>
    </dgm:pt>
    <dgm:pt modelId="{E73EE4B1-8284-4117-898C-DEBBC5FDC620}" type="pres">
      <dgm:prSet presAssocID="{BDD79512-E888-4F4F-A047-3EFB8B3E4CD8}" presName="iconBgRect" presStyleLbl="bgShp" presStyleIdx="1" presStyleCnt="4"/>
      <dgm:spPr/>
    </dgm:pt>
    <dgm:pt modelId="{594DB4E6-2015-48A0-825F-FE043D53C2DB}" type="pres">
      <dgm:prSet presAssocID="{BDD79512-E888-4F4F-A047-3EFB8B3E4CD8}" presName="iconRect" presStyleLbl="node1" presStyleIdx="1" presStyleCnt="4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Office Worker"/>
        </a:ext>
      </dgm:extLst>
    </dgm:pt>
    <dgm:pt modelId="{4828EB34-D1ED-4E57-8043-F07ABB0F0E24}" type="pres">
      <dgm:prSet presAssocID="{BDD79512-E888-4F4F-A047-3EFB8B3E4CD8}" presName="spaceRect" presStyleCnt="0"/>
      <dgm:spPr/>
    </dgm:pt>
    <dgm:pt modelId="{C795390C-7D34-4B46-9D5C-945F15C7C87F}" type="pres">
      <dgm:prSet presAssocID="{BDD79512-E888-4F4F-A047-3EFB8B3E4CD8}" presName="textRect" presStyleLbl="revTx" presStyleIdx="1" presStyleCnt="4">
        <dgm:presLayoutVars>
          <dgm:chMax val="1"/>
          <dgm:chPref val="1"/>
        </dgm:presLayoutVars>
      </dgm:prSet>
      <dgm:spPr/>
    </dgm:pt>
    <dgm:pt modelId="{6808BA03-00E8-4A19-A9E2-10542A6BF035}" type="pres">
      <dgm:prSet presAssocID="{E472AB2D-FD42-4917-9FF7-F6CAB6B8FC19}" presName="sibTrans" presStyleCnt="0"/>
      <dgm:spPr/>
    </dgm:pt>
    <dgm:pt modelId="{C333659F-28D0-4802-8682-56B9E564C536}" type="pres">
      <dgm:prSet presAssocID="{123A74B5-D269-4604-89FB-4EB7D593EF6F}" presName="compNode" presStyleCnt="0"/>
      <dgm:spPr/>
    </dgm:pt>
    <dgm:pt modelId="{BAEBCE69-266B-4CCA-ABDE-F0802619612D}" type="pres">
      <dgm:prSet presAssocID="{123A74B5-D269-4604-89FB-4EB7D593EF6F}" presName="iconBgRect" presStyleLbl="bgShp" presStyleIdx="2" presStyleCnt="4"/>
      <dgm:spPr/>
    </dgm:pt>
    <dgm:pt modelId="{3ED8EA4E-27B5-4581-9118-64C3FC1DE4C7}" type="pres">
      <dgm:prSet presAssocID="{123A74B5-D269-4604-89FB-4EB7D593EF6F}" presName="iconRect" presStyleLbl="node1" presStyleIdx="2" presStyleCnt="4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Tools"/>
        </a:ext>
      </dgm:extLst>
    </dgm:pt>
    <dgm:pt modelId="{E5022442-A892-4B9A-AFDC-5B64932E91B6}" type="pres">
      <dgm:prSet presAssocID="{123A74B5-D269-4604-89FB-4EB7D593EF6F}" presName="spaceRect" presStyleCnt="0"/>
      <dgm:spPr/>
    </dgm:pt>
    <dgm:pt modelId="{A2FEA035-EDDD-467B-852B-39D1334BF12F}" type="pres">
      <dgm:prSet presAssocID="{123A74B5-D269-4604-89FB-4EB7D593EF6F}" presName="textRect" presStyleLbl="revTx" presStyleIdx="2" presStyleCnt="4">
        <dgm:presLayoutVars>
          <dgm:chMax val="1"/>
          <dgm:chPref val="1"/>
        </dgm:presLayoutVars>
      </dgm:prSet>
      <dgm:spPr/>
    </dgm:pt>
    <dgm:pt modelId="{43E05E51-9DD0-4E6E-9B7C-F9DDECFEEA17}" type="pres">
      <dgm:prSet presAssocID="{F0FF7016-E9CF-43B3-8D92-7DC48F000BAC}" presName="sibTrans" presStyleCnt="0"/>
      <dgm:spPr/>
    </dgm:pt>
    <dgm:pt modelId="{B254F57D-915F-4D09-B0E3-A5545FF78396}" type="pres">
      <dgm:prSet presAssocID="{245FA986-23A5-48CD-BB61-7D36B6AF0487}" presName="compNode" presStyleCnt="0"/>
      <dgm:spPr/>
    </dgm:pt>
    <dgm:pt modelId="{92057BDC-707C-496B-B643-FFC1860C875E}" type="pres">
      <dgm:prSet presAssocID="{245FA986-23A5-48CD-BB61-7D36B6AF0487}" presName="iconBgRect" presStyleLbl="bgShp" presStyleIdx="3" presStyleCnt="4"/>
      <dgm:spPr/>
    </dgm:pt>
    <dgm:pt modelId="{A64E1A34-E3FA-4133-9D01-9DD6A8EFA1E8}" type="pres">
      <dgm:prSet presAssocID="{245FA986-23A5-48CD-BB61-7D36B6AF0487}" presName="iconRect" presStyleLbl="node1" presStyleIdx="3" presStyleCnt="4"/>
      <dgm:spPr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Star"/>
        </a:ext>
      </dgm:extLst>
    </dgm:pt>
    <dgm:pt modelId="{A230D057-0303-4ED9-99AA-04CE1700B874}" type="pres">
      <dgm:prSet presAssocID="{245FA986-23A5-48CD-BB61-7D36B6AF0487}" presName="spaceRect" presStyleCnt="0"/>
      <dgm:spPr/>
    </dgm:pt>
    <dgm:pt modelId="{47AB9970-4A37-4535-B8D7-C3AAC5CA0ADE}" type="pres">
      <dgm:prSet presAssocID="{245FA986-23A5-48CD-BB61-7D36B6AF0487}" presName="textRect" presStyleLbl="revTx" presStyleIdx="3" presStyleCnt="4">
        <dgm:presLayoutVars>
          <dgm:chMax val="1"/>
          <dgm:chPref val="1"/>
        </dgm:presLayoutVars>
      </dgm:prSet>
      <dgm:spPr/>
    </dgm:pt>
  </dgm:ptLst>
  <dgm:cxnLst>
    <dgm:cxn modelId="{7655CB0C-641A-4BBC-8D89-A25C072C5907}" type="presOf" srcId="{245FA986-23A5-48CD-BB61-7D36B6AF0487}" destId="{47AB9970-4A37-4535-B8D7-C3AAC5CA0ADE}" srcOrd="0" destOrd="0" presId="urn:microsoft.com/office/officeart/2018/5/layout/IconCircleLabelList"/>
    <dgm:cxn modelId="{5D884D0D-977F-4D3C-B6AF-4933D834CEEA}" srcId="{2983B699-2612-43DF-B850-E3CC54238A1D}" destId="{BDD79512-E888-4F4F-A047-3EFB8B3E4CD8}" srcOrd="1" destOrd="0" parTransId="{1D4F1D92-167A-4ACF-9128-B5081117416D}" sibTransId="{E472AB2D-FD42-4917-9FF7-F6CAB6B8FC19}"/>
    <dgm:cxn modelId="{08B8536F-DF35-490E-A5B4-D5D6538D4916}" srcId="{2983B699-2612-43DF-B850-E3CC54238A1D}" destId="{123A74B5-D269-4604-89FB-4EB7D593EF6F}" srcOrd="2" destOrd="0" parTransId="{6B93529B-3F98-4791-9731-00AAC7157F06}" sibTransId="{F0FF7016-E9CF-43B3-8D92-7DC48F000BAC}"/>
    <dgm:cxn modelId="{A3E45194-55A0-4127-83D7-DF22134DED07}" type="presOf" srcId="{2983B699-2612-43DF-B850-E3CC54238A1D}" destId="{4E23D67C-426A-4333-B37D-7B11E8D25073}" srcOrd="0" destOrd="0" presId="urn:microsoft.com/office/officeart/2018/5/layout/IconCircleLabelList"/>
    <dgm:cxn modelId="{8AE79D9B-9570-4162-8374-4FCAED65C2AF}" srcId="{2983B699-2612-43DF-B850-E3CC54238A1D}" destId="{245FA986-23A5-48CD-BB61-7D36B6AF0487}" srcOrd="3" destOrd="0" parTransId="{48C8DE9D-9717-4564-AE5B-2AF648C4CD0F}" sibTransId="{AF4F054A-010D-44C9-9192-278CAECF1565}"/>
    <dgm:cxn modelId="{AD8DB0A5-BFD7-42C9-8952-C2978DB9DF15}" type="presOf" srcId="{123A74B5-D269-4604-89FB-4EB7D593EF6F}" destId="{A2FEA035-EDDD-467B-852B-39D1334BF12F}" srcOrd="0" destOrd="0" presId="urn:microsoft.com/office/officeart/2018/5/layout/IconCircleLabelList"/>
    <dgm:cxn modelId="{66710AC7-FAF6-4F9A-95BA-4CE8BF6265D2}" type="presOf" srcId="{538D6B99-637D-4966-B890-EDE953745EB4}" destId="{0F6EF92C-4396-4014-B31D-7F5AC04854EF}" srcOrd="0" destOrd="0" presId="urn:microsoft.com/office/officeart/2018/5/layout/IconCircleLabelList"/>
    <dgm:cxn modelId="{BF66C0DF-B432-4694-80CE-4C8984CBB88F}" type="presOf" srcId="{BDD79512-E888-4F4F-A047-3EFB8B3E4CD8}" destId="{C795390C-7D34-4B46-9D5C-945F15C7C87F}" srcOrd="0" destOrd="0" presId="urn:microsoft.com/office/officeart/2018/5/layout/IconCircleLabelList"/>
    <dgm:cxn modelId="{C9C37CEC-92AD-4E51-946C-7C4E79FEC423}" srcId="{2983B699-2612-43DF-B850-E3CC54238A1D}" destId="{538D6B99-637D-4966-B890-EDE953745EB4}" srcOrd="0" destOrd="0" parTransId="{8B87A262-C146-4A7C-95CA-A1006869DAD5}" sibTransId="{F4C69CB5-F73A-491D-88D1-2A8EEBCDBA52}"/>
    <dgm:cxn modelId="{1776EACD-5CC0-4222-9C9B-F914E4E501E4}" type="presParOf" srcId="{4E23D67C-426A-4333-B37D-7B11E8D25073}" destId="{3F53DE4D-1847-42CF-B98A-976A5972C171}" srcOrd="0" destOrd="0" presId="urn:microsoft.com/office/officeart/2018/5/layout/IconCircleLabelList"/>
    <dgm:cxn modelId="{4A9D4093-0121-4B45-8CEE-D2F8A418489B}" type="presParOf" srcId="{3F53DE4D-1847-42CF-B98A-976A5972C171}" destId="{0D6A42F4-A263-4101-BBD4-3C6EA9BEC856}" srcOrd="0" destOrd="0" presId="urn:microsoft.com/office/officeart/2018/5/layout/IconCircleLabelList"/>
    <dgm:cxn modelId="{1DD7DFA6-EFED-4432-8B7A-7408874D1068}" type="presParOf" srcId="{3F53DE4D-1847-42CF-B98A-976A5972C171}" destId="{061F27F4-3B2C-4C52-82EB-E7E5ACEE3072}" srcOrd="1" destOrd="0" presId="urn:microsoft.com/office/officeart/2018/5/layout/IconCircleLabelList"/>
    <dgm:cxn modelId="{2BC34E4E-0114-4C6C-8CFB-E06387280766}" type="presParOf" srcId="{3F53DE4D-1847-42CF-B98A-976A5972C171}" destId="{00F6878D-84ED-442A-8210-CF5C4001E2B0}" srcOrd="2" destOrd="0" presId="urn:microsoft.com/office/officeart/2018/5/layout/IconCircleLabelList"/>
    <dgm:cxn modelId="{98466823-5C1F-421D-BD21-F44E0FDBBDEE}" type="presParOf" srcId="{3F53DE4D-1847-42CF-B98A-976A5972C171}" destId="{0F6EF92C-4396-4014-B31D-7F5AC04854EF}" srcOrd="3" destOrd="0" presId="urn:microsoft.com/office/officeart/2018/5/layout/IconCircleLabelList"/>
    <dgm:cxn modelId="{3F8BF51C-DF35-4517-B89F-94B49027AAA7}" type="presParOf" srcId="{4E23D67C-426A-4333-B37D-7B11E8D25073}" destId="{D79A051B-554E-4CFE-A8AD-F25FA2F81C87}" srcOrd="1" destOrd="0" presId="urn:microsoft.com/office/officeart/2018/5/layout/IconCircleLabelList"/>
    <dgm:cxn modelId="{8469D5A3-4F8A-435F-B850-76232DFE57CE}" type="presParOf" srcId="{4E23D67C-426A-4333-B37D-7B11E8D25073}" destId="{E8927DFB-C07B-4B1E-B0FE-DD796E950870}" srcOrd="2" destOrd="0" presId="urn:microsoft.com/office/officeart/2018/5/layout/IconCircleLabelList"/>
    <dgm:cxn modelId="{974B8FA3-C884-41E1-A8B9-C20470C85416}" type="presParOf" srcId="{E8927DFB-C07B-4B1E-B0FE-DD796E950870}" destId="{E73EE4B1-8284-4117-898C-DEBBC5FDC620}" srcOrd="0" destOrd="0" presId="urn:microsoft.com/office/officeart/2018/5/layout/IconCircleLabelList"/>
    <dgm:cxn modelId="{39D3B88A-3FBB-4AF9-AB4F-09E0D5B05471}" type="presParOf" srcId="{E8927DFB-C07B-4B1E-B0FE-DD796E950870}" destId="{594DB4E6-2015-48A0-825F-FE043D53C2DB}" srcOrd="1" destOrd="0" presId="urn:microsoft.com/office/officeart/2018/5/layout/IconCircleLabelList"/>
    <dgm:cxn modelId="{428452EF-4A79-46D2-8CD8-85B4C0D8F341}" type="presParOf" srcId="{E8927DFB-C07B-4B1E-B0FE-DD796E950870}" destId="{4828EB34-D1ED-4E57-8043-F07ABB0F0E24}" srcOrd="2" destOrd="0" presId="urn:microsoft.com/office/officeart/2018/5/layout/IconCircleLabelList"/>
    <dgm:cxn modelId="{1F34A386-ED2B-421E-B2FC-D6364AD91B78}" type="presParOf" srcId="{E8927DFB-C07B-4B1E-B0FE-DD796E950870}" destId="{C795390C-7D34-4B46-9D5C-945F15C7C87F}" srcOrd="3" destOrd="0" presId="urn:microsoft.com/office/officeart/2018/5/layout/IconCircleLabelList"/>
    <dgm:cxn modelId="{F426B4C8-C621-47A2-AFFB-E22A66CCE937}" type="presParOf" srcId="{4E23D67C-426A-4333-B37D-7B11E8D25073}" destId="{6808BA03-00E8-4A19-A9E2-10542A6BF035}" srcOrd="3" destOrd="0" presId="urn:microsoft.com/office/officeart/2018/5/layout/IconCircleLabelList"/>
    <dgm:cxn modelId="{A1CC171C-482D-495D-863B-11208C53EB04}" type="presParOf" srcId="{4E23D67C-426A-4333-B37D-7B11E8D25073}" destId="{C333659F-28D0-4802-8682-56B9E564C536}" srcOrd="4" destOrd="0" presId="urn:microsoft.com/office/officeart/2018/5/layout/IconCircleLabelList"/>
    <dgm:cxn modelId="{1990A765-786C-43F6-B492-2371D9741F3D}" type="presParOf" srcId="{C333659F-28D0-4802-8682-56B9E564C536}" destId="{BAEBCE69-266B-4CCA-ABDE-F0802619612D}" srcOrd="0" destOrd="0" presId="urn:microsoft.com/office/officeart/2018/5/layout/IconCircleLabelList"/>
    <dgm:cxn modelId="{31AAD249-BF30-4305-B854-FE6D8B839C2F}" type="presParOf" srcId="{C333659F-28D0-4802-8682-56B9E564C536}" destId="{3ED8EA4E-27B5-4581-9118-64C3FC1DE4C7}" srcOrd="1" destOrd="0" presId="urn:microsoft.com/office/officeart/2018/5/layout/IconCircleLabelList"/>
    <dgm:cxn modelId="{1F52C3CE-0450-4700-98EC-992C458AB568}" type="presParOf" srcId="{C333659F-28D0-4802-8682-56B9E564C536}" destId="{E5022442-A892-4B9A-AFDC-5B64932E91B6}" srcOrd="2" destOrd="0" presId="urn:microsoft.com/office/officeart/2018/5/layout/IconCircleLabelList"/>
    <dgm:cxn modelId="{96DDB517-292E-4E74-98A0-A499BC16C779}" type="presParOf" srcId="{C333659F-28D0-4802-8682-56B9E564C536}" destId="{A2FEA035-EDDD-467B-852B-39D1334BF12F}" srcOrd="3" destOrd="0" presId="urn:microsoft.com/office/officeart/2018/5/layout/IconCircleLabelList"/>
    <dgm:cxn modelId="{AB003DA4-F947-44CF-BE28-4C6A055B0A20}" type="presParOf" srcId="{4E23D67C-426A-4333-B37D-7B11E8D25073}" destId="{43E05E51-9DD0-4E6E-9B7C-F9DDECFEEA17}" srcOrd="5" destOrd="0" presId="urn:microsoft.com/office/officeart/2018/5/layout/IconCircleLabelList"/>
    <dgm:cxn modelId="{798ECCCF-954D-4DD8-A2D3-AFFBAA844CEF}" type="presParOf" srcId="{4E23D67C-426A-4333-B37D-7B11E8D25073}" destId="{B254F57D-915F-4D09-B0E3-A5545FF78396}" srcOrd="6" destOrd="0" presId="urn:microsoft.com/office/officeart/2018/5/layout/IconCircleLabelList"/>
    <dgm:cxn modelId="{CB426B3B-A0EB-42B2-81C0-42D0BF2D6CF7}" type="presParOf" srcId="{B254F57D-915F-4D09-B0E3-A5545FF78396}" destId="{92057BDC-707C-496B-B643-FFC1860C875E}" srcOrd="0" destOrd="0" presId="urn:microsoft.com/office/officeart/2018/5/layout/IconCircleLabelList"/>
    <dgm:cxn modelId="{EF90D360-266B-4CD3-9A4D-E6C446DBFF87}" type="presParOf" srcId="{B254F57D-915F-4D09-B0E3-A5545FF78396}" destId="{A64E1A34-E3FA-4133-9D01-9DD6A8EFA1E8}" srcOrd="1" destOrd="0" presId="urn:microsoft.com/office/officeart/2018/5/layout/IconCircleLabelList"/>
    <dgm:cxn modelId="{9B251C35-4234-4FE1-9285-3971E2280135}" type="presParOf" srcId="{B254F57D-915F-4D09-B0E3-A5545FF78396}" destId="{A230D057-0303-4ED9-99AA-04CE1700B874}" srcOrd="2" destOrd="0" presId="urn:microsoft.com/office/officeart/2018/5/layout/IconCircleLabelList"/>
    <dgm:cxn modelId="{63DAB3A3-2C1D-4073-B4F3-A8B00EDC94D9}" type="presParOf" srcId="{B254F57D-915F-4D09-B0E3-A5545FF78396}" destId="{47AB9970-4A37-4535-B8D7-C3AAC5CA0ADE}" srcOrd="3" destOrd="0" presId="urn:microsoft.com/office/officeart/2018/5/layout/IconCircleLabel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B5B9AC2F-3871-4389-B1BC-CF988FC30B85}" type="doc">
      <dgm:prSet loTypeId="urn:microsoft.com/office/officeart/2018/5/layout/IconCircleLabelList" loCatId="icon" qsTypeId="urn:microsoft.com/office/officeart/2005/8/quickstyle/simple1" qsCatId="simple" csTypeId="urn:microsoft.com/office/officeart/2018/5/colors/Iconchunking_neutralicon_colorful1" csCatId="colorful" phldr="1"/>
      <dgm:spPr/>
      <dgm:t>
        <a:bodyPr/>
        <a:lstStyle/>
        <a:p>
          <a:endParaRPr lang="en-US"/>
        </a:p>
      </dgm:t>
    </dgm:pt>
    <dgm:pt modelId="{8696BB4D-9864-4023-85CF-53CAE6E966B1}">
      <dgm:prSet/>
      <dgm:spPr/>
      <dgm:t>
        <a:bodyPr/>
        <a:lstStyle/>
        <a:p>
          <a:pPr>
            <a:defRPr cap="all"/>
          </a:pPr>
          <a:r>
            <a:rPr lang="en-GB"/>
            <a:t>Materials Requirement Planning</a:t>
          </a:r>
          <a:endParaRPr lang="en-US"/>
        </a:p>
      </dgm:t>
    </dgm:pt>
    <dgm:pt modelId="{84D69FB7-438B-4815-9CEF-836AAA9E19EA}" type="parTrans" cxnId="{2782DA34-721A-4A9B-9C7D-8E4D5817888F}">
      <dgm:prSet/>
      <dgm:spPr/>
      <dgm:t>
        <a:bodyPr/>
        <a:lstStyle/>
        <a:p>
          <a:endParaRPr lang="en-US"/>
        </a:p>
      </dgm:t>
    </dgm:pt>
    <dgm:pt modelId="{65B99232-69FC-4B5B-A74D-30D0F108E8C2}" type="sibTrans" cxnId="{2782DA34-721A-4A9B-9C7D-8E4D5817888F}">
      <dgm:prSet/>
      <dgm:spPr/>
      <dgm:t>
        <a:bodyPr/>
        <a:lstStyle/>
        <a:p>
          <a:endParaRPr lang="en-US"/>
        </a:p>
      </dgm:t>
    </dgm:pt>
    <dgm:pt modelId="{4CA2B557-96D0-4789-B1CA-13CBD07E07C2}">
      <dgm:prSet/>
      <dgm:spPr/>
      <dgm:t>
        <a:bodyPr/>
        <a:lstStyle/>
        <a:p>
          <a:pPr>
            <a:defRPr cap="all"/>
          </a:pPr>
          <a:r>
            <a:rPr lang="en-GB" dirty="0">
              <a:highlight>
                <a:srgbClr val="FF0000"/>
              </a:highlight>
            </a:rPr>
            <a:t>Variant Configuration</a:t>
          </a:r>
          <a:endParaRPr lang="en-US" dirty="0">
            <a:highlight>
              <a:srgbClr val="FF0000"/>
            </a:highlight>
          </a:endParaRPr>
        </a:p>
      </dgm:t>
    </dgm:pt>
    <dgm:pt modelId="{D02D6ECF-FCDC-403D-AAC0-57BC052F1832}" type="parTrans" cxnId="{3304AD5E-5E2A-49AD-9911-B9B22F873196}">
      <dgm:prSet/>
      <dgm:spPr/>
      <dgm:t>
        <a:bodyPr/>
        <a:lstStyle/>
        <a:p>
          <a:endParaRPr lang="en-US"/>
        </a:p>
      </dgm:t>
    </dgm:pt>
    <dgm:pt modelId="{8A42FC68-6CF2-461F-945C-8C94858AA6F7}" type="sibTrans" cxnId="{3304AD5E-5E2A-49AD-9911-B9B22F873196}">
      <dgm:prSet/>
      <dgm:spPr/>
      <dgm:t>
        <a:bodyPr/>
        <a:lstStyle/>
        <a:p>
          <a:endParaRPr lang="en-US"/>
        </a:p>
      </dgm:t>
    </dgm:pt>
    <dgm:pt modelId="{3FAF345A-3E60-4DE2-944B-F56F635B160B}">
      <dgm:prSet/>
      <dgm:spPr/>
      <dgm:t>
        <a:bodyPr/>
        <a:lstStyle/>
        <a:p>
          <a:pPr>
            <a:defRPr cap="all"/>
          </a:pPr>
          <a:r>
            <a:rPr lang="en-GB"/>
            <a:t>Constraint based Production Planning &amp; Scheduling</a:t>
          </a:r>
          <a:endParaRPr lang="en-US"/>
        </a:p>
      </dgm:t>
    </dgm:pt>
    <dgm:pt modelId="{6FDC6683-EE49-428F-A278-E84F8BFB7400}" type="parTrans" cxnId="{8FCBB73D-4658-490B-A85E-3A22736AD441}">
      <dgm:prSet/>
      <dgm:spPr/>
      <dgm:t>
        <a:bodyPr/>
        <a:lstStyle/>
        <a:p>
          <a:endParaRPr lang="en-US"/>
        </a:p>
      </dgm:t>
    </dgm:pt>
    <dgm:pt modelId="{4D0957E4-9A3D-427A-8473-D47A5B233034}" type="sibTrans" cxnId="{8FCBB73D-4658-490B-A85E-3A22736AD441}">
      <dgm:prSet/>
      <dgm:spPr/>
      <dgm:t>
        <a:bodyPr/>
        <a:lstStyle/>
        <a:p>
          <a:endParaRPr lang="en-US"/>
        </a:p>
      </dgm:t>
    </dgm:pt>
    <dgm:pt modelId="{A25CAF21-BCDC-45C3-90E3-EAD2A7020219}">
      <dgm:prSet/>
      <dgm:spPr/>
      <dgm:t>
        <a:bodyPr/>
        <a:lstStyle/>
        <a:p>
          <a:pPr>
            <a:defRPr cap="all"/>
          </a:pPr>
          <a:r>
            <a:rPr lang="en-GB"/>
            <a:t>Product Development Foundation</a:t>
          </a:r>
          <a:endParaRPr lang="en-US"/>
        </a:p>
      </dgm:t>
    </dgm:pt>
    <dgm:pt modelId="{2E0A5EE9-BCB4-4B14-BB72-2552B97EE424}" type="parTrans" cxnId="{DC43BB2E-E652-4FEE-A4EC-FB2F75498DC0}">
      <dgm:prSet/>
      <dgm:spPr/>
      <dgm:t>
        <a:bodyPr/>
        <a:lstStyle/>
        <a:p>
          <a:endParaRPr lang="en-US"/>
        </a:p>
      </dgm:t>
    </dgm:pt>
    <dgm:pt modelId="{B6DD7426-46B8-4BAB-BB13-AAF4D55BB5D7}" type="sibTrans" cxnId="{DC43BB2E-E652-4FEE-A4EC-FB2F75498DC0}">
      <dgm:prSet/>
      <dgm:spPr/>
      <dgm:t>
        <a:bodyPr/>
        <a:lstStyle/>
        <a:p>
          <a:endParaRPr lang="en-US"/>
        </a:p>
      </dgm:t>
    </dgm:pt>
    <dgm:pt modelId="{F9B5EBEC-3721-46A6-8BC6-263F1E52677F}" type="pres">
      <dgm:prSet presAssocID="{B5B9AC2F-3871-4389-B1BC-CF988FC30B85}" presName="root" presStyleCnt="0">
        <dgm:presLayoutVars>
          <dgm:dir/>
          <dgm:resizeHandles val="exact"/>
        </dgm:presLayoutVars>
      </dgm:prSet>
      <dgm:spPr/>
    </dgm:pt>
    <dgm:pt modelId="{67A3EB4C-FA30-45D8-8E80-B1C6F5EEC121}" type="pres">
      <dgm:prSet presAssocID="{8696BB4D-9864-4023-85CF-53CAE6E966B1}" presName="compNode" presStyleCnt="0"/>
      <dgm:spPr/>
    </dgm:pt>
    <dgm:pt modelId="{CC5C8C18-7781-44FF-B251-CF0B4E395C80}" type="pres">
      <dgm:prSet presAssocID="{8696BB4D-9864-4023-85CF-53CAE6E966B1}" presName="iconBgRect" presStyleLbl="bgShp" presStyleIdx="0" presStyleCnt="4"/>
      <dgm:spPr/>
    </dgm:pt>
    <dgm:pt modelId="{B3811D56-F56A-4E8B-BDAF-30F7641F8005}" type="pres">
      <dgm:prSet presAssocID="{8696BB4D-9864-4023-85CF-53CAE6E966B1}" presName="iconRect" presStyleLbl="node1" presStyleIdx="0" presStyleCnt="4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Check List"/>
        </a:ext>
      </dgm:extLst>
    </dgm:pt>
    <dgm:pt modelId="{B631D93B-9F48-46D2-A2E7-ACB4CED0D58B}" type="pres">
      <dgm:prSet presAssocID="{8696BB4D-9864-4023-85CF-53CAE6E966B1}" presName="spaceRect" presStyleCnt="0"/>
      <dgm:spPr/>
    </dgm:pt>
    <dgm:pt modelId="{F657AF6C-EDD4-484D-9259-AE8EF9A4D766}" type="pres">
      <dgm:prSet presAssocID="{8696BB4D-9864-4023-85CF-53CAE6E966B1}" presName="textRect" presStyleLbl="revTx" presStyleIdx="0" presStyleCnt="4">
        <dgm:presLayoutVars>
          <dgm:chMax val="1"/>
          <dgm:chPref val="1"/>
        </dgm:presLayoutVars>
      </dgm:prSet>
      <dgm:spPr/>
    </dgm:pt>
    <dgm:pt modelId="{7B45F0E1-DC59-403E-BC34-3B32DF797A91}" type="pres">
      <dgm:prSet presAssocID="{65B99232-69FC-4B5B-A74D-30D0F108E8C2}" presName="sibTrans" presStyleCnt="0"/>
      <dgm:spPr/>
    </dgm:pt>
    <dgm:pt modelId="{4699B521-1F87-4A4B-AC62-87CD10E1057D}" type="pres">
      <dgm:prSet presAssocID="{4CA2B557-96D0-4789-B1CA-13CBD07E07C2}" presName="compNode" presStyleCnt="0"/>
      <dgm:spPr/>
    </dgm:pt>
    <dgm:pt modelId="{053F6272-DA2E-456A-B61C-1C7996165C60}" type="pres">
      <dgm:prSet presAssocID="{4CA2B557-96D0-4789-B1CA-13CBD07E07C2}" presName="iconBgRect" presStyleLbl="bgShp" presStyleIdx="1" presStyleCnt="4"/>
      <dgm:spPr/>
    </dgm:pt>
    <dgm:pt modelId="{8E3FFB36-C88A-4BEF-AB88-6E113EC99205}" type="pres">
      <dgm:prSet presAssocID="{4CA2B557-96D0-4789-B1CA-13CBD07E07C2}" presName="iconRect" presStyleLbl="node1" presStyleIdx="1" presStyleCnt="4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User"/>
        </a:ext>
      </dgm:extLst>
    </dgm:pt>
    <dgm:pt modelId="{0C61AD5B-D79D-48CD-A096-42B83E46B3BD}" type="pres">
      <dgm:prSet presAssocID="{4CA2B557-96D0-4789-B1CA-13CBD07E07C2}" presName="spaceRect" presStyleCnt="0"/>
      <dgm:spPr/>
    </dgm:pt>
    <dgm:pt modelId="{F5021F00-22CB-4086-AD1B-89DB85BA7252}" type="pres">
      <dgm:prSet presAssocID="{4CA2B557-96D0-4789-B1CA-13CBD07E07C2}" presName="textRect" presStyleLbl="revTx" presStyleIdx="1" presStyleCnt="4">
        <dgm:presLayoutVars>
          <dgm:chMax val="1"/>
          <dgm:chPref val="1"/>
        </dgm:presLayoutVars>
      </dgm:prSet>
      <dgm:spPr/>
    </dgm:pt>
    <dgm:pt modelId="{B3211443-734E-44D4-AE5F-F7081AC3D0EC}" type="pres">
      <dgm:prSet presAssocID="{8A42FC68-6CF2-461F-945C-8C94858AA6F7}" presName="sibTrans" presStyleCnt="0"/>
      <dgm:spPr/>
    </dgm:pt>
    <dgm:pt modelId="{ACF06533-E683-4259-9C25-27AC76EF004F}" type="pres">
      <dgm:prSet presAssocID="{3FAF345A-3E60-4DE2-944B-F56F635B160B}" presName="compNode" presStyleCnt="0"/>
      <dgm:spPr/>
    </dgm:pt>
    <dgm:pt modelId="{2EC8939F-59E3-4632-ADCD-8DE5EE0BC6B9}" type="pres">
      <dgm:prSet presAssocID="{3FAF345A-3E60-4DE2-944B-F56F635B160B}" presName="iconBgRect" presStyleLbl="bgShp" presStyleIdx="2" presStyleCnt="4"/>
      <dgm:spPr/>
    </dgm:pt>
    <dgm:pt modelId="{8F42C339-108A-489C-A1BB-59C76DA1FAE4}" type="pres">
      <dgm:prSet presAssocID="{3FAF345A-3E60-4DE2-944B-F56F635B160B}" presName="iconRect" presStyleLbl="node1" presStyleIdx="2" presStyleCnt="4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Daily Calendar"/>
        </a:ext>
      </dgm:extLst>
    </dgm:pt>
    <dgm:pt modelId="{94FE8F59-C329-4627-9837-C56F1E9C79C6}" type="pres">
      <dgm:prSet presAssocID="{3FAF345A-3E60-4DE2-944B-F56F635B160B}" presName="spaceRect" presStyleCnt="0"/>
      <dgm:spPr/>
    </dgm:pt>
    <dgm:pt modelId="{ED80C5D3-3542-4544-9D3F-EF5ACB91F5E0}" type="pres">
      <dgm:prSet presAssocID="{3FAF345A-3E60-4DE2-944B-F56F635B160B}" presName="textRect" presStyleLbl="revTx" presStyleIdx="2" presStyleCnt="4">
        <dgm:presLayoutVars>
          <dgm:chMax val="1"/>
          <dgm:chPref val="1"/>
        </dgm:presLayoutVars>
      </dgm:prSet>
      <dgm:spPr/>
    </dgm:pt>
    <dgm:pt modelId="{C4524EB2-D7A8-464C-8945-322F4CB3AB92}" type="pres">
      <dgm:prSet presAssocID="{4D0957E4-9A3D-427A-8473-D47A5B233034}" presName="sibTrans" presStyleCnt="0"/>
      <dgm:spPr/>
    </dgm:pt>
    <dgm:pt modelId="{3725EF38-CA30-45AA-A3B9-4A4524EC3916}" type="pres">
      <dgm:prSet presAssocID="{A25CAF21-BCDC-45C3-90E3-EAD2A7020219}" presName="compNode" presStyleCnt="0"/>
      <dgm:spPr/>
    </dgm:pt>
    <dgm:pt modelId="{2B94E12D-5FCD-4576-B763-4AA4BC945931}" type="pres">
      <dgm:prSet presAssocID="{A25CAF21-BCDC-45C3-90E3-EAD2A7020219}" presName="iconBgRect" presStyleLbl="bgShp" presStyleIdx="3" presStyleCnt="4"/>
      <dgm:spPr/>
    </dgm:pt>
    <dgm:pt modelId="{D86F6853-90C8-4928-8137-8B07D0CC72CC}" type="pres">
      <dgm:prSet presAssocID="{A25CAF21-BCDC-45C3-90E3-EAD2A7020219}" presName="iconRect" presStyleLbl="node1" presStyleIdx="3" presStyleCnt="4"/>
      <dgm:spPr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Upward trend"/>
        </a:ext>
      </dgm:extLst>
    </dgm:pt>
    <dgm:pt modelId="{2E48658F-13F9-4941-AB8C-1BD585F44154}" type="pres">
      <dgm:prSet presAssocID="{A25CAF21-BCDC-45C3-90E3-EAD2A7020219}" presName="spaceRect" presStyleCnt="0"/>
      <dgm:spPr/>
    </dgm:pt>
    <dgm:pt modelId="{974B3671-8C78-4A6E-BC6B-374C12E2CE14}" type="pres">
      <dgm:prSet presAssocID="{A25CAF21-BCDC-45C3-90E3-EAD2A7020219}" presName="textRect" presStyleLbl="revTx" presStyleIdx="3" presStyleCnt="4">
        <dgm:presLayoutVars>
          <dgm:chMax val="1"/>
          <dgm:chPref val="1"/>
        </dgm:presLayoutVars>
      </dgm:prSet>
      <dgm:spPr/>
    </dgm:pt>
  </dgm:ptLst>
  <dgm:cxnLst>
    <dgm:cxn modelId="{5DDCED19-EBD9-4FAF-9DF6-A4136EEB0C27}" type="presOf" srcId="{8696BB4D-9864-4023-85CF-53CAE6E966B1}" destId="{F657AF6C-EDD4-484D-9259-AE8EF9A4D766}" srcOrd="0" destOrd="0" presId="urn:microsoft.com/office/officeart/2018/5/layout/IconCircleLabelList"/>
    <dgm:cxn modelId="{DC43BB2E-E652-4FEE-A4EC-FB2F75498DC0}" srcId="{B5B9AC2F-3871-4389-B1BC-CF988FC30B85}" destId="{A25CAF21-BCDC-45C3-90E3-EAD2A7020219}" srcOrd="3" destOrd="0" parTransId="{2E0A5EE9-BCB4-4B14-BB72-2552B97EE424}" sibTransId="{B6DD7426-46B8-4BAB-BB13-AAF4D55BB5D7}"/>
    <dgm:cxn modelId="{2782DA34-721A-4A9B-9C7D-8E4D5817888F}" srcId="{B5B9AC2F-3871-4389-B1BC-CF988FC30B85}" destId="{8696BB4D-9864-4023-85CF-53CAE6E966B1}" srcOrd="0" destOrd="0" parTransId="{84D69FB7-438B-4815-9CEF-836AAA9E19EA}" sibTransId="{65B99232-69FC-4B5B-A74D-30D0F108E8C2}"/>
    <dgm:cxn modelId="{8FCBB73D-4658-490B-A85E-3A22736AD441}" srcId="{B5B9AC2F-3871-4389-B1BC-CF988FC30B85}" destId="{3FAF345A-3E60-4DE2-944B-F56F635B160B}" srcOrd="2" destOrd="0" parTransId="{6FDC6683-EE49-428F-A278-E84F8BFB7400}" sibTransId="{4D0957E4-9A3D-427A-8473-D47A5B233034}"/>
    <dgm:cxn modelId="{3304AD5E-5E2A-49AD-9911-B9B22F873196}" srcId="{B5B9AC2F-3871-4389-B1BC-CF988FC30B85}" destId="{4CA2B557-96D0-4789-B1CA-13CBD07E07C2}" srcOrd="1" destOrd="0" parTransId="{D02D6ECF-FCDC-403D-AAC0-57BC052F1832}" sibTransId="{8A42FC68-6CF2-461F-945C-8C94858AA6F7}"/>
    <dgm:cxn modelId="{756F1E41-F7DD-4736-972E-A0A10B317786}" type="presOf" srcId="{4CA2B557-96D0-4789-B1CA-13CBD07E07C2}" destId="{F5021F00-22CB-4086-AD1B-89DB85BA7252}" srcOrd="0" destOrd="0" presId="urn:microsoft.com/office/officeart/2018/5/layout/IconCircleLabelList"/>
    <dgm:cxn modelId="{73C4D368-F51B-46B4-A20F-8DA915C022EE}" type="presOf" srcId="{3FAF345A-3E60-4DE2-944B-F56F635B160B}" destId="{ED80C5D3-3542-4544-9D3F-EF5ACB91F5E0}" srcOrd="0" destOrd="0" presId="urn:microsoft.com/office/officeart/2018/5/layout/IconCircleLabelList"/>
    <dgm:cxn modelId="{23D09F91-8F30-4E36-A35C-5BFD93C6C70E}" type="presOf" srcId="{A25CAF21-BCDC-45C3-90E3-EAD2A7020219}" destId="{974B3671-8C78-4A6E-BC6B-374C12E2CE14}" srcOrd="0" destOrd="0" presId="urn:microsoft.com/office/officeart/2018/5/layout/IconCircleLabelList"/>
    <dgm:cxn modelId="{8FD179FA-0081-46DE-9711-20D722E2EBB5}" type="presOf" srcId="{B5B9AC2F-3871-4389-B1BC-CF988FC30B85}" destId="{F9B5EBEC-3721-46A6-8BC6-263F1E52677F}" srcOrd="0" destOrd="0" presId="urn:microsoft.com/office/officeart/2018/5/layout/IconCircleLabelList"/>
    <dgm:cxn modelId="{FF18C427-7E96-4144-9E76-993F91243DE8}" type="presParOf" srcId="{F9B5EBEC-3721-46A6-8BC6-263F1E52677F}" destId="{67A3EB4C-FA30-45D8-8E80-B1C6F5EEC121}" srcOrd="0" destOrd="0" presId="urn:microsoft.com/office/officeart/2018/5/layout/IconCircleLabelList"/>
    <dgm:cxn modelId="{C9597AE3-994A-4169-81CB-F449BE5C2740}" type="presParOf" srcId="{67A3EB4C-FA30-45D8-8E80-B1C6F5EEC121}" destId="{CC5C8C18-7781-44FF-B251-CF0B4E395C80}" srcOrd="0" destOrd="0" presId="urn:microsoft.com/office/officeart/2018/5/layout/IconCircleLabelList"/>
    <dgm:cxn modelId="{9F83EEC5-3FD0-4D69-B04D-C466FC71BF19}" type="presParOf" srcId="{67A3EB4C-FA30-45D8-8E80-B1C6F5EEC121}" destId="{B3811D56-F56A-4E8B-BDAF-30F7641F8005}" srcOrd="1" destOrd="0" presId="urn:microsoft.com/office/officeart/2018/5/layout/IconCircleLabelList"/>
    <dgm:cxn modelId="{EEE82C0F-B247-461A-B3B4-3EBB47EB5F83}" type="presParOf" srcId="{67A3EB4C-FA30-45D8-8E80-B1C6F5EEC121}" destId="{B631D93B-9F48-46D2-A2E7-ACB4CED0D58B}" srcOrd="2" destOrd="0" presId="urn:microsoft.com/office/officeart/2018/5/layout/IconCircleLabelList"/>
    <dgm:cxn modelId="{5586D32F-0122-42EF-A1CE-102B9C7E63A1}" type="presParOf" srcId="{67A3EB4C-FA30-45D8-8E80-B1C6F5EEC121}" destId="{F657AF6C-EDD4-484D-9259-AE8EF9A4D766}" srcOrd="3" destOrd="0" presId="urn:microsoft.com/office/officeart/2018/5/layout/IconCircleLabelList"/>
    <dgm:cxn modelId="{4583B7FE-323A-4906-A257-CD9964ECF6B9}" type="presParOf" srcId="{F9B5EBEC-3721-46A6-8BC6-263F1E52677F}" destId="{7B45F0E1-DC59-403E-BC34-3B32DF797A91}" srcOrd="1" destOrd="0" presId="urn:microsoft.com/office/officeart/2018/5/layout/IconCircleLabelList"/>
    <dgm:cxn modelId="{99076172-DB0C-4403-AEEF-DE4DC9374243}" type="presParOf" srcId="{F9B5EBEC-3721-46A6-8BC6-263F1E52677F}" destId="{4699B521-1F87-4A4B-AC62-87CD10E1057D}" srcOrd="2" destOrd="0" presId="urn:microsoft.com/office/officeart/2018/5/layout/IconCircleLabelList"/>
    <dgm:cxn modelId="{B6D5BF1D-ACE7-4664-978B-2575E189BEE9}" type="presParOf" srcId="{4699B521-1F87-4A4B-AC62-87CD10E1057D}" destId="{053F6272-DA2E-456A-B61C-1C7996165C60}" srcOrd="0" destOrd="0" presId="urn:microsoft.com/office/officeart/2018/5/layout/IconCircleLabelList"/>
    <dgm:cxn modelId="{36078C7A-5DCD-48BE-92EB-7C7C3F0F18A9}" type="presParOf" srcId="{4699B521-1F87-4A4B-AC62-87CD10E1057D}" destId="{8E3FFB36-C88A-4BEF-AB88-6E113EC99205}" srcOrd="1" destOrd="0" presId="urn:microsoft.com/office/officeart/2018/5/layout/IconCircleLabelList"/>
    <dgm:cxn modelId="{AD128328-E567-4A28-80CE-160027BEAE60}" type="presParOf" srcId="{4699B521-1F87-4A4B-AC62-87CD10E1057D}" destId="{0C61AD5B-D79D-48CD-A096-42B83E46B3BD}" srcOrd="2" destOrd="0" presId="urn:microsoft.com/office/officeart/2018/5/layout/IconCircleLabelList"/>
    <dgm:cxn modelId="{C938DFDB-73E5-48B1-A4E3-6FA812E89196}" type="presParOf" srcId="{4699B521-1F87-4A4B-AC62-87CD10E1057D}" destId="{F5021F00-22CB-4086-AD1B-89DB85BA7252}" srcOrd="3" destOrd="0" presId="urn:microsoft.com/office/officeart/2018/5/layout/IconCircleLabelList"/>
    <dgm:cxn modelId="{21652868-F387-49A8-B320-23B5D24414DB}" type="presParOf" srcId="{F9B5EBEC-3721-46A6-8BC6-263F1E52677F}" destId="{B3211443-734E-44D4-AE5F-F7081AC3D0EC}" srcOrd="3" destOrd="0" presId="urn:microsoft.com/office/officeart/2018/5/layout/IconCircleLabelList"/>
    <dgm:cxn modelId="{1663067C-4D3D-4D05-96C0-9A44FFFFADE5}" type="presParOf" srcId="{F9B5EBEC-3721-46A6-8BC6-263F1E52677F}" destId="{ACF06533-E683-4259-9C25-27AC76EF004F}" srcOrd="4" destOrd="0" presId="urn:microsoft.com/office/officeart/2018/5/layout/IconCircleLabelList"/>
    <dgm:cxn modelId="{52E603AB-3FE6-4430-BE78-361D60198EB8}" type="presParOf" srcId="{ACF06533-E683-4259-9C25-27AC76EF004F}" destId="{2EC8939F-59E3-4632-ADCD-8DE5EE0BC6B9}" srcOrd="0" destOrd="0" presId="urn:microsoft.com/office/officeart/2018/5/layout/IconCircleLabelList"/>
    <dgm:cxn modelId="{A60696D4-E233-4618-8ECE-4496AB6D9A7F}" type="presParOf" srcId="{ACF06533-E683-4259-9C25-27AC76EF004F}" destId="{8F42C339-108A-489C-A1BB-59C76DA1FAE4}" srcOrd="1" destOrd="0" presId="urn:microsoft.com/office/officeart/2018/5/layout/IconCircleLabelList"/>
    <dgm:cxn modelId="{DC3181DF-5B4F-495B-8EEF-374ACCE63E1D}" type="presParOf" srcId="{ACF06533-E683-4259-9C25-27AC76EF004F}" destId="{94FE8F59-C329-4627-9837-C56F1E9C79C6}" srcOrd="2" destOrd="0" presId="urn:microsoft.com/office/officeart/2018/5/layout/IconCircleLabelList"/>
    <dgm:cxn modelId="{13487168-EAF4-45AE-BB94-6346DE6C5DB2}" type="presParOf" srcId="{ACF06533-E683-4259-9C25-27AC76EF004F}" destId="{ED80C5D3-3542-4544-9D3F-EF5ACB91F5E0}" srcOrd="3" destOrd="0" presId="urn:microsoft.com/office/officeart/2018/5/layout/IconCircleLabelList"/>
    <dgm:cxn modelId="{EF3D7F09-4B9A-432A-A5B1-A5F624AE8763}" type="presParOf" srcId="{F9B5EBEC-3721-46A6-8BC6-263F1E52677F}" destId="{C4524EB2-D7A8-464C-8945-322F4CB3AB92}" srcOrd="5" destOrd="0" presId="urn:microsoft.com/office/officeart/2018/5/layout/IconCircleLabelList"/>
    <dgm:cxn modelId="{BBAD2CC5-4CA0-49AB-958F-1B8AADBA30D5}" type="presParOf" srcId="{F9B5EBEC-3721-46A6-8BC6-263F1E52677F}" destId="{3725EF38-CA30-45AA-A3B9-4A4524EC3916}" srcOrd="6" destOrd="0" presId="urn:microsoft.com/office/officeart/2018/5/layout/IconCircleLabelList"/>
    <dgm:cxn modelId="{D53C0D0E-A64D-4F30-95EE-F25D349BD1CF}" type="presParOf" srcId="{3725EF38-CA30-45AA-A3B9-4A4524EC3916}" destId="{2B94E12D-5FCD-4576-B763-4AA4BC945931}" srcOrd="0" destOrd="0" presId="urn:microsoft.com/office/officeart/2018/5/layout/IconCircleLabelList"/>
    <dgm:cxn modelId="{AE9DF44D-5F86-4AC5-8608-4F6A568073A2}" type="presParOf" srcId="{3725EF38-CA30-45AA-A3B9-4A4524EC3916}" destId="{D86F6853-90C8-4928-8137-8B07D0CC72CC}" srcOrd="1" destOrd="0" presId="urn:microsoft.com/office/officeart/2018/5/layout/IconCircleLabelList"/>
    <dgm:cxn modelId="{1131F990-0737-412D-B9C9-4F44BD7DC175}" type="presParOf" srcId="{3725EF38-CA30-45AA-A3B9-4A4524EC3916}" destId="{2E48658F-13F9-4941-AB8C-1BD585F44154}" srcOrd="2" destOrd="0" presId="urn:microsoft.com/office/officeart/2018/5/layout/IconCircleLabelList"/>
    <dgm:cxn modelId="{ED53035B-8508-4230-8B9F-37FE1F476B0B}" type="presParOf" srcId="{3725EF38-CA30-45AA-A3B9-4A4524EC3916}" destId="{974B3671-8C78-4A6E-BC6B-374C12E2CE14}" srcOrd="3" destOrd="0" presId="urn:microsoft.com/office/officeart/2018/5/layout/IconCircleLabel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2E3F4B70-A133-4820-A430-57C8009B4F7F}" type="doc">
      <dgm:prSet loTypeId="urn:microsoft.com/office/officeart/2018/5/layout/IconCircleLabelList" loCatId="icon" qsTypeId="urn:microsoft.com/office/officeart/2005/8/quickstyle/simple1" qsCatId="simple" csTypeId="urn:microsoft.com/office/officeart/2018/5/colors/Iconchunking_neutralicon_colorful1" csCatId="colorful" phldr="1"/>
      <dgm:spPr/>
      <dgm:t>
        <a:bodyPr/>
        <a:lstStyle/>
        <a:p>
          <a:endParaRPr lang="en-US"/>
        </a:p>
      </dgm:t>
    </dgm:pt>
    <dgm:pt modelId="{A2A016F3-9196-4DB3-B5E6-0C4781B17781}">
      <dgm:prSet/>
      <dgm:spPr/>
      <dgm:t>
        <a:bodyPr/>
        <a:lstStyle/>
        <a:p>
          <a:pPr>
            <a:defRPr cap="all"/>
          </a:pPr>
          <a:r>
            <a:rPr lang="en-GB"/>
            <a:t>Significant reduction of safety stocks</a:t>
          </a:r>
          <a:endParaRPr lang="en-US"/>
        </a:p>
      </dgm:t>
    </dgm:pt>
    <dgm:pt modelId="{9D41C5AE-FE39-4496-9C88-BDB054A9EA8F}" type="parTrans" cxnId="{CEB6C1CE-2368-432B-A6FD-3AE5A24093B4}">
      <dgm:prSet/>
      <dgm:spPr/>
      <dgm:t>
        <a:bodyPr/>
        <a:lstStyle/>
        <a:p>
          <a:endParaRPr lang="en-US"/>
        </a:p>
      </dgm:t>
    </dgm:pt>
    <dgm:pt modelId="{55D440FB-D6E9-45F5-8D55-B12E8C41C07A}" type="sibTrans" cxnId="{CEB6C1CE-2368-432B-A6FD-3AE5A24093B4}">
      <dgm:prSet/>
      <dgm:spPr/>
      <dgm:t>
        <a:bodyPr/>
        <a:lstStyle/>
        <a:p>
          <a:endParaRPr lang="en-US"/>
        </a:p>
      </dgm:t>
    </dgm:pt>
    <dgm:pt modelId="{30310159-8022-4062-BB04-3A3BC80574A8}">
      <dgm:prSet/>
      <dgm:spPr/>
      <dgm:t>
        <a:bodyPr/>
        <a:lstStyle/>
        <a:p>
          <a:pPr>
            <a:defRPr cap="all"/>
          </a:pPr>
          <a:r>
            <a:rPr lang="en-GB"/>
            <a:t>Produce and deliver at a lot size of one with no latency</a:t>
          </a:r>
          <a:endParaRPr lang="en-US"/>
        </a:p>
      </dgm:t>
    </dgm:pt>
    <dgm:pt modelId="{D3245AAF-C481-4A69-BDF4-076609FABC25}" type="parTrans" cxnId="{0B0D726E-91DA-48AE-AFAD-60E61E57B8DC}">
      <dgm:prSet/>
      <dgm:spPr/>
      <dgm:t>
        <a:bodyPr/>
        <a:lstStyle/>
        <a:p>
          <a:endParaRPr lang="en-US"/>
        </a:p>
      </dgm:t>
    </dgm:pt>
    <dgm:pt modelId="{0A3A532C-1467-44F9-A4F2-FF6EEF9BEB08}" type="sibTrans" cxnId="{0B0D726E-91DA-48AE-AFAD-60E61E57B8DC}">
      <dgm:prSet/>
      <dgm:spPr/>
      <dgm:t>
        <a:bodyPr/>
        <a:lstStyle/>
        <a:p>
          <a:endParaRPr lang="en-US"/>
        </a:p>
      </dgm:t>
    </dgm:pt>
    <dgm:pt modelId="{C2516A2A-EF7E-43AA-A28B-27474E3B88E1}">
      <dgm:prSet/>
      <dgm:spPr/>
      <dgm:t>
        <a:bodyPr/>
        <a:lstStyle/>
        <a:p>
          <a:pPr>
            <a:defRPr cap="all"/>
          </a:pPr>
          <a:r>
            <a:rPr lang="en-GB"/>
            <a:t>Minimized deviation between physical inventory and IT system</a:t>
          </a:r>
          <a:endParaRPr lang="en-US"/>
        </a:p>
      </dgm:t>
    </dgm:pt>
    <dgm:pt modelId="{F8A14F2E-C080-4039-9970-E20247AFC209}" type="parTrans" cxnId="{00FED52C-45A4-41A4-88D9-BA8C15CD0E24}">
      <dgm:prSet/>
      <dgm:spPr/>
      <dgm:t>
        <a:bodyPr/>
        <a:lstStyle/>
        <a:p>
          <a:endParaRPr lang="en-US"/>
        </a:p>
      </dgm:t>
    </dgm:pt>
    <dgm:pt modelId="{0E45778D-6CC5-43C4-9AA0-844BF98C63ED}" type="sibTrans" cxnId="{00FED52C-45A4-41A4-88D9-BA8C15CD0E24}">
      <dgm:prSet/>
      <dgm:spPr/>
      <dgm:t>
        <a:bodyPr/>
        <a:lstStyle/>
        <a:p>
          <a:endParaRPr lang="en-US"/>
        </a:p>
      </dgm:t>
    </dgm:pt>
    <dgm:pt modelId="{63D6A5E3-FF0E-4F12-B840-D59640982E74}">
      <dgm:prSet/>
      <dgm:spPr/>
      <dgm:t>
        <a:bodyPr/>
        <a:lstStyle/>
        <a:p>
          <a:pPr>
            <a:defRPr cap="all"/>
          </a:pPr>
          <a:r>
            <a:rPr lang="en-GB"/>
            <a:t>Significant reduction of days sales outstanding</a:t>
          </a:r>
          <a:endParaRPr lang="en-US"/>
        </a:p>
      </dgm:t>
    </dgm:pt>
    <dgm:pt modelId="{1A48BB76-28C9-49B9-8941-9AA24C9D4E38}" type="parTrans" cxnId="{B22A2B4F-76D8-4DBF-8EC3-CE967769342D}">
      <dgm:prSet/>
      <dgm:spPr/>
      <dgm:t>
        <a:bodyPr/>
        <a:lstStyle/>
        <a:p>
          <a:endParaRPr lang="en-US"/>
        </a:p>
      </dgm:t>
    </dgm:pt>
    <dgm:pt modelId="{E023738C-0508-4995-9630-FC5DCEA5E7F0}" type="sibTrans" cxnId="{B22A2B4F-76D8-4DBF-8EC3-CE967769342D}">
      <dgm:prSet/>
      <dgm:spPr/>
      <dgm:t>
        <a:bodyPr/>
        <a:lstStyle/>
        <a:p>
          <a:endParaRPr lang="en-US"/>
        </a:p>
      </dgm:t>
    </dgm:pt>
    <dgm:pt modelId="{AE92DF8A-35EC-421B-93A7-EDCBEECD6521}" type="pres">
      <dgm:prSet presAssocID="{2E3F4B70-A133-4820-A430-57C8009B4F7F}" presName="root" presStyleCnt="0">
        <dgm:presLayoutVars>
          <dgm:dir/>
          <dgm:resizeHandles val="exact"/>
        </dgm:presLayoutVars>
      </dgm:prSet>
      <dgm:spPr/>
    </dgm:pt>
    <dgm:pt modelId="{CD0FC86F-7F5E-4801-8826-36DAC61227CB}" type="pres">
      <dgm:prSet presAssocID="{A2A016F3-9196-4DB3-B5E6-0C4781B17781}" presName="compNode" presStyleCnt="0"/>
      <dgm:spPr/>
    </dgm:pt>
    <dgm:pt modelId="{8ECCDC4C-3265-41CF-B976-3AE603CBAF5E}" type="pres">
      <dgm:prSet presAssocID="{A2A016F3-9196-4DB3-B5E6-0C4781B17781}" presName="iconBgRect" presStyleLbl="bgShp" presStyleIdx="0" presStyleCnt="4"/>
      <dgm:spPr/>
    </dgm:pt>
    <dgm:pt modelId="{72026BDA-A9D2-4C6A-A592-71CD58962FE1}" type="pres">
      <dgm:prSet presAssocID="{A2A016F3-9196-4DB3-B5E6-0C4781B17781}" presName="iconRect" presStyleLbl="node1" presStyleIdx="0" presStyleCnt="4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Bar Graph with Downward Trend"/>
        </a:ext>
      </dgm:extLst>
    </dgm:pt>
    <dgm:pt modelId="{DA6A59E7-577B-4024-BD68-F2E86192B736}" type="pres">
      <dgm:prSet presAssocID="{A2A016F3-9196-4DB3-B5E6-0C4781B17781}" presName="spaceRect" presStyleCnt="0"/>
      <dgm:spPr/>
    </dgm:pt>
    <dgm:pt modelId="{CEDB0D94-5CD1-418E-88D1-BA7D3F99B447}" type="pres">
      <dgm:prSet presAssocID="{A2A016F3-9196-4DB3-B5E6-0C4781B17781}" presName="textRect" presStyleLbl="revTx" presStyleIdx="0" presStyleCnt="4">
        <dgm:presLayoutVars>
          <dgm:chMax val="1"/>
          <dgm:chPref val="1"/>
        </dgm:presLayoutVars>
      </dgm:prSet>
      <dgm:spPr/>
    </dgm:pt>
    <dgm:pt modelId="{9B86AC0E-3C28-4A61-83AC-AB1F4A1A9728}" type="pres">
      <dgm:prSet presAssocID="{55D440FB-D6E9-45F5-8D55-B12E8C41C07A}" presName="sibTrans" presStyleCnt="0"/>
      <dgm:spPr/>
    </dgm:pt>
    <dgm:pt modelId="{F9D53875-042D-4FAF-AED7-73D47733D5A0}" type="pres">
      <dgm:prSet presAssocID="{30310159-8022-4062-BB04-3A3BC80574A8}" presName="compNode" presStyleCnt="0"/>
      <dgm:spPr/>
    </dgm:pt>
    <dgm:pt modelId="{AADF164D-CB63-42C8-AEAB-E58E3E8AEA50}" type="pres">
      <dgm:prSet presAssocID="{30310159-8022-4062-BB04-3A3BC80574A8}" presName="iconBgRect" presStyleLbl="bgShp" presStyleIdx="1" presStyleCnt="4"/>
      <dgm:spPr/>
    </dgm:pt>
    <dgm:pt modelId="{9C52CE1C-660B-40A5-A651-EB8AA6B5DED2}" type="pres">
      <dgm:prSet presAssocID="{30310159-8022-4062-BB04-3A3BC80574A8}" presName="iconRect" presStyleLbl="node1" presStyleIdx="1" presStyleCnt="4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Business Growth"/>
        </a:ext>
      </dgm:extLst>
    </dgm:pt>
    <dgm:pt modelId="{2C67F581-5EB8-4A54-BE81-530D21827EC1}" type="pres">
      <dgm:prSet presAssocID="{30310159-8022-4062-BB04-3A3BC80574A8}" presName="spaceRect" presStyleCnt="0"/>
      <dgm:spPr/>
    </dgm:pt>
    <dgm:pt modelId="{E95F3CB9-D234-4281-B47A-F7BAF87E38E5}" type="pres">
      <dgm:prSet presAssocID="{30310159-8022-4062-BB04-3A3BC80574A8}" presName="textRect" presStyleLbl="revTx" presStyleIdx="1" presStyleCnt="4">
        <dgm:presLayoutVars>
          <dgm:chMax val="1"/>
          <dgm:chPref val="1"/>
        </dgm:presLayoutVars>
      </dgm:prSet>
      <dgm:spPr/>
    </dgm:pt>
    <dgm:pt modelId="{5EE5FEC5-3D6F-4F4E-8B85-5A0E36DE50A7}" type="pres">
      <dgm:prSet presAssocID="{0A3A532C-1467-44F9-A4F2-FF6EEF9BEB08}" presName="sibTrans" presStyleCnt="0"/>
      <dgm:spPr/>
    </dgm:pt>
    <dgm:pt modelId="{1FF44F8F-0FF1-4315-BB9A-216E737860D9}" type="pres">
      <dgm:prSet presAssocID="{C2516A2A-EF7E-43AA-A28B-27474E3B88E1}" presName="compNode" presStyleCnt="0"/>
      <dgm:spPr/>
    </dgm:pt>
    <dgm:pt modelId="{678462A1-8098-4413-8665-D6225EA378B3}" type="pres">
      <dgm:prSet presAssocID="{C2516A2A-EF7E-43AA-A28B-27474E3B88E1}" presName="iconBgRect" presStyleLbl="bgShp" presStyleIdx="2" presStyleCnt="4"/>
      <dgm:spPr/>
    </dgm:pt>
    <dgm:pt modelId="{1F7AC92C-594A-4F51-BDF4-990FA912FF01}" type="pres">
      <dgm:prSet presAssocID="{C2516A2A-EF7E-43AA-A28B-27474E3B88E1}" presName="iconRect" presStyleLbl="node1" presStyleIdx="2" presStyleCnt="4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Gold bars"/>
        </a:ext>
      </dgm:extLst>
    </dgm:pt>
    <dgm:pt modelId="{E69F6FA3-749F-4FF0-BCA6-1E4E0E3331E7}" type="pres">
      <dgm:prSet presAssocID="{C2516A2A-EF7E-43AA-A28B-27474E3B88E1}" presName="spaceRect" presStyleCnt="0"/>
      <dgm:spPr/>
    </dgm:pt>
    <dgm:pt modelId="{6C9695C5-7A50-479F-BFD7-50EA9773A2F5}" type="pres">
      <dgm:prSet presAssocID="{C2516A2A-EF7E-43AA-A28B-27474E3B88E1}" presName="textRect" presStyleLbl="revTx" presStyleIdx="2" presStyleCnt="4">
        <dgm:presLayoutVars>
          <dgm:chMax val="1"/>
          <dgm:chPref val="1"/>
        </dgm:presLayoutVars>
      </dgm:prSet>
      <dgm:spPr/>
    </dgm:pt>
    <dgm:pt modelId="{328F14EA-369D-466A-B887-F1FF3D1DFB68}" type="pres">
      <dgm:prSet presAssocID="{0E45778D-6CC5-43C4-9AA0-844BF98C63ED}" presName="sibTrans" presStyleCnt="0"/>
      <dgm:spPr/>
    </dgm:pt>
    <dgm:pt modelId="{78F0BF14-6097-459A-B790-158624AE59F6}" type="pres">
      <dgm:prSet presAssocID="{63D6A5E3-FF0E-4F12-B840-D59640982E74}" presName="compNode" presStyleCnt="0"/>
      <dgm:spPr/>
    </dgm:pt>
    <dgm:pt modelId="{FDE3FA79-3A8B-41AE-BB32-71055B9F2F3D}" type="pres">
      <dgm:prSet presAssocID="{63D6A5E3-FF0E-4F12-B840-D59640982E74}" presName="iconBgRect" presStyleLbl="bgShp" presStyleIdx="3" presStyleCnt="4"/>
      <dgm:spPr/>
    </dgm:pt>
    <dgm:pt modelId="{DE0CD7A3-8890-4376-BF01-AD2679071A22}" type="pres">
      <dgm:prSet presAssocID="{63D6A5E3-FF0E-4F12-B840-D59640982E74}" presName="iconRect" presStyleLbl="node1" presStyleIdx="3" presStyleCnt="4"/>
      <dgm:spPr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Upward trend"/>
        </a:ext>
      </dgm:extLst>
    </dgm:pt>
    <dgm:pt modelId="{D9275E79-5D72-4CFE-BDFA-FB5839AEE8CD}" type="pres">
      <dgm:prSet presAssocID="{63D6A5E3-FF0E-4F12-B840-D59640982E74}" presName="spaceRect" presStyleCnt="0"/>
      <dgm:spPr/>
    </dgm:pt>
    <dgm:pt modelId="{14C8E374-143D-4D6E-A177-2481357FE8F9}" type="pres">
      <dgm:prSet presAssocID="{63D6A5E3-FF0E-4F12-B840-D59640982E74}" presName="textRect" presStyleLbl="revTx" presStyleIdx="3" presStyleCnt="4">
        <dgm:presLayoutVars>
          <dgm:chMax val="1"/>
          <dgm:chPref val="1"/>
        </dgm:presLayoutVars>
      </dgm:prSet>
      <dgm:spPr/>
    </dgm:pt>
  </dgm:ptLst>
  <dgm:cxnLst>
    <dgm:cxn modelId="{56713414-742E-4C8D-9238-E39614DD35A1}" type="presOf" srcId="{30310159-8022-4062-BB04-3A3BC80574A8}" destId="{E95F3CB9-D234-4281-B47A-F7BAF87E38E5}" srcOrd="0" destOrd="0" presId="urn:microsoft.com/office/officeart/2018/5/layout/IconCircleLabelList"/>
    <dgm:cxn modelId="{00FED52C-45A4-41A4-88D9-BA8C15CD0E24}" srcId="{2E3F4B70-A133-4820-A430-57C8009B4F7F}" destId="{C2516A2A-EF7E-43AA-A28B-27474E3B88E1}" srcOrd="2" destOrd="0" parTransId="{F8A14F2E-C080-4039-9970-E20247AFC209}" sibTransId="{0E45778D-6CC5-43C4-9AA0-844BF98C63ED}"/>
    <dgm:cxn modelId="{40E9B15B-BD60-4ABA-A2CB-45A909D27BB7}" type="presOf" srcId="{63D6A5E3-FF0E-4F12-B840-D59640982E74}" destId="{14C8E374-143D-4D6E-A177-2481357FE8F9}" srcOrd="0" destOrd="0" presId="urn:microsoft.com/office/officeart/2018/5/layout/IconCircleLabelList"/>
    <dgm:cxn modelId="{0B0D726E-91DA-48AE-AFAD-60E61E57B8DC}" srcId="{2E3F4B70-A133-4820-A430-57C8009B4F7F}" destId="{30310159-8022-4062-BB04-3A3BC80574A8}" srcOrd="1" destOrd="0" parTransId="{D3245AAF-C481-4A69-BDF4-076609FABC25}" sibTransId="{0A3A532C-1467-44F9-A4F2-FF6EEF9BEB08}"/>
    <dgm:cxn modelId="{B22A2B4F-76D8-4DBF-8EC3-CE967769342D}" srcId="{2E3F4B70-A133-4820-A430-57C8009B4F7F}" destId="{63D6A5E3-FF0E-4F12-B840-D59640982E74}" srcOrd="3" destOrd="0" parTransId="{1A48BB76-28C9-49B9-8941-9AA24C9D4E38}" sibTransId="{E023738C-0508-4995-9630-FC5DCEA5E7F0}"/>
    <dgm:cxn modelId="{5F205780-1E88-4D4E-A6BD-38C27B8A0069}" type="presOf" srcId="{A2A016F3-9196-4DB3-B5E6-0C4781B17781}" destId="{CEDB0D94-5CD1-418E-88D1-BA7D3F99B447}" srcOrd="0" destOrd="0" presId="urn:microsoft.com/office/officeart/2018/5/layout/IconCircleLabelList"/>
    <dgm:cxn modelId="{3E7C5E8B-EE62-4D69-B700-21C40CA24AD7}" type="presOf" srcId="{C2516A2A-EF7E-43AA-A28B-27474E3B88E1}" destId="{6C9695C5-7A50-479F-BFD7-50EA9773A2F5}" srcOrd="0" destOrd="0" presId="urn:microsoft.com/office/officeart/2018/5/layout/IconCircleLabelList"/>
    <dgm:cxn modelId="{C8CFDD8F-E9B1-4D86-9966-E607EAB10FEA}" type="presOf" srcId="{2E3F4B70-A133-4820-A430-57C8009B4F7F}" destId="{AE92DF8A-35EC-421B-93A7-EDCBEECD6521}" srcOrd="0" destOrd="0" presId="urn:microsoft.com/office/officeart/2018/5/layout/IconCircleLabelList"/>
    <dgm:cxn modelId="{CEB6C1CE-2368-432B-A6FD-3AE5A24093B4}" srcId="{2E3F4B70-A133-4820-A430-57C8009B4F7F}" destId="{A2A016F3-9196-4DB3-B5E6-0C4781B17781}" srcOrd="0" destOrd="0" parTransId="{9D41C5AE-FE39-4496-9C88-BDB054A9EA8F}" sibTransId="{55D440FB-D6E9-45F5-8D55-B12E8C41C07A}"/>
    <dgm:cxn modelId="{3057154B-5789-44E5-995E-19FDB8E98110}" type="presParOf" srcId="{AE92DF8A-35EC-421B-93A7-EDCBEECD6521}" destId="{CD0FC86F-7F5E-4801-8826-36DAC61227CB}" srcOrd="0" destOrd="0" presId="urn:microsoft.com/office/officeart/2018/5/layout/IconCircleLabelList"/>
    <dgm:cxn modelId="{6FF09F77-CF68-49A2-BDE4-94FAD903C2ED}" type="presParOf" srcId="{CD0FC86F-7F5E-4801-8826-36DAC61227CB}" destId="{8ECCDC4C-3265-41CF-B976-3AE603CBAF5E}" srcOrd="0" destOrd="0" presId="urn:microsoft.com/office/officeart/2018/5/layout/IconCircleLabelList"/>
    <dgm:cxn modelId="{A7D48754-7087-412E-B69B-CDF614955E3B}" type="presParOf" srcId="{CD0FC86F-7F5E-4801-8826-36DAC61227CB}" destId="{72026BDA-A9D2-4C6A-A592-71CD58962FE1}" srcOrd="1" destOrd="0" presId="urn:microsoft.com/office/officeart/2018/5/layout/IconCircleLabelList"/>
    <dgm:cxn modelId="{20A8BF5D-499F-48EB-B957-ADE06CD7510E}" type="presParOf" srcId="{CD0FC86F-7F5E-4801-8826-36DAC61227CB}" destId="{DA6A59E7-577B-4024-BD68-F2E86192B736}" srcOrd="2" destOrd="0" presId="urn:microsoft.com/office/officeart/2018/5/layout/IconCircleLabelList"/>
    <dgm:cxn modelId="{DF5A98E2-D634-4F6A-8607-438296281220}" type="presParOf" srcId="{CD0FC86F-7F5E-4801-8826-36DAC61227CB}" destId="{CEDB0D94-5CD1-418E-88D1-BA7D3F99B447}" srcOrd="3" destOrd="0" presId="urn:microsoft.com/office/officeart/2018/5/layout/IconCircleLabelList"/>
    <dgm:cxn modelId="{D2ECC662-E652-4AF8-974A-18012858C5C8}" type="presParOf" srcId="{AE92DF8A-35EC-421B-93A7-EDCBEECD6521}" destId="{9B86AC0E-3C28-4A61-83AC-AB1F4A1A9728}" srcOrd="1" destOrd="0" presId="urn:microsoft.com/office/officeart/2018/5/layout/IconCircleLabelList"/>
    <dgm:cxn modelId="{B788CDAD-EACC-4A7E-ABB2-64EC25E95093}" type="presParOf" srcId="{AE92DF8A-35EC-421B-93A7-EDCBEECD6521}" destId="{F9D53875-042D-4FAF-AED7-73D47733D5A0}" srcOrd="2" destOrd="0" presId="urn:microsoft.com/office/officeart/2018/5/layout/IconCircleLabelList"/>
    <dgm:cxn modelId="{A928185E-9D5A-424C-9A97-DB43C00843CA}" type="presParOf" srcId="{F9D53875-042D-4FAF-AED7-73D47733D5A0}" destId="{AADF164D-CB63-42C8-AEAB-E58E3E8AEA50}" srcOrd="0" destOrd="0" presId="urn:microsoft.com/office/officeart/2018/5/layout/IconCircleLabelList"/>
    <dgm:cxn modelId="{C5BF1DFC-6551-4A42-923E-E31C125C17BC}" type="presParOf" srcId="{F9D53875-042D-4FAF-AED7-73D47733D5A0}" destId="{9C52CE1C-660B-40A5-A651-EB8AA6B5DED2}" srcOrd="1" destOrd="0" presId="urn:microsoft.com/office/officeart/2018/5/layout/IconCircleLabelList"/>
    <dgm:cxn modelId="{CFBC2651-959D-4166-90C6-DC4825E9C40B}" type="presParOf" srcId="{F9D53875-042D-4FAF-AED7-73D47733D5A0}" destId="{2C67F581-5EB8-4A54-BE81-530D21827EC1}" srcOrd="2" destOrd="0" presId="urn:microsoft.com/office/officeart/2018/5/layout/IconCircleLabelList"/>
    <dgm:cxn modelId="{755941FB-8BFA-4886-A131-FBD041B63A15}" type="presParOf" srcId="{F9D53875-042D-4FAF-AED7-73D47733D5A0}" destId="{E95F3CB9-D234-4281-B47A-F7BAF87E38E5}" srcOrd="3" destOrd="0" presId="urn:microsoft.com/office/officeart/2018/5/layout/IconCircleLabelList"/>
    <dgm:cxn modelId="{2F4589FB-B713-465E-BCE8-E7B3794885AC}" type="presParOf" srcId="{AE92DF8A-35EC-421B-93A7-EDCBEECD6521}" destId="{5EE5FEC5-3D6F-4F4E-8B85-5A0E36DE50A7}" srcOrd="3" destOrd="0" presId="urn:microsoft.com/office/officeart/2018/5/layout/IconCircleLabelList"/>
    <dgm:cxn modelId="{8C4B1CF6-88D4-4068-A767-055310C2E208}" type="presParOf" srcId="{AE92DF8A-35EC-421B-93A7-EDCBEECD6521}" destId="{1FF44F8F-0FF1-4315-BB9A-216E737860D9}" srcOrd="4" destOrd="0" presId="urn:microsoft.com/office/officeart/2018/5/layout/IconCircleLabelList"/>
    <dgm:cxn modelId="{15D20EFD-46D5-4560-9818-B338E9F26EFB}" type="presParOf" srcId="{1FF44F8F-0FF1-4315-BB9A-216E737860D9}" destId="{678462A1-8098-4413-8665-D6225EA378B3}" srcOrd="0" destOrd="0" presId="urn:microsoft.com/office/officeart/2018/5/layout/IconCircleLabelList"/>
    <dgm:cxn modelId="{CD9FBD13-1428-4E29-B580-6ACD7F9D52B7}" type="presParOf" srcId="{1FF44F8F-0FF1-4315-BB9A-216E737860D9}" destId="{1F7AC92C-594A-4F51-BDF4-990FA912FF01}" srcOrd="1" destOrd="0" presId="urn:microsoft.com/office/officeart/2018/5/layout/IconCircleLabelList"/>
    <dgm:cxn modelId="{AD84AA9A-E905-413C-A836-88A028F8D86E}" type="presParOf" srcId="{1FF44F8F-0FF1-4315-BB9A-216E737860D9}" destId="{E69F6FA3-749F-4FF0-BCA6-1E4E0E3331E7}" srcOrd="2" destOrd="0" presId="urn:microsoft.com/office/officeart/2018/5/layout/IconCircleLabelList"/>
    <dgm:cxn modelId="{FF1784AE-B545-4123-99E2-9AC6CE55D0EA}" type="presParOf" srcId="{1FF44F8F-0FF1-4315-BB9A-216E737860D9}" destId="{6C9695C5-7A50-479F-BFD7-50EA9773A2F5}" srcOrd="3" destOrd="0" presId="urn:microsoft.com/office/officeart/2018/5/layout/IconCircleLabelList"/>
    <dgm:cxn modelId="{42C81292-FCA3-482B-94FB-41792472370A}" type="presParOf" srcId="{AE92DF8A-35EC-421B-93A7-EDCBEECD6521}" destId="{328F14EA-369D-466A-B887-F1FF3D1DFB68}" srcOrd="5" destOrd="0" presId="urn:microsoft.com/office/officeart/2018/5/layout/IconCircleLabelList"/>
    <dgm:cxn modelId="{8A073C20-11E5-4941-85E3-DD520D4EC56C}" type="presParOf" srcId="{AE92DF8A-35EC-421B-93A7-EDCBEECD6521}" destId="{78F0BF14-6097-459A-B790-158624AE59F6}" srcOrd="6" destOrd="0" presId="urn:microsoft.com/office/officeart/2018/5/layout/IconCircleLabelList"/>
    <dgm:cxn modelId="{395AB407-7D4F-4CF6-B52A-F401C294D682}" type="presParOf" srcId="{78F0BF14-6097-459A-B790-158624AE59F6}" destId="{FDE3FA79-3A8B-41AE-BB32-71055B9F2F3D}" srcOrd="0" destOrd="0" presId="urn:microsoft.com/office/officeart/2018/5/layout/IconCircleLabelList"/>
    <dgm:cxn modelId="{7A67AB4C-C508-45CF-8235-85DBE29010E4}" type="presParOf" srcId="{78F0BF14-6097-459A-B790-158624AE59F6}" destId="{DE0CD7A3-8890-4376-BF01-AD2679071A22}" srcOrd="1" destOrd="0" presId="urn:microsoft.com/office/officeart/2018/5/layout/IconCircleLabelList"/>
    <dgm:cxn modelId="{117EDD1F-15D7-4EC4-AF1B-06820B165FEB}" type="presParOf" srcId="{78F0BF14-6097-459A-B790-158624AE59F6}" destId="{D9275E79-5D72-4CFE-BDFA-FB5839AEE8CD}" srcOrd="2" destOrd="0" presId="urn:microsoft.com/office/officeart/2018/5/layout/IconCircleLabelList"/>
    <dgm:cxn modelId="{83AAB687-AC41-4703-845C-D4B9BBB107A5}" type="presParOf" srcId="{78F0BF14-6097-459A-B790-158624AE59F6}" destId="{14C8E374-143D-4D6E-A177-2481357FE8F9}" srcOrd="3" destOrd="0" presId="urn:microsoft.com/office/officeart/2018/5/layout/IconCircleLabel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591A4D2B-A92D-4A08-9585-BE8B60CFF700}" type="doc">
      <dgm:prSet loTypeId="urn:microsoft.com/office/officeart/2018/2/layout/IconCircleList" loCatId="icon" qsTypeId="urn:microsoft.com/office/officeart/2005/8/quickstyle/simple1" qsCatId="simple" csTypeId="urn:microsoft.com/office/officeart/2018/5/colors/Iconchunking_neutralicon_colorful1" csCatId="colorful" phldr="1"/>
      <dgm:spPr/>
      <dgm:t>
        <a:bodyPr/>
        <a:lstStyle/>
        <a:p>
          <a:endParaRPr lang="en-US"/>
        </a:p>
      </dgm:t>
    </dgm:pt>
    <dgm:pt modelId="{24957246-2D59-4594-89FD-CC695124B4B3}">
      <dgm:prSet/>
      <dgm:spPr/>
      <dgm:t>
        <a:bodyPr/>
        <a:lstStyle/>
        <a:p>
          <a:r>
            <a:rPr lang="en-GB" dirty="0">
              <a:highlight>
                <a:srgbClr val="FF0000"/>
              </a:highlight>
            </a:rPr>
            <a:t>Moving Average Price</a:t>
          </a:r>
          <a:endParaRPr lang="en-US" dirty="0">
            <a:highlight>
              <a:srgbClr val="FF0000"/>
            </a:highlight>
          </a:endParaRPr>
        </a:p>
      </dgm:t>
    </dgm:pt>
    <dgm:pt modelId="{A30CB425-93BB-4158-A6D4-0722C24AD15C}" type="parTrans" cxnId="{2C64A2E7-68A2-4A89-97E2-6A173B575805}">
      <dgm:prSet/>
      <dgm:spPr/>
      <dgm:t>
        <a:bodyPr/>
        <a:lstStyle/>
        <a:p>
          <a:endParaRPr lang="en-US"/>
        </a:p>
      </dgm:t>
    </dgm:pt>
    <dgm:pt modelId="{8ABC5C97-5C6F-4365-B19C-A46248660A18}" type="sibTrans" cxnId="{2C64A2E7-68A2-4A89-97E2-6A173B575805}">
      <dgm:prSet/>
      <dgm:spPr/>
      <dgm:t>
        <a:bodyPr/>
        <a:lstStyle/>
        <a:p>
          <a:endParaRPr lang="en-US"/>
        </a:p>
      </dgm:t>
    </dgm:pt>
    <dgm:pt modelId="{39F11FF4-6A86-4EBE-9FEB-3830DD4B34CF}">
      <dgm:prSet/>
      <dgm:spPr/>
      <dgm:t>
        <a:bodyPr/>
        <a:lstStyle/>
        <a:p>
          <a:r>
            <a:rPr lang="en-GB" dirty="0">
              <a:highlight>
                <a:srgbClr val="FF0000"/>
              </a:highlight>
            </a:rPr>
            <a:t>Year End Legal Valuation</a:t>
          </a:r>
          <a:endParaRPr lang="en-US" dirty="0">
            <a:highlight>
              <a:srgbClr val="FF0000"/>
            </a:highlight>
          </a:endParaRPr>
        </a:p>
      </dgm:t>
    </dgm:pt>
    <dgm:pt modelId="{24962ABE-87A6-4BAF-86B5-76E115E56D1A}" type="parTrans" cxnId="{9CE04543-34DD-4B1F-9957-0238F29847A5}">
      <dgm:prSet/>
      <dgm:spPr/>
      <dgm:t>
        <a:bodyPr/>
        <a:lstStyle/>
        <a:p>
          <a:endParaRPr lang="en-US"/>
        </a:p>
      </dgm:t>
    </dgm:pt>
    <dgm:pt modelId="{68E4A368-751E-47EE-8819-0D10B1C2230F}" type="sibTrans" cxnId="{9CE04543-34DD-4B1F-9957-0238F29847A5}">
      <dgm:prSet/>
      <dgm:spPr/>
      <dgm:t>
        <a:bodyPr/>
        <a:lstStyle/>
        <a:p>
          <a:endParaRPr lang="en-US"/>
        </a:p>
      </dgm:t>
    </dgm:pt>
    <dgm:pt modelId="{73159DB1-E63F-48A2-A39A-58BBCBEA1E7B}">
      <dgm:prSet/>
      <dgm:spPr/>
      <dgm:t>
        <a:bodyPr/>
        <a:lstStyle/>
        <a:p>
          <a:r>
            <a:rPr lang="en-GB" dirty="0">
              <a:highlight>
                <a:srgbClr val="FF0000"/>
              </a:highlight>
            </a:rPr>
            <a:t>Standard Price</a:t>
          </a:r>
          <a:endParaRPr lang="en-US" dirty="0">
            <a:highlight>
              <a:srgbClr val="FF0000"/>
            </a:highlight>
          </a:endParaRPr>
        </a:p>
      </dgm:t>
    </dgm:pt>
    <dgm:pt modelId="{4F33EC67-2BEF-475F-B02E-0031E5365862}" type="parTrans" cxnId="{4AFADFB0-E47E-4D55-BB4E-EFDB535DC09B}">
      <dgm:prSet/>
      <dgm:spPr/>
      <dgm:t>
        <a:bodyPr/>
        <a:lstStyle/>
        <a:p>
          <a:endParaRPr lang="en-US"/>
        </a:p>
      </dgm:t>
    </dgm:pt>
    <dgm:pt modelId="{C93DDDA8-C446-4C85-AF7A-9E24BD72283E}" type="sibTrans" cxnId="{4AFADFB0-E47E-4D55-BB4E-EFDB535DC09B}">
      <dgm:prSet/>
      <dgm:spPr/>
      <dgm:t>
        <a:bodyPr/>
        <a:lstStyle/>
        <a:p>
          <a:endParaRPr lang="en-US"/>
        </a:p>
      </dgm:t>
    </dgm:pt>
    <dgm:pt modelId="{2E401A7D-E2DF-42FF-9C2C-F5CFE8ADE466}">
      <dgm:prSet/>
      <dgm:spPr/>
      <dgm:t>
        <a:bodyPr/>
        <a:lstStyle/>
        <a:p>
          <a:r>
            <a:rPr lang="en-GB" dirty="0">
              <a:highlight>
                <a:srgbClr val="FF0000"/>
              </a:highlight>
            </a:rPr>
            <a:t>Actual Costing / Transfer Prices</a:t>
          </a:r>
          <a:endParaRPr lang="en-US" dirty="0">
            <a:highlight>
              <a:srgbClr val="FF0000"/>
            </a:highlight>
          </a:endParaRPr>
        </a:p>
      </dgm:t>
    </dgm:pt>
    <dgm:pt modelId="{3F98B9BE-EEB5-47A4-AA72-E7C68D2B0517}" type="parTrans" cxnId="{8A963628-588B-4BE0-8CCE-5D2AE2C2ECA3}">
      <dgm:prSet/>
      <dgm:spPr/>
      <dgm:t>
        <a:bodyPr/>
        <a:lstStyle/>
        <a:p>
          <a:endParaRPr lang="en-US"/>
        </a:p>
      </dgm:t>
    </dgm:pt>
    <dgm:pt modelId="{9340BC7A-3332-43AD-BE63-85C58A5C4CB0}" type="sibTrans" cxnId="{8A963628-588B-4BE0-8CCE-5D2AE2C2ECA3}">
      <dgm:prSet/>
      <dgm:spPr/>
      <dgm:t>
        <a:bodyPr/>
        <a:lstStyle/>
        <a:p>
          <a:endParaRPr lang="en-US"/>
        </a:p>
      </dgm:t>
    </dgm:pt>
    <dgm:pt modelId="{0BFC479E-960E-44B6-9074-257F6EEAB82C}" type="pres">
      <dgm:prSet presAssocID="{591A4D2B-A92D-4A08-9585-BE8B60CFF700}" presName="root" presStyleCnt="0">
        <dgm:presLayoutVars>
          <dgm:dir/>
          <dgm:resizeHandles val="exact"/>
        </dgm:presLayoutVars>
      </dgm:prSet>
      <dgm:spPr/>
    </dgm:pt>
    <dgm:pt modelId="{23BE376B-A458-4ED1-B474-B77FF7F8C07A}" type="pres">
      <dgm:prSet presAssocID="{591A4D2B-A92D-4A08-9585-BE8B60CFF700}" presName="container" presStyleCnt="0">
        <dgm:presLayoutVars>
          <dgm:dir/>
          <dgm:resizeHandles val="exact"/>
        </dgm:presLayoutVars>
      </dgm:prSet>
      <dgm:spPr/>
    </dgm:pt>
    <dgm:pt modelId="{87268DBF-5AD9-4522-B9CF-B05C84A6ED28}" type="pres">
      <dgm:prSet presAssocID="{24957246-2D59-4594-89FD-CC695124B4B3}" presName="compNode" presStyleCnt="0"/>
      <dgm:spPr/>
    </dgm:pt>
    <dgm:pt modelId="{F3C209EF-1A48-4D97-BBD9-09C67A833383}" type="pres">
      <dgm:prSet presAssocID="{24957246-2D59-4594-89FD-CC695124B4B3}" presName="iconBgRect" presStyleLbl="bgShp" presStyleIdx="0" presStyleCnt="4"/>
      <dgm:spPr/>
    </dgm:pt>
    <dgm:pt modelId="{809A5FB2-9FF7-4190-BF05-461BB190ACC5}" type="pres">
      <dgm:prSet presAssocID="{24957246-2D59-4594-89FD-CC695124B4B3}" presName="iconRect" presStyleLbl="node1" presStyleIdx="0" presStyleCnt="4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Money"/>
        </a:ext>
      </dgm:extLst>
    </dgm:pt>
    <dgm:pt modelId="{4FA88870-06A5-4446-95AC-B627917C03E5}" type="pres">
      <dgm:prSet presAssocID="{24957246-2D59-4594-89FD-CC695124B4B3}" presName="spaceRect" presStyleCnt="0"/>
      <dgm:spPr/>
    </dgm:pt>
    <dgm:pt modelId="{204DD7CA-AE05-4AB2-B411-DC709B87BBD6}" type="pres">
      <dgm:prSet presAssocID="{24957246-2D59-4594-89FD-CC695124B4B3}" presName="textRect" presStyleLbl="revTx" presStyleIdx="0" presStyleCnt="4">
        <dgm:presLayoutVars>
          <dgm:chMax val="1"/>
          <dgm:chPref val="1"/>
        </dgm:presLayoutVars>
      </dgm:prSet>
      <dgm:spPr/>
    </dgm:pt>
    <dgm:pt modelId="{4B20A15F-40DC-4EC4-8ADF-7387B622F21A}" type="pres">
      <dgm:prSet presAssocID="{8ABC5C97-5C6F-4365-B19C-A46248660A18}" presName="sibTrans" presStyleLbl="sibTrans2D1" presStyleIdx="0" presStyleCnt="0"/>
      <dgm:spPr/>
    </dgm:pt>
    <dgm:pt modelId="{CA35921E-8B0D-4E1C-91DA-CD8F15EABF39}" type="pres">
      <dgm:prSet presAssocID="{39F11FF4-6A86-4EBE-9FEB-3830DD4B34CF}" presName="compNode" presStyleCnt="0"/>
      <dgm:spPr/>
    </dgm:pt>
    <dgm:pt modelId="{CC02E890-BB8D-408B-9C43-A2B34BDF8646}" type="pres">
      <dgm:prSet presAssocID="{39F11FF4-6A86-4EBE-9FEB-3830DD4B34CF}" presName="iconBgRect" presStyleLbl="bgShp" presStyleIdx="1" presStyleCnt="4"/>
      <dgm:spPr/>
    </dgm:pt>
    <dgm:pt modelId="{EDCAACBF-54C1-455A-937E-D4A6BC95368A}" type="pres">
      <dgm:prSet presAssocID="{39F11FF4-6A86-4EBE-9FEB-3830DD4B34CF}" presName="iconRect" presStyleLbl="node1" presStyleIdx="1" presStyleCnt="4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Gavel"/>
        </a:ext>
      </dgm:extLst>
    </dgm:pt>
    <dgm:pt modelId="{3FB1E88A-36FB-48CA-9B8B-2D3487C86816}" type="pres">
      <dgm:prSet presAssocID="{39F11FF4-6A86-4EBE-9FEB-3830DD4B34CF}" presName="spaceRect" presStyleCnt="0"/>
      <dgm:spPr/>
    </dgm:pt>
    <dgm:pt modelId="{608BDAC4-4D06-420D-A6A5-338424F7ABD1}" type="pres">
      <dgm:prSet presAssocID="{39F11FF4-6A86-4EBE-9FEB-3830DD4B34CF}" presName="textRect" presStyleLbl="revTx" presStyleIdx="1" presStyleCnt="4">
        <dgm:presLayoutVars>
          <dgm:chMax val="1"/>
          <dgm:chPref val="1"/>
        </dgm:presLayoutVars>
      </dgm:prSet>
      <dgm:spPr/>
    </dgm:pt>
    <dgm:pt modelId="{7C36B111-CF82-49E7-A59F-809EC43885D2}" type="pres">
      <dgm:prSet presAssocID="{68E4A368-751E-47EE-8819-0D10B1C2230F}" presName="sibTrans" presStyleLbl="sibTrans2D1" presStyleIdx="0" presStyleCnt="0"/>
      <dgm:spPr/>
    </dgm:pt>
    <dgm:pt modelId="{158ADC1C-925C-404C-A253-7C0AA0889A8D}" type="pres">
      <dgm:prSet presAssocID="{73159DB1-E63F-48A2-A39A-58BBCBEA1E7B}" presName="compNode" presStyleCnt="0"/>
      <dgm:spPr/>
    </dgm:pt>
    <dgm:pt modelId="{9054CCFD-B067-4F0D-86A8-24A76628210D}" type="pres">
      <dgm:prSet presAssocID="{73159DB1-E63F-48A2-A39A-58BBCBEA1E7B}" presName="iconBgRect" presStyleLbl="bgShp" presStyleIdx="2" presStyleCnt="4"/>
      <dgm:spPr/>
    </dgm:pt>
    <dgm:pt modelId="{B0BB5E10-4AB9-4EEB-86E2-A7C5EC03081A}" type="pres">
      <dgm:prSet presAssocID="{73159DB1-E63F-48A2-A39A-58BBCBEA1E7B}" presName="iconRect" presStyleLbl="node1" presStyleIdx="2" presStyleCnt="4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Tag"/>
        </a:ext>
      </dgm:extLst>
    </dgm:pt>
    <dgm:pt modelId="{76995AF2-9A8E-45E1-9DFA-7EE667826C2E}" type="pres">
      <dgm:prSet presAssocID="{73159DB1-E63F-48A2-A39A-58BBCBEA1E7B}" presName="spaceRect" presStyleCnt="0"/>
      <dgm:spPr/>
    </dgm:pt>
    <dgm:pt modelId="{651D3B97-794F-4F88-AB97-26506CC684EF}" type="pres">
      <dgm:prSet presAssocID="{73159DB1-E63F-48A2-A39A-58BBCBEA1E7B}" presName="textRect" presStyleLbl="revTx" presStyleIdx="2" presStyleCnt="4">
        <dgm:presLayoutVars>
          <dgm:chMax val="1"/>
          <dgm:chPref val="1"/>
        </dgm:presLayoutVars>
      </dgm:prSet>
      <dgm:spPr/>
    </dgm:pt>
    <dgm:pt modelId="{427D70C1-B8CA-4DFE-9C48-1389A38BBF1E}" type="pres">
      <dgm:prSet presAssocID="{C93DDDA8-C446-4C85-AF7A-9E24BD72283E}" presName="sibTrans" presStyleLbl="sibTrans2D1" presStyleIdx="0" presStyleCnt="0"/>
      <dgm:spPr/>
    </dgm:pt>
    <dgm:pt modelId="{B20F52D8-942D-4D5C-B5E5-1024BE661021}" type="pres">
      <dgm:prSet presAssocID="{2E401A7D-E2DF-42FF-9C2C-F5CFE8ADE466}" presName="compNode" presStyleCnt="0"/>
      <dgm:spPr/>
    </dgm:pt>
    <dgm:pt modelId="{FBD2A1D9-4795-4D57-8302-978D5C47BCF9}" type="pres">
      <dgm:prSet presAssocID="{2E401A7D-E2DF-42FF-9C2C-F5CFE8ADE466}" presName="iconBgRect" presStyleLbl="bgShp" presStyleIdx="3" presStyleCnt="4"/>
      <dgm:spPr/>
    </dgm:pt>
    <dgm:pt modelId="{3CB0DE5E-9C00-4CB4-89D7-72CC9DC55ABD}" type="pres">
      <dgm:prSet presAssocID="{2E401A7D-E2DF-42FF-9C2C-F5CFE8ADE466}" presName="iconRect" presStyleLbl="node1" presStyleIdx="3" presStyleCnt="4"/>
      <dgm:spPr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Coins"/>
        </a:ext>
      </dgm:extLst>
    </dgm:pt>
    <dgm:pt modelId="{4945AFC7-A0DC-4AD7-A64E-4F3139ABD634}" type="pres">
      <dgm:prSet presAssocID="{2E401A7D-E2DF-42FF-9C2C-F5CFE8ADE466}" presName="spaceRect" presStyleCnt="0"/>
      <dgm:spPr/>
    </dgm:pt>
    <dgm:pt modelId="{AAFAC6FE-8B5D-43CA-B64C-2E08F1181983}" type="pres">
      <dgm:prSet presAssocID="{2E401A7D-E2DF-42FF-9C2C-F5CFE8ADE466}" presName="textRect" presStyleLbl="revTx" presStyleIdx="3" presStyleCnt="4">
        <dgm:presLayoutVars>
          <dgm:chMax val="1"/>
          <dgm:chPref val="1"/>
        </dgm:presLayoutVars>
      </dgm:prSet>
      <dgm:spPr/>
    </dgm:pt>
  </dgm:ptLst>
  <dgm:cxnLst>
    <dgm:cxn modelId="{8840E50E-7505-4AFA-9E50-2B0CE3A12417}" type="presOf" srcId="{C93DDDA8-C446-4C85-AF7A-9E24BD72283E}" destId="{427D70C1-B8CA-4DFE-9C48-1389A38BBF1E}" srcOrd="0" destOrd="0" presId="urn:microsoft.com/office/officeart/2018/2/layout/IconCircleList"/>
    <dgm:cxn modelId="{D8AD6414-E31C-4F50-868B-9ECFDFB198C2}" type="presOf" srcId="{2E401A7D-E2DF-42FF-9C2C-F5CFE8ADE466}" destId="{AAFAC6FE-8B5D-43CA-B64C-2E08F1181983}" srcOrd="0" destOrd="0" presId="urn:microsoft.com/office/officeart/2018/2/layout/IconCircleList"/>
    <dgm:cxn modelId="{185FEC21-8DCD-43CE-88E5-0EEF556947F0}" type="presOf" srcId="{39F11FF4-6A86-4EBE-9FEB-3830DD4B34CF}" destId="{608BDAC4-4D06-420D-A6A5-338424F7ABD1}" srcOrd="0" destOrd="0" presId="urn:microsoft.com/office/officeart/2018/2/layout/IconCircleList"/>
    <dgm:cxn modelId="{CC3C2F23-369B-4FE6-ACA8-446F17D0C4C9}" type="presOf" srcId="{8ABC5C97-5C6F-4365-B19C-A46248660A18}" destId="{4B20A15F-40DC-4EC4-8ADF-7387B622F21A}" srcOrd="0" destOrd="0" presId="urn:microsoft.com/office/officeart/2018/2/layout/IconCircleList"/>
    <dgm:cxn modelId="{8A963628-588B-4BE0-8CCE-5D2AE2C2ECA3}" srcId="{591A4D2B-A92D-4A08-9585-BE8B60CFF700}" destId="{2E401A7D-E2DF-42FF-9C2C-F5CFE8ADE466}" srcOrd="3" destOrd="0" parTransId="{3F98B9BE-EEB5-47A4-AA72-E7C68D2B0517}" sibTransId="{9340BC7A-3332-43AD-BE63-85C58A5C4CB0}"/>
    <dgm:cxn modelId="{9CE04543-34DD-4B1F-9957-0238F29847A5}" srcId="{591A4D2B-A92D-4A08-9585-BE8B60CFF700}" destId="{39F11FF4-6A86-4EBE-9FEB-3830DD4B34CF}" srcOrd="1" destOrd="0" parTransId="{24962ABE-87A6-4BAF-86B5-76E115E56D1A}" sibTransId="{68E4A368-751E-47EE-8819-0D10B1C2230F}"/>
    <dgm:cxn modelId="{A981914C-7DAA-4E5D-B545-B4C99CF9305C}" type="presOf" srcId="{73159DB1-E63F-48A2-A39A-58BBCBEA1E7B}" destId="{651D3B97-794F-4F88-AB97-26506CC684EF}" srcOrd="0" destOrd="0" presId="urn:microsoft.com/office/officeart/2018/2/layout/IconCircleList"/>
    <dgm:cxn modelId="{49ABBD59-248C-40F6-8146-D5B285AAC39D}" type="presOf" srcId="{24957246-2D59-4594-89FD-CC695124B4B3}" destId="{204DD7CA-AE05-4AB2-B411-DC709B87BBD6}" srcOrd="0" destOrd="0" presId="urn:microsoft.com/office/officeart/2018/2/layout/IconCircleList"/>
    <dgm:cxn modelId="{22875E81-6C14-4076-B478-9D6BAD7613C5}" type="presOf" srcId="{68E4A368-751E-47EE-8819-0D10B1C2230F}" destId="{7C36B111-CF82-49E7-A59F-809EC43885D2}" srcOrd="0" destOrd="0" presId="urn:microsoft.com/office/officeart/2018/2/layout/IconCircleList"/>
    <dgm:cxn modelId="{6087418A-9813-44B8-809E-F4EE48CA8DC9}" type="presOf" srcId="{591A4D2B-A92D-4A08-9585-BE8B60CFF700}" destId="{0BFC479E-960E-44B6-9074-257F6EEAB82C}" srcOrd="0" destOrd="0" presId="urn:microsoft.com/office/officeart/2018/2/layout/IconCircleList"/>
    <dgm:cxn modelId="{4AFADFB0-E47E-4D55-BB4E-EFDB535DC09B}" srcId="{591A4D2B-A92D-4A08-9585-BE8B60CFF700}" destId="{73159DB1-E63F-48A2-A39A-58BBCBEA1E7B}" srcOrd="2" destOrd="0" parTransId="{4F33EC67-2BEF-475F-B02E-0031E5365862}" sibTransId="{C93DDDA8-C446-4C85-AF7A-9E24BD72283E}"/>
    <dgm:cxn modelId="{2C64A2E7-68A2-4A89-97E2-6A173B575805}" srcId="{591A4D2B-A92D-4A08-9585-BE8B60CFF700}" destId="{24957246-2D59-4594-89FD-CC695124B4B3}" srcOrd="0" destOrd="0" parTransId="{A30CB425-93BB-4158-A6D4-0722C24AD15C}" sibTransId="{8ABC5C97-5C6F-4365-B19C-A46248660A18}"/>
    <dgm:cxn modelId="{83E34D35-D32F-4197-97EE-4B351EFFD3B6}" type="presParOf" srcId="{0BFC479E-960E-44B6-9074-257F6EEAB82C}" destId="{23BE376B-A458-4ED1-B474-B77FF7F8C07A}" srcOrd="0" destOrd="0" presId="urn:microsoft.com/office/officeart/2018/2/layout/IconCircleList"/>
    <dgm:cxn modelId="{021408C6-BC68-443F-A8D4-B216A3BEC690}" type="presParOf" srcId="{23BE376B-A458-4ED1-B474-B77FF7F8C07A}" destId="{87268DBF-5AD9-4522-B9CF-B05C84A6ED28}" srcOrd="0" destOrd="0" presId="urn:microsoft.com/office/officeart/2018/2/layout/IconCircleList"/>
    <dgm:cxn modelId="{0F574F6D-6E53-4F74-850B-336894FA2DD7}" type="presParOf" srcId="{87268DBF-5AD9-4522-B9CF-B05C84A6ED28}" destId="{F3C209EF-1A48-4D97-BBD9-09C67A833383}" srcOrd="0" destOrd="0" presId="urn:microsoft.com/office/officeart/2018/2/layout/IconCircleList"/>
    <dgm:cxn modelId="{5860B48E-3F05-4709-BFE0-2E978B8AB976}" type="presParOf" srcId="{87268DBF-5AD9-4522-B9CF-B05C84A6ED28}" destId="{809A5FB2-9FF7-4190-BF05-461BB190ACC5}" srcOrd="1" destOrd="0" presId="urn:microsoft.com/office/officeart/2018/2/layout/IconCircleList"/>
    <dgm:cxn modelId="{19DFAF61-0986-4CF7-A7A0-73A3BD2CA8AD}" type="presParOf" srcId="{87268DBF-5AD9-4522-B9CF-B05C84A6ED28}" destId="{4FA88870-06A5-4446-95AC-B627917C03E5}" srcOrd="2" destOrd="0" presId="urn:microsoft.com/office/officeart/2018/2/layout/IconCircleList"/>
    <dgm:cxn modelId="{A2DEF6D2-9B4B-4571-9BEB-F042B083D578}" type="presParOf" srcId="{87268DBF-5AD9-4522-B9CF-B05C84A6ED28}" destId="{204DD7CA-AE05-4AB2-B411-DC709B87BBD6}" srcOrd="3" destOrd="0" presId="urn:microsoft.com/office/officeart/2018/2/layout/IconCircleList"/>
    <dgm:cxn modelId="{E7636929-8BED-4B0B-9CE2-685FE6BF7AE8}" type="presParOf" srcId="{23BE376B-A458-4ED1-B474-B77FF7F8C07A}" destId="{4B20A15F-40DC-4EC4-8ADF-7387B622F21A}" srcOrd="1" destOrd="0" presId="urn:microsoft.com/office/officeart/2018/2/layout/IconCircleList"/>
    <dgm:cxn modelId="{67C7CFF4-90F7-46BB-9E78-C5806B2A2F7D}" type="presParOf" srcId="{23BE376B-A458-4ED1-B474-B77FF7F8C07A}" destId="{CA35921E-8B0D-4E1C-91DA-CD8F15EABF39}" srcOrd="2" destOrd="0" presId="urn:microsoft.com/office/officeart/2018/2/layout/IconCircleList"/>
    <dgm:cxn modelId="{989DDAC8-715B-4A29-BDAC-22166107A6A3}" type="presParOf" srcId="{CA35921E-8B0D-4E1C-91DA-CD8F15EABF39}" destId="{CC02E890-BB8D-408B-9C43-A2B34BDF8646}" srcOrd="0" destOrd="0" presId="urn:microsoft.com/office/officeart/2018/2/layout/IconCircleList"/>
    <dgm:cxn modelId="{38AF4DCB-5C1B-49A2-9BE2-BACE2087247A}" type="presParOf" srcId="{CA35921E-8B0D-4E1C-91DA-CD8F15EABF39}" destId="{EDCAACBF-54C1-455A-937E-D4A6BC95368A}" srcOrd="1" destOrd="0" presId="urn:microsoft.com/office/officeart/2018/2/layout/IconCircleList"/>
    <dgm:cxn modelId="{E3E1B767-3194-4789-BBDD-8A16B7E8C58C}" type="presParOf" srcId="{CA35921E-8B0D-4E1C-91DA-CD8F15EABF39}" destId="{3FB1E88A-36FB-48CA-9B8B-2D3487C86816}" srcOrd="2" destOrd="0" presId="urn:microsoft.com/office/officeart/2018/2/layout/IconCircleList"/>
    <dgm:cxn modelId="{D472D79A-F6CA-418F-B68E-FA6CD0473E62}" type="presParOf" srcId="{CA35921E-8B0D-4E1C-91DA-CD8F15EABF39}" destId="{608BDAC4-4D06-420D-A6A5-338424F7ABD1}" srcOrd="3" destOrd="0" presId="urn:microsoft.com/office/officeart/2018/2/layout/IconCircleList"/>
    <dgm:cxn modelId="{AAEB33A2-AC7E-45FF-B8C5-CB458577A76F}" type="presParOf" srcId="{23BE376B-A458-4ED1-B474-B77FF7F8C07A}" destId="{7C36B111-CF82-49E7-A59F-809EC43885D2}" srcOrd="3" destOrd="0" presId="urn:microsoft.com/office/officeart/2018/2/layout/IconCircleList"/>
    <dgm:cxn modelId="{4CE803C1-38D6-4CA4-9F83-34D31C64B458}" type="presParOf" srcId="{23BE376B-A458-4ED1-B474-B77FF7F8C07A}" destId="{158ADC1C-925C-404C-A253-7C0AA0889A8D}" srcOrd="4" destOrd="0" presId="urn:microsoft.com/office/officeart/2018/2/layout/IconCircleList"/>
    <dgm:cxn modelId="{3AF63854-E4AF-4CD5-9309-96411A7B6B9A}" type="presParOf" srcId="{158ADC1C-925C-404C-A253-7C0AA0889A8D}" destId="{9054CCFD-B067-4F0D-86A8-24A76628210D}" srcOrd="0" destOrd="0" presId="urn:microsoft.com/office/officeart/2018/2/layout/IconCircleList"/>
    <dgm:cxn modelId="{D855A96A-452A-473B-90FA-A9B29384CBC1}" type="presParOf" srcId="{158ADC1C-925C-404C-A253-7C0AA0889A8D}" destId="{B0BB5E10-4AB9-4EEB-86E2-A7C5EC03081A}" srcOrd="1" destOrd="0" presId="urn:microsoft.com/office/officeart/2018/2/layout/IconCircleList"/>
    <dgm:cxn modelId="{AE50408E-2828-4579-8112-F8344801F666}" type="presParOf" srcId="{158ADC1C-925C-404C-A253-7C0AA0889A8D}" destId="{76995AF2-9A8E-45E1-9DFA-7EE667826C2E}" srcOrd="2" destOrd="0" presId="urn:microsoft.com/office/officeart/2018/2/layout/IconCircleList"/>
    <dgm:cxn modelId="{D798036B-04F2-4BCB-87A9-5F8D2289F84A}" type="presParOf" srcId="{158ADC1C-925C-404C-A253-7C0AA0889A8D}" destId="{651D3B97-794F-4F88-AB97-26506CC684EF}" srcOrd="3" destOrd="0" presId="urn:microsoft.com/office/officeart/2018/2/layout/IconCircleList"/>
    <dgm:cxn modelId="{B7DD1C3C-D5EB-4848-84A6-37B944B293C8}" type="presParOf" srcId="{23BE376B-A458-4ED1-B474-B77FF7F8C07A}" destId="{427D70C1-B8CA-4DFE-9C48-1389A38BBF1E}" srcOrd="5" destOrd="0" presId="urn:microsoft.com/office/officeart/2018/2/layout/IconCircleList"/>
    <dgm:cxn modelId="{52F0BEFE-306D-4CE8-B220-C2EB596A24BA}" type="presParOf" srcId="{23BE376B-A458-4ED1-B474-B77FF7F8C07A}" destId="{B20F52D8-942D-4D5C-B5E5-1024BE661021}" srcOrd="6" destOrd="0" presId="urn:microsoft.com/office/officeart/2018/2/layout/IconCircleList"/>
    <dgm:cxn modelId="{9B0E5B26-7405-41B4-AD72-3E3B3A5CC3E6}" type="presParOf" srcId="{B20F52D8-942D-4D5C-B5E5-1024BE661021}" destId="{FBD2A1D9-4795-4D57-8302-978D5C47BCF9}" srcOrd="0" destOrd="0" presId="urn:microsoft.com/office/officeart/2018/2/layout/IconCircleList"/>
    <dgm:cxn modelId="{1C29BD29-051B-45A9-A074-343B594BCFB9}" type="presParOf" srcId="{B20F52D8-942D-4D5C-B5E5-1024BE661021}" destId="{3CB0DE5E-9C00-4CB4-89D7-72CC9DC55ABD}" srcOrd="1" destOrd="0" presId="urn:microsoft.com/office/officeart/2018/2/layout/IconCircleList"/>
    <dgm:cxn modelId="{9EF90963-96CE-458E-B8C7-77C73C04212C}" type="presParOf" srcId="{B20F52D8-942D-4D5C-B5E5-1024BE661021}" destId="{4945AFC7-A0DC-4AD7-A64E-4F3139ABD634}" srcOrd="2" destOrd="0" presId="urn:microsoft.com/office/officeart/2018/2/layout/IconCircleList"/>
    <dgm:cxn modelId="{78F6DB5A-93D3-4514-9140-D00C35E6E213}" type="presParOf" srcId="{B20F52D8-942D-4D5C-B5E5-1024BE661021}" destId="{AAFAC6FE-8B5D-43CA-B64C-2E08F1181983}" srcOrd="3" destOrd="0" presId="urn:microsoft.com/office/officeart/2018/2/layout/IconCircle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E4BB0CA-5045-49E5-BE91-0EDA4A966874}">
      <dsp:nvSpPr>
        <dsp:cNvPr id="0" name=""/>
        <dsp:cNvSpPr/>
      </dsp:nvSpPr>
      <dsp:spPr>
        <a:xfrm>
          <a:off x="974722" y="543912"/>
          <a:ext cx="1259086" cy="1259086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D90CBBB-0E28-478A-A829-6CA033257CE0}">
      <dsp:nvSpPr>
        <dsp:cNvPr id="0" name=""/>
        <dsp:cNvSpPr/>
      </dsp:nvSpPr>
      <dsp:spPr>
        <a:xfrm>
          <a:off x="205281" y="2152292"/>
          <a:ext cx="2797970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4889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100" kern="1200"/>
            <a:t>Native integration for SAP Commerce Cloud (previously known as SAP Hybris Commerce) and S/4HANA, leveraging powerful core sales office functionality with sales front end office.</a:t>
          </a:r>
          <a:endParaRPr lang="en-US" sz="1100" kern="1200"/>
        </a:p>
      </dsp:txBody>
      <dsp:txXfrm>
        <a:off x="205281" y="2152292"/>
        <a:ext cx="2797970" cy="720000"/>
      </dsp:txXfrm>
    </dsp:sp>
    <dsp:sp modelId="{0CE27EFE-8999-4111-8868-C788D3D9A6B5}">
      <dsp:nvSpPr>
        <dsp:cNvPr id="0" name=""/>
        <dsp:cNvSpPr/>
      </dsp:nvSpPr>
      <dsp:spPr>
        <a:xfrm>
          <a:off x="4262338" y="543912"/>
          <a:ext cx="1259086" cy="1259086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6B2326F-FB73-40E9-9802-E36456020A2F}">
      <dsp:nvSpPr>
        <dsp:cNvPr id="0" name=""/>
        <dsp:cNvSpPr/>
      </dsp:nvSpPr>
      <dsp:spPr>
        <a:xfrm>
          <a:off x="3492896" y="2152292"/>
          <a:ext cx="2797970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4889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100" kern="1200"/>
            <a:t>Native integration for SAP Sales Automation in SAP C/4HANA and SAP S/4HANA</a:t>
          </a:r>
          <a:endParaRPr lang="en-US" sz="1100" kern="1200"/>
        </a:p>
      </dsp:txBody>
      <dsp:txXfrm>
        <a:off x="3492896" y="2152292"/>
        <a:ext cx="2797970" cy="720000"/>
      </dsp:txXfrm>
    </dsp:sp>
    <dsp:sp modelId="{4E1DB994-38CC-414B-B72C-DB50215ED02D}">
      <dsp:nvSpPr>
        <dsp:cNvPr id="0" name=""/>
        <dsp:cNvSpPr/>
      </dsp:nvSpPr>
      <dsp:spPr>
        <a:xfrm>
          <a:off x="7549953" y="543912"/>
          <a:ext cx="1259086" cy="1259086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F3A033B-C975-446A-8416-A5E86845EF04}">
      <dsp:nvSpPr>
        <dsp:cNvPr id="0" name=""/>
        <dsp:cNvSpPr/>
      </dsp:nvSpPr>
      <dsp:spPr>
        <a:xfrm>
          <a:off x="6780511" y="2152292"/>
          <a:ext cx="2797970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4889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100" kern="1200" dirty="0">
              <a:solidFill>
                <a:srgbClr val="000000"/>
              </a:solidFill>
              <a:highlight>
                <a:srgbClr val="FF0000"/>
              </a:highlight>
            </a:rPr>
            <a:t>Rebuild SAP CRM Sales capabilities in SAP S/4HANA to support lightweight presales capabilities.</a:t>
          </a:r>
          <a:endParaRPr lang="en-US" sz="1100" kern="1200" dirty="0">
            <a:solidFill>
              <a:srgbClr val="000000"/>
            </a:solidFill>
            <a:highlight>
              <a:srgbClr val="FF0000"/>
            </a:highlight>
          </a:endParaRPr>
        </a:p>
      </dsp:txBody>
      <dsp:txXfrm>
        <a:off x="6780511" y="2152292"/>
        <a:ext cx="2797970" cy="72000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7486B7C-CB40-430D-B1F4-3FD25D8B3631}">
      <dsp:nvSpPr>
        <dsp:cNvPr id="0" name=""/>
        <dsp:cNvSpPr/>
      </dsp:nvSpPr>
      <dsp:spPr>
        <a:xfrm>
          <a:off x="88266" y="1072162"/>
          <a:ext cx="1271879" cy="1271879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0B675F1-5B7F-47D1-8C14-C41FD691707B}">
      <dsp:nvSpPr>
        <dsp:cNvPr id="0" name=""/>
        <dsp:cNvSpPr/>
      </dsp:nvSpPr>
      <dsp:spPr>
        <a:xfrm>
          <a:off x="355360" y="1339257"/>
          <a:ext cx="737689" cy="737689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0A76106-A6A4-47A7-BF15-896447FF7DAA}">
      <dsp:nvSpPr>
        <dsp:cNvPr id="0" name=""/>
        <dsp:cNvSpPr/>
      </dsp:nvSpPr>
      <dsp:spPr>
        <a:xfrm>
          <a:off x="1632690" y="1072162"/>
          <a:ext cx="2998001" cy="127187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/>
            <a:t>With Demand Driven Replenishment you can execute a visualized Production Scheduling to plan critical products, such as products with long replenishment lead times or products that are produced with bottleneck resources</a:t>
          </a:r>
          <a:endParaRPr lang="en-US" sz="1400" kern="1200"/>
        </a:p>
      </dsp:txBody>
      <dsp:txXfrm>
        <a:off x="1632690" y="1072162"/>
        <a:ext cx="2998001" cy="1271879"/>
      </dsp:txXfrm>
    </dsp:sp>
    <dsp:sp modelId="{AEE4B0D6-8B37-4723-AE7E-7ECB7089535D}">
      <dsp:nvSpPr>
        <dsp:cNvPr id="0" name=""/>
        <dsp:cNvSpPr/>
      </dsp:nvSpPr>
      <dsp:spPr>
        <a:xfrm>
          <a:off x="5153070" y="1072162"/>
          <a:ext cx="1271879" cy="1271879"/>
        </a:xfrm>
        <a:prstGeom prst="ellips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F8CC229-523C-4E4E-8200-043748ABB1E6}">
      <dsp:nvSpPr>
        <dsp:cNvPr id="0" name=""/>
        <dsp:cNvSpPr/>
      </dsp:nvSpPr>
      <dsp:spPr>
        <a:xfrm>
          <a:off x="5420165" y="1339257"/>
          <a:ext cx="737689" cy="737689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6F0023A-1889-4D32-A435-B4EC6565064A}">
      <dsp:nvSpPr>
        <dsp:cNvPr id="0" name=""/>
        <dsp:cNvSpPr/>
      </dsp:nvSpPr>
      <dsp:spPr>
        <a:xfrm>
          <a:off x="6697495" y="1072162"/>
          <a:ext cx="2998001" cy="127187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>
              <a:highlight>
                <a:srgbClr val="FF0000"/>
              </a:highlight>
            </a:rPr>
            <a:t>Demand-Driven Replenishment helps you plan and manage supply chains efficiently based on customer demand, rather than through traditional MRP procedures.</a:t>
          </a:r>
          <a:endParaRPr lang="en-US" sz="1400" kern="1200" dirty="0">
            <a:highlight>
              <a:srgbClr val="FF0000"/>
            </a:highlight>
          </a:endParaRPr>
        </a:p>
      </dsp:txBody>
      <dsp:txXfrm>
        <a:off x="6697495" y="1072162"/>
        <a:ext cx="2998001" cy="1271879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971A605-1ED7-4D43-B3F6-D4970C9349C9}">
      <dsp:nvSpPr>
        <dsp:cNvPr id="0" name=""/>
        <dsp:cNvSpPr/>
      </dsp:nvSpPr>
      <dsp:spPr>
        <a:xfrm>
          <a:off x="88266" y="145845"/>
          <a:ext cx="1271879" cy="1271879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4BE695B-0FBA-40A4-A5D8-8DBF1E8A5D72}">
      <dsp:nvSpPr>
        <dsp:cNvPr id="0" name=""/>
        <dsp:cNvSpPr/>
      </dsp:nvSpPr>
      <dsp:spPr>
        <a:xfrm>
          <a:off x="355360" y="412940"/>
          <a:ext cx="737689" cy="737689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DE69D17-D075-40EF-BEB8-531207203C57}">
      <dsp:nvSpPr>
        <dsp:cNvPr id="0" name=""/>
        <dsp:cNvSpPr/>
      </dsp:nvSpPr>
      <dsp:spPr>
        <a:xfrm>
          <a:off x="1632690" y="145845"/>
          <a:ext cx="2998001" cy="127187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Data Upload for Group Reporting in SAP S/4HANA Cloud or Use Group Reporting via Hub / Central Finance</a:t>
          </a:r>
          <a:endParaRPr lang="en-US" sz="1500" kern="1200" dirty="0"/>
        </a:p>
      </dsp:txBody>
      <dsp:txXfrm>
        <a:off x="1632690" y="145845"/>
        <a:ext cx="2998001" cy="1271879"/>
      </dsp:txXfrm>
    </dsp:sp>
    <dsp:sp modelId="{DF934B2A-3080-4AF3-B933-1103C5487577}">
      <dsp:nvSpPr>
        <dsp:cNvPr id="0" name=""/>
        <dsp:cNvSpPr/>
      </dsp:nvSpPr>
      <dsp:spPr>
        <a:xfrm>
          <a:off x="5153070" y="145845"/>
          <a:ext cx="1271879" cy="1271879"/>
        </a:xfrm>
        <a:prstGeom prst="ellips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0934C27-5D59-45F4-8C65-DCAD918F6710}">
      <dsp:nvSpPr>
        <dsp:cNvPr id="0" name=""/>
        <dsp:cNvSpPr/>
      </dsp:nvSpPr>
      <dsp:spPr>
        <a:xfrm>
          <a:off x="5420165" y="412940"/>
          <a:ext cx="737689" cy="737689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11EE5D5-A932-4A34-A04A-DDB0C28AE285}">
      <dsp:nvSpPr>
        <dsp:cNvPr id="0" name=""/>
        <dsp:cNvSpPr/>
      </dsp:nvSpPr>
      <dsp:spPr>
        <a:xfrm>
          <a:off x="6697495" y="145845"/>
          <a:ext cx="2998001" cy="127187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The month end closing process is accelerated, some steps can even be run on a daily/weekly basis rather than just at period end. Thus the accounting system can give you insight on a daily/weekly basis.</a:t>
          </a:r>
          <a:endParaRPr lang="en-US" sz="1500" kern="1200" dirty="0"/>
        </a:p>
      </dsp:txBody>
      <dsp:txXfrm>
        <a:off x="6697495" y="145845"/>
        <a:ext cx="2998001" cy="1271879"/>
      </dsp:txXfrm>
    </dsp:sp>
    <dsp:sp modelId="{6B8F9E54-10A9-4A9F-B32B-DEF44A2CB84F}">
      <dsp:nvSpPr>
        <dsp:cNvPr id="0" name=""/>
        <dsp:cNvSpPr/>
      </dsp:nvSpPr>
      <dsp:spPr>
        <a:xfrm>
          <a:off x="88266" y="1998479"/>
          <a:ext cx="1271879" cy="1271879"/>
        </a:xfrm>
        <a:prstGeom prst="ellips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BD7B3ED-86DA-41F7-9057-E7812A0590F5}">
      <dsp:nvSpPr>
        <dsp:cNvPr id="0" name=""/>
        <dsp:cNvSpPr/>
      </dsp:nvSpPr>
      <dsp:spPr>
        <a:xfrm>
          <a:off x="355360" y="2265574"/>
          <a:ext cx="737689" cy="737689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867E8C9-8AE9-4057-B68D-A77E85569BF9}">
      <dsp:nvSpPr>
        <dsp:cNvPr id="0" name=""/>
        <dsp:cNvSpPr/>
      </dsp:nvSpPr>
      <dsp:spPr>
        <a:xfrm>
          <a:off x="1632690" y="1998479"/>
          <a:ext cx="2998001" cy="127187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There is only one single source of truth for Financial and Managerial Accounting as all financial data are stored in one repository</a:t>
          </a:r>
          <a:endParaRPr lang="en-US" sz="1500" kern="1200" dirty="0"/>
        </a:p>
      </dsp:txBody>
      <dsp:txXfrm>
        <a:off x="1632690" y="1998479"/>
        <a:ext cx="2998001" cy="1271879"/>
      </dsp:txXfrm>
    </dsp:sp>
    <dsp:sp modelId="{E3B64C40-D0FF-499D-8AB6-246DC77326A7}">
      <dsp:nvSpPr>
        <dsp:cNvPr id="0" name=""/>
        <dsp:cNvSpPr/>
      </dsp:nvSpPr>
      <dsp:spPr>
        <a:xfrm>
          <a:off x="5153070" y="1998479"/>
          <a:ext cx="1271879" cy="1271879"/>
        </a:xfrm>
        <a:prstGeom prst="ellips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4F470BB-121D-4083-8582-BE2E93E7B267}">
      <dsp:nvSpPr>
        <dsp:cNvPr id="0" name=""/>
        <dsp:cNvSpPr/>
      </dsp:nvSpPr>
      <dsp:spPr>
        <a:xfrm>
          <a:off x="5420165" y="2265574"/>
          <a:ext cx="737689" cy="737689"/>
        </a:xfrm>
        <a:prstGeom prst="rect">
          <a:avLst/>
        </a:prstGeom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0920200-EAF5-4DEF-AA77-DBF48D06156C}">
      <dsp:nvSpPr>
        <dsp:cNvPr id="0" name=""/>
        <dsp:cNvSpPr/>
      </dsp:nvSpPr>
      <dsp:spPr>
        <a:xfrm>
          <a:off x="6697495" y="1998479"/>
          <a:ext cx="2998001" cy="127187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/>
            <a:t>The processing and analysis is based on line items rather than pre-configured totals</a:t>
          </a:r>
          <a:endParaRPr lang="en-US" sz="1500" kern="1200"/>
        </a:p>
      </dsp:txBody>
      <dsp:txXfrm>
        <a:off x="6697495" y="1998479"/>
        <a:ext cx="2998001" cy="1271879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BDA7B92-23EF-4FA1-A818-E08D9FE407D0}">
      <dsp:nvSpPr>
        <dsp:cNvPr id="0" name=""/>
        <dsp:cNvSpPr/>
      </dsp:nvSpPr>
      <dsp:spPr>
        <a:xfrm>
          <a:off x="654555" y="528305"/>
          <a:ext cx="1250190" cy="1250190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2FEE7B7-5A56-4D39-B462-FF26ECF616DB}">
      <dsp:nvSpPr>
        <dsp:cNvPr id="0" name=""/>
        <dsp:cNvSpPr/>
      </dsp:nvSpPr>
      <dsp:spPr>
        <a:xfrm>
          <a:off x="920989" y="794739"/>
          <a:ext cx="717322" cy="717322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3971BE5-FDE4-4990-BA82-DEA9710FA63E}">
      <dsp:nvSpPr>
        <dsp:cNvPr id="0" name=""/>
        <dsp:cNvSpPr/>
      </dsp:nvSpPr>
      <dsp:spPr>
        <a:xfrm>
          <a:off x="254904" y="2167899"/>
          <a:ext cx="2049492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GB" sz="1700" kern="1200" dirty="0">
              <a:highlight>
                <a:srgbClr val="FF0000"/>
              </a:highlight>
            </a:rPr>
            <a:t>Materials Requirement Planning</a:t>
          </a:r>
          <a:endParaRPr lang="en-US" sz="1700" kern="1200" dirty="0">
            <a:highlight>
              <a:srgbClr val="FF0000"/>
            </a:highlight>
          </a:endParaRPr>
        </a:p>
      </dsp:txBody>
      <dsp:txXfrm>
        <a:off x="254904" y="2167899"/>
        <a:ext cx="2049492" cy="720000"/>
      </dsp:txXfrm>
    </dsp:sp>
    <dsp:sp modelId="{1CD4950B-B0A1-4CF6-AEE4-BF0BFBFB4566}">
      <dsp:nvSpPr>
        <dsp:cNvPr id="0" name=""/>
        <dsp:cNvSpPr/>
      </dsp:nvSpPr>
      <dsp:spPr>
        <a:xfrm>
          <a:off x="3062709" y="528305"/>
          <a:ext cx="1250190" cy="1250190"/>
        </a:xfrm>
        <a:prstGeom prst="ellips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066B8C8-7B91-4052-9B8D-BB278F91F397}">
      <dsp:nvSpPr>
        <dsp:cNvPr id="0" name=""/>
        <dsp:cNvSpPr/>
      </dsp:nvSpPr>
      <dsp:spPr>
        <a:xfrm>
          <a:off x="3329143" y="794739"/>
          <a:ext cx="717322" cy="717322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57A8A21-25C3-4B88-9CC1-E714DAAFA112}">
      <dsp:nvSpPr>
        <dsp:cNvPr id="0" name=""/>
        <dsp:cNvSpPr/>
      </dsp:nvSpPr>
      <dsp:spPr>
        <a:xfrm>
          <a:off x="2663058" y="2167899"/>
          <a:ext cx="2049492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GB" sz="1700" kern="1200"/>
            <a:t>Product Development Foundation</a:t>
          </a:r>
          <a:endParaRPr lang="en-US" sz="1700" kern="1200"/>
        </a:p>
      </dsp:txBody>
      <dsp:txXfrm>
        <a:off x="2663058" y="2167899"/>
        <a:ext cx="2049492" cy="720000"/>
      </dsp:txXfrm>
    </dsp:sp>
    <dsp:sp modelId="{09CD202C-87DF-4ED3-834B-21F0BE94602C}">
      <dsp:nvSpPr>
        <dsp:cNvPr id="0" name=""/>
        <dsp:cNvSpPr/>
      </dsp:nvSpPr>
      <dsp:spPr>
        <a:xfrm>
          <a:off x="5470863" y="528305"/>
          <a:ext cx="1250190" cy="1250190"/>
        </a:xfrm>
        <a:prstGeom prst="ellips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BEB6782-D612-44C9-BC9F-66227C5DE281}">
      <dsp:nvSpPr>
        <dsp:cNvPr id="0" name=""/>
        <dsp:cNvSpPr/>
      </dsp:nvSpPr>
      <dsp:spPr>
        <a:xfrm>
          <a:off x="5737297" y="794739"/>
          <a:ext cx="717322" cy="717322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E74EC09-83D8-4513-9AD7-61D37ABDA693}">
      <dsp:nvSpPr>
        <dsp:cNvPr id="0" name=""/>
        <dsp:cNvSpPr/>
      </dsp:nvSpPr>
      <dsp:spPr>
        <a:xfrm>
          <a:off x="5071212" y="2167899"/>
          <a:ext cx="2049492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GB" sz="1700" kern="1200"/>
            <a:t>Operational contract management</a:t>
          </a:r>
          <a:endParaRPr lang="en-US" sz="1700" kern="1200"/>
        </a:p>
      </dsp:txBody>
      <dsp:txXfrm>
        <a:off x="5071212" y="2167899"/>
        <a:ext cx="2049492" cy="720000"/>
      </dsp:txXfrm>
    </dsp:sp>
    <dsp:sp modelId="{F71EC3A9-05C8-4EDB-8B6D-46CBC0746F19}">
      <dsp:nvSpPr>
        <dsp:cNvPr id="0" name=""/>
        <dsp:cNvSpPr/>
      </dsp:nvSpPr>
      <dsp:spPr>
        <a:xfrm>
          <a:off x="7879016" y="528305"/>
          <a:ext cx="1250190" cy="1250190"/>
        </a:xfrm>
        <a:prstGeom prst="ellips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74A0451-2876-487D-BBCC-6BBA2DFB4671}">
      <dsp:nvSpPr>
        <dsp:cNvPr id="0" name=""/>
        <dsp:cNvSpPr/>
      </dsp:nvSpPr>
      <dsp:spPr>
        <a:xfrm>
          <a:off x="8145450" y="794739"/>
          <a:ext cx="717322" cy="717322"/>
        </a:xfrm>
        <a:prstGeom prst="rect">
          <a:avLst/>
        </a:prstGeom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E072C6F-B00E-4DE4-830D-568B88D60F99}">
      <dsp:nvSpPr>
        <dsp:cNvPr id="0" name=""/>
        <dsp:cNvSpPr/>
      </dsp:nvSpPr>
      <dsp:spPr>
        <a:xfrm>
          <a:off x="7479365" y="2167899"/>
          <a:ext cx="2049492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GB" sz="1700" kern="1200"/>
            <a:t>Quality Management and Compliance</a:t>
          </a:r>
          <a:endParaRPr lang="en-US" sz="1700" kern="1200"/>
        </a:p>
      </dsp:txBody>
      <dsp:txXfrm>
        <a:off x="7479365" y="2167899"/>
        <a:ext cx="2049492" cy="720000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4A7A505-BF57-44BC-BC8A-B6D925F0B01F}">
      <dsp:nvSpPr>
        <dsp:cNvPr id="0" name=""/>
        <dsp:cNvSpPr/>
      </dsp:nvSpPr>
      <dsp:spPr>
        <a:xfrm>
          <a:off x="646131" y="200602"/>
          <a:ext cx="1749937" cy="1749937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A6EC60A-1280-42A5-9FA7-6FA21FFC8F6C}">
      <dsp:nvSpPr>
        <dsp:cNvPr id="0" name=""/>
        <dsp:cNvSpPr/>
      </dsp:nvSpPr>
      <dsp:spPr>
        <a:xfrm>
          <a:off x="1019069" y="573540"/>
          <a:ext cx="1004062" cy="1004062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F7AF82A-F9D8-457B-B328-D1A241D7DB22}">
      <dsp:nvSpPr>
        <dsp:cNvPr id="0" name=""/>
        <dsp:cNvSpPr/>
      </dsp:nvSpPr>
      <dsp:spPr>
        <a:xfrm>
          <a:off x="86725" y="2495602"/>
          <a:ext cx="2868750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GB" sz="1200" kern="1200"/>
            <a:t>An implementation methodology focusing on innovations and simplifications delivered with SAP S/4HANA</a:t>
          </a:r>
          <a:endParaRPr lang="en-US" sz="1200" kern="1200"/>
        </a:p>
      </dsp:txBody>
      <dsp:txXfrm>
        <a:off x="86725" y="2495602"/>
        <a:ext cx="2868750" cy="720000"/>
      </dsp:txXfrm>
    </dsp:sp>
    <dsp:sp modelId="{D7A886C8-ECBD-4E76-8AA3-83FAC826CB20}">
      <dsp:nvSpPr>
        <dsp:cNvPr id="0" name=""/>
        <dsp:cNvSpPr/>
      </dsp:nvSpPr>
      <dsp:spPr>
        <a:xfrm>
          <a:off x="4016912" y="200602"/>
          <a:ext cx="1749937" cy="1749937"/>
        </a:xfrm>
        <a:prstGeom prst="ellips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E4E5380-FB9A-4E4F-BA46-D66A4E65CB7B}">
      <dsp:nvSpPr>
        <dsp:cNvPr id="0" name=""/>
        <dsp:cNvSpPr/>
      </dsp:nvSpPr>
      <dsp:spPr>
        <a:xfrm>
          <a:off x="4389850" y="573540"/>
          <a:ext cx="1004062" cy="1004062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E135BD0-CF5B-481C-B505-DFD82CEC2095}">
      <dsp:nvSpPr>
        <dsp:cNvPr id="0" name=""/>
        <dsp:cNvSpPr/>
      </dsp:nvSpPr>
      <dsp:spPr>
        <a:xfrm>
          <a:off x="3457506" y="2495602"/>
          <a:ext cx="2868750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GB" sz="1200" kern="1200"/>
            <a:t>A documented collection SAP S/4HANA implementation experience and knowledge from thousands of customers</a:t>
          </a:r>
          <a:endParaRPr lang="en-US" sz="1200" kern="1200"/>
        </a:p>
      </dsp:txBody>
      <dsp:txXfrm>
        <a:off x="3457506" y="2495602"/>
        <a:ext cx="2868750" cy="720000"/>
      </dsp:txXfrm>
    </dsp:sp>
    <dsp:sp modelId="{13EF8DD7-720D-4C16-8E3E-0A85C11B7A2C}">
      <dsp:nvSpPr>
        <dsp:cNvPr id="0" name=""/>
        <dsp:cNvSpPr/>
      </dsp:nvSpPr>
      <dsp:spPr>
        <a:xfrm>
          <a:off x="7387694" y="200602"/>
          <a:ext cx="1749937" cy="1749937"/>
        </a:xfrm>
        <a:prstGeom prst="ellips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5D0E559-F9BB-469B-AD75-B2E5919BD6C8}">
      <dsp:nvSpPr>
        <dsp:cNvPr id="0" name=""/>
        <dsp:cNvSpPr/>
      </dsp:nvSpPr>
      <dsp:spPr>
        <a:xfrm>
          <a:off x="7760631" y="573540"/>
          <a:ext cx="1004062" cy="1004062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10DA39A-03D4-41F0-8D83-BF9278E29483}">
      <dsp:nvSpPr>
        <dsp:cNvPr id="0" name=""/>
        <dsp:cNvSpPr/>
      </dsp:nvSpPr>
      <dsp:spPr>
        <a:xfrm>
          <a:off x="6828287" y="2495602"/>
          <a:ext cx="2868750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GB" sz="1200" kern="1200" dirty="0">
              <a:highlight>
                <a:srgbClr val="FF0000"/>
              </a:highlight>
            </a:rPr>
            <a:t>Ready to run pre configured business processes that are optimized for SAP HANA</a:t>
          </a:r>
          <a:endParaRPr lang="en-US" sz="1200" kern="1200" dirty="0">
            <a:highlight>
              <a:srgbClr val="FF0000"/>
            </a:highlight>
          </a:endParaRPr>
        </a:p>
      </dsp:txBody>
      <dsp:txXfrm>
        <a:off x="6828287" y="2495602"/>
        <a:ext cx="2868750" cy="720000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D6A42F4-A263-4101-BBD4-3C6EA9BEC856}">
      <dsp:nvSpPr>
        <dsp:cNvPr id="0" name=""/>
        <dsp:cNvSpPr/>
      </dsp:nvSpPr>
      <dsp:spPr>
        <a:xfrm>
          <a:off x="654555" y="528305"/>
          <a:ext cx="1250190" cy="1250190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61F27F4-3B2C-4C52-82EB-E7E5ACEE3072}">
      <dsp:nvSpPr>
        <dsp:cNvPr id="0" name=""/>
        <dsp:cNvSpPr/>
      </dsp:nvSpPr>
      <dsp:spPr>
        <a:xfrm>
          <a:off x="920989" y="794739"/>
          <a:ext cx="717322" cy="717322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F6EF92C-4396-4014-B31D-7F5AC04854EF}">
      <dsp:nvSpPr>
        <dsp:cNvPr id="0" name=""/>
        <dsp:cNvSpPr/>
      </dsp:nvSpPr>
      <dsp:spPr>
        <a:xfrm>
          <a:off x="254904" y="2167899"/>
          <a:ext cx="2049492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GB" sz="2500" kern="1200" dirty="0">
              <a:highlight>
                <a:srgbClr val="FF0000"/>
              </a:highlight>
            </a:rPr>
            <a:t>Customer Master</a:t>
          </a:r>
          <a:endParaRPr lang="en-US" sz="2500" kern="1200" dirty="0">
            <a:highlight>
              <a:srgbClr val="FF0000"/>
            </a:highlight>
          </a:endParaRPr>
        </a:p>
      </dsp:txBody>
      <dsp:txXfrm>
        <a:off x="254904" y="2167899"/>
        <a:ext cx="2049492" cy="720000"/>
      </dsp:txXfrm>
    </dsp:sp>
    <dsp:sp modelId="{E73EE4B1-8284-4117-898C-DEBBC5FDC620}">
      <dsp:nvSpPr>
        <dsp:cNvPr id="0" name=""/>
        <dsp:cNvSpPr/>
      </dsp:nvSpPr>
      <dsp:spPr>
        <a:xfrm>
          <a:off x="3062709" y="528305"/>
          <a:ext cx="1250190" cy="1250190"/>
        </a:xfrm>
        <a:prstGeom prst="ellips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94DB4E6-2015-48A0-825F-FE043D53C2DB}">
      <dsp:nvSpPr>
        <dsp:cNvPr id="0" name=""/>
        <dsp:cNvSpPr/>
      </dsp:nvSpPr>
      <dsp:spPr>
        <a:xfrm>
          <a:off x="3329143" y="794739"/>
          <a:ext cx="717322" cy="717322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795390C-7D34-4B46-9D5C-945F15C7C87F}">
      <dsp:nvSpPr>
        <dsp:cNvPr id="0" name=""/>
        <dsp:cNvSpPr/>
      </dsp:nvSpPr>
      <dsp:spPr>
        <a:xfrm>
          <a:off x="2663058" y="2167899"/>
          <a:ext cx="2049492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GB" sz="2500" kern="1200"/>
            <a:t>Employee Master</a:t>
          </a:r>
          <a:endParaRPr lang="en-US" sz="2500" kern="1200"/>
        </a:p>
      </dsp:txBody>
      <dsp:txXfrm>
        <a:off x="2663058" y="2167899"/>
        <a:ext cx="2049492" cy="720000"/>
      </dsp:txXfrm>
    </dsp:sp>
    <dsp:sp modelId="{BAEBCE69-266B-4CCA-ABDE-F0802619612D}">
      <dsp:nvSpPr>
        <dsp:cNvPr id="0" name=""/>
        <dsp:cNvSpPr/>
      </dsp:nvSpPr>
      <dsp:spPr>
        <a:xfrm>
          <a:off x="5470863" y="528305"/>
          <a:ext cx="1250190" cy="1250190"/>
        </a:xfrm>
        <a:prstGeom prst="ellips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ED8EA4E-27B5-4581-9118-64C3FC1DE4C7}">
      <dsp:nvSpPr>
        <dsp:cNvPr id="0" name=""/>
        <dsp:cNvSpPr/>
      </dsp:nvSpPr>
      <dsp:spPr>
        <a:xfrm>
          <a:off x="5737297" y="794739"/>
          <a:ext cx="717322" cy="717322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2FEA035-EDDD-467B-852B-39D1334BF12F}">
      <dsp:nvSpPr>
        <dsp:cNvPr id="0" name=""/>
        <dsp:cNvSpPr/>
      </dsp:nvSpPr>
      <dsp:spPr>
        <a:xfrm>
          <a:off x="5071212" y="2167899"/>
          <a:ext cx="2049492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GB" sz="2500" kern="1200" dirty="0">
              <a:highlight>
                <a:srgbClr val="FF0000"/>
              </a:highlight>
            </a:rPr>
            <a:t>Material Master</a:t>
          </a:r>
          <a:endParaRPr lang="en-US" sz="2500" kern="1200" dirty="0">
            <a:highlight>
              <a:srgbClr val="FF0000"/>
            </a:highlight>
          </a:endParaRPr>
        </a:p>
      </dsp:txBody>
      <dsp:txXfrm>
        <a:off x="5071212" y="2167899"/>
        <a:ext cx="2049492" cy="720000"/>
      </dsp:txXfrm>
    </dsp:sp>
    <dsp:sp modelId="{92057BDC-707C-496B-B643-FFC1860C875E}">
      <dsp:nvSpPr>
        <dsp:cNvPr id="0" name=""/>
        <dsp:cNvSpPr/>
      </dsp:nvSpPr>
      <dsp:spPr>
        <a:xfrm>
          <a:off x="7879016" y="528305"/>
          <a:ext cx="1250190" cy="1250190"/>
        </a:xfrm>
        <a:prstGeom prst="ellips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64E1A34-E3FA-4133-9D01-9DD6A8EFA1E8}">
      <dsp:nvSpPr>
        <dsp:cNvPr id="0" name=""/>
        <dsp:cNvSpPr/>
      </dsp:nvSpPr>
      <dsp:spPr>
        <a:xfrm>
          <a:off x="8145450" y="794739"/>
          <a:ext cx="717322" cy="717322"/>
        </a:xfrm>
        <a:prstGeom prst="rect">
          <a:avLst/>
        </a:prstGeom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7AB9970-4A37-4535-B8D7-C3AAC5CA0ADE}">
      <dsp:nvSpPr>
        <dsp:cNvPr id="0" name=""/>
        <dsp:cNvSpPr/>
      </dsp:nvSpPr>
      <dsp:spPr>
        <a:xfrm>
          <a:off x="7479365" y="2167899"/>
          <a:ext cx="2049492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GB" sz="2500" kern="1200"/>
            <a:t>Vendor Master</a:t>
          </a:r>
          <a:endParaRPr lang="en-US" sz="2500" kern="1200"/>
        </a:p>
      </dsp:txBody>
      <dsp:txXfrm>
        <a:off x="7479365" y="2167899"/>
        <a:ext cx="2049492" cy="720000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C5C8C18-7781-44FF-B251-CF0B4E395C80}">
      <dsp:nvSpPr>
        <dsp:cNvPr id="0" name=""/>
        <dsp:cNvSpPr/>
      </dsp:nvSpPr>
      <dsp:spPr>
        <a:xfrm>
          <a:off x="654555" y="528305"/>
          <a:ext cx="1250190" cy="1250190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3811D56-F56A-4E8B-BDAF-30F7641F8005}">
      <dsp:nvSpPr>
        <dsp:cNvPr id="0" name=""/>
        <dsp:cNvSpPr/>
      </dsp:nvSpPr>
      <dsp:spPr>
        <a:xfrm>
          <a:off x="920989" y="794739"/>
          <a:ext cx="717322" cy="717322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657AF6C-EDD4-484D-9259-AE8EF9A4D766}">
      <dsp:nvSpPr>
        <dsp:cNvPr id="0" name=""/>
        <dsp:cNvSpPr/>
      </dsp:nvSpPr>
      <dsp:spPr>
        <a:xfrm>
          <a:off x="254904" y="2167899"/>
          <a:ext cx="2049492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GB" sz="1400" kern="1200"/>
            <a:t>Materials Requirement Planning</a:t>
          </a:r>
          <a:endParaRPr lang="en-US" sz="1400" kern="1200"/>
        </a:p>
      </dsp:txBody>
      <dsp:txXfrm>
        <a:off x="254904" y="2167899"/>
        <a:ext cx="2049492" cy="720000"/>
      </dsp:txXfrm>
    </dsp:sp>
    <dsp:sp modelId="{053F6272-DA2E-456A-B61C-1C7996165C60}">
      <dsp:nvSpPr>
        <dsp:cNvPr id="0" name=""/>
        <dsp:cNvSpPr/>
      </dsp:nvSpPr>
      <dsp:spPr>
        <a:xfrm>
          <a:off x="3062709" y="528305"/>
          <a:ext cx="1250190" cy="1250190"/>
        </a:xfrm>
        <a:prstGeom prst="ellips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E3FFB36-C88A-4BEF-AB88-6E113EC99205}">
      <dsp:nvSpPr>
        <dsp:cNvPr id="0" name=""/>
        <dsp:cNvSpPr/>
      </dsp:nvSpPr>
      <dsp:spPr>
        <a:xfrm>
          <a:off x="3329143" y="794739"/>
          <a:ext cx="717322" cy="717322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5021F00-22CB-4086-AD1B-89DB85BA7252}">
      <dsp:nvSpPr>
        <dsp:cNvPr id="0" name=""/>
        <dsp:cNvSpPr/>
      </dsp:nvSpPr>
      <dsp:spPr>
        <a:xfrm>
          <a:off x="2663058" y="2167899"/>
          <a:ext cx="2049492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GB" sz="1400" kern="1200" dirty="0">
              <a:highlight>
                <a:srgbClr val="FF0000"/>
              </a:highlight>
            </a:rPr>
            <a:t>Variant Configuration</a:t>
          </a:r>
          <a:endParaRPr lang="en-US" sz="1400" kern="1200" dirty="0">
            <a:highlight>
              <a:srgbClr val="FF0000"/>
            </a:highlight>
          </a:endParaRPr>
        </a:p>
      </dsp:txBody>
      <dsp:txXfrm>
        <a:off x="2663058" y="2167899"/>
        <a:ext cx="2049492" cy="720000"/>
      </dsp:txXfrm>
    </dsp:sp>
    <dsp:sp modelId="{2EC8939F-59E3-4632-ADCD-8DE5EE0BC6B9}">
      <dsp:nvSpPr>
        <dsp:cNvPr id="0" name=""/>
        <dsp:cNvSpPr/>
      </dsp:nvSpPr>
      <dsp:spPr>
        <a:xfrm>
          <a:off x="5470863" y="528305"/>
          <a:ext cx="1250190" cy="1250190"/>
        </a:xfrm>
        <a:prstGeom prst="ellips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F42C339-108A-489C-A1BB-59C76DA1FAE4}">
      <dsp:nvSpPr>
        <dsp:cNvPr id="0" name=""/>
        <dsp:cNvSpPr/>
      </dsp:nvSpPr>
      <dsp:spPr>
        <a:xfrm>
          <a:off x="5737297" y="794739"/>
          <a:ext cx="717322" cy="717322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D80C5D3-3542-4544-9D3F-EF5ACB91F5E0}">
      <dsp:nvSpPr>
        <dsp:cNvPr id="0" name=""/>
        <dsp:cNvSpPr/>
      </dsp:nvSpPr>
      <dsp:spPr>
        <a:xfrm>
          <a:off x="5071212" y="2167899"/>
          <a:ext cx="2049492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GB" sz="1400" kern="1200"/>
            <a:t>Constraint based Production Planning &amp; Scheduling</a:t>
          </a:r>
          <a:endParaRPr lang="en-US" sz="1400" kern="1200"/>
        </a:p>
      </dsp:txBody>
      <dsp:txXfrm>
        <a:off x="5071212" y="2167899"/>
        <a:ext cx="2049492" cy="720000"/>
      </dsp:txXfrm>
    </dsp:sp>
    <dsp:sp modelId="{2B94E12D-5FCD-4576-B763-4AA4BC945931}">
      <dsp:nvSpPr>
        <dsp:cNvPr id="0" name=""/>
        <dsp:cNvSpPr/>
      </dsp:nvSpPr>
      <dsp:spPr>
        <a:xfrm>
          <a:off x="7879016" y="528305"/>
          <a:ext cx="1250190" cy="1250190"/>
        </a:xfrm>
        <a:prstGeom prst="ellips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86F6853-90C8-4928-8137-8B07D0CC72CC}">
      <dsp:nvSpPr>
        <dsp:cNvPr id="0" name=""/>
        <dsp:cNvSpPr/>
      </dsp:nvSpPr>
      <dsp:spPr>
        <a:xfrm>
          <a:off x="8145450" y="794739"/>
          <a:ext cx="717322" cy="717322"/>
        </a:xfrm>
        <a:prstGeom prst="rect">
          <a:avLst/>
        </a:prstGeom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74B3671-8C78-4A6E-BC6B-374C12E2CE14}">
      <dsp:nvSpPr>
        <dsp:cNvPr id="0" name=""/>
        <dsp:cNvSpPr/>
      </dsp:nvSpPr>
      <dsp:spPr>
        <a:xfrm>
          <a:off x="7479365" y="2167899"/>
          <a:ext cx="2049492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GB" sz="1400" kern="1200"/>
            <a:t>Product Development Foundation</a:t>
          </a:r>
          <a:endParaRPr lang="en-US" sz="1400" kern="1200"/>
        </a:p>
      </dsp:txBody>
      <dsp:txXfrm>
        <a:off x="7479365" y="2167899"/>
        <a:ext cx="2049492" cy="720000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ECCDC4C-3265-41CF-B976-3AE603CBAF5E}">
      <dsp:nvSpPr>
        <dsp:cNvPr id="0" name=""/>
        <dsp:cNvSpPr/>
      </dsp:nvSpPr>
      <dsp:spPr>
        <a:xfrm>
          <a:off x="654555" y="528305"/>
          <a:ext cx="1250190" cy="1250190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2026BDA-A9D2-4C6A-A592-71CD58962FE1}">
      <dsp:nvSpPr>
        <dsp:cNvPr id="0" name=""/>
        <dsp:cNvSpPr/>
      </dsp:nvSpPr>
      <dsp:spPr>
        <a:xfrm>
          <a:off x="920989" y="794739"/>
          <a:ext cx="717322" cy="717322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EDB0D94-5CD1-418E-88D1-BA7D3F99B447}">
      <dsp:nvSpPr>
        <dsp:cNvPr id="0" name=""/>
        <dsp:cNvSpPr/>
      </dsp:nvSpPr>
      <dsp:spPr>
        <a:xfrm>
          <a:off x="254904" y="2167899"/>
          <a:ext cx="2049492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GB" sz="1300" kern="1200"/>
            <a:t>Significant reduction of safety stocks</a:t>
          </a:r>
          <a:endParaRPr lang="en-US" sz="1300" kern="1200"/>
        </a:p>
      </dsp:txBody>
      <dsp:txXfrm>
        <a:off x="254904" y="2167899"/>
        <a:ext cx="2049492" cy="720000"/>
      </dsp:txXfrm>
    </dsp:sp>
    <dsp:sp modelId="{AADF164D-CB63-42C8-AEAB-E58E3E8AEA50}">
      <dsp:nvSpPr>
        <dsp:cNvPr id="0" name=""/>
        <dsp:cNvSpPr/>
      </dsp:nvSpPr>
      <dsp:spPr>
        <a:xfrm>
          <a:off x="3062709" y="528305"/>
          <a:ext cx="1250190" cy="1250190"/>
        </a:xfrm>
        <a:prstGeom prst="ellips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C52CE1C-660B-40A5-A651-EB8AA6B5DED2}">
      <dsp:nvSpPr>
        <dsp:cNvPr id="0" name=""/>
        <dsp:cNvSpPr/>
      </dsp:nvSpPr>
      <dsp:spPr>
        <a:xfrm>
          <a:off x="3329143" y="794739"/>
          <a:ext cx="717322" cy="717322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95F3CB9-D234-4281-B47A-F7BAF87E38E5}">
      <dsp:nvSpPr>
        <dsp:cNvPr id="0" name=""/>
        <dsp:cNvSpPr/>
      </dsp:nvSpPr>
      <dsp:spPr>
        <a:xfrm>
          <a:off x="2663058" y="2167899"/>
          <a:ext cx="2049492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GB" sz="1300" kern="1200"/>
            <a:t>Produce and deliver at a lot size of one with no latency</a:t>
          </a:r>
          <a:endParaRPr lang="en-US" sz="1300" kern="1200"/>
        </a:p>
      </dsp:txBody>
      <dsp:txXfrm>
        <a:off x="2663058" y="2167899"/>
        <a:ext cx="2049492" cy="720000"/>
      </dsp:txXfrm>
    </dsp:sp>
    <dsp:sp modelId="{678462A1-8098-4413-8665-D6225EA378B3}">
      <dsp:nvSpPr>
        <dsp:cNvPr id="0" name=""/>
        <dsp:cNvSpPr/>
      </dsp:nvSpPr>
      <dsp:spPr>
        <a:xfrm>
          <a:off x="5470863" y="528305"/>
          <a:ext cx="1250190" cy="1250190"/>
        </a:xfrm>
        <a:prstGeom prst="ellips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F7AC92C-594A-4F51-BDF4-990FA912FF01}">
      <dsp:nvSpPr>
        <dsp:cNvPr id="0" name=""/>
        <dsp:cNvSpPr/>
      </dsp:nvSpPr>
      <dsp:spPr>
        <a:xfrm>
          <a:off x="5737297" y="794739"/>
          <a:ext cx="717322" cy="717322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C9695C5-7A50-479F-BFD7-50EA9773A2F5}">
      <dsp:nvSpPr>
        <dsp:cNvPr id="0" name=""/>
        <dsp:cNvSpPr/>
      </dsp:nvSpPr>
      <dsp:spPr>
        <a:xfrm>
          <a:off x="5071212" y="2167899"/>
          <a:ext cx="2049492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GB" sz="1300" kern="1200"/>
            <a:t>Minimized deviation between physical inventory and IT system</a:t>
          </a:r>
          <a:endParaRPr lang="en-US" sz="1300" kern="1200"/>
        </a:p>
      </dsp:txBody>
      <dsp:txXfrm>
        <a:off x="5071212" y="2167899"/>
        <a:ext cx="2049492" cy="720000"/>
      </dsp:txXfrm>
    </dsp:sp>
    <dsp:sp modelId="{FDE3FA79-3A8B-41AE-BB32-71055B9F2F3D}">
      <dsp:nvSpPr>
        <dsp:cNvPr id="0" name=""/>
        <dsp:cNvSpPr/>
      </dsp:nvSpPr>
      <dsp:spPr>
        <a:xfrm>
          <a:off x="7879016" y="528305"/>
          <a:ext cx="1250190" cy="1250190"/>
        </a:xfrm>
        <a:prstGeom prst="ellips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E0CD7A3-8890-4376-BF01-AD2679071A22}">
      <dsp:nvSpPr>
        <dsp:cNvPr id="0" name=""/>
        <dsp:cNvSpPr/>
      </dsp:nvSpPr>
      <dsp:spPr>
        <a:xfrm>
          <a:off x="8145450" y="794739"/>
          <a:ext cx="717322" cy="717322"/>
        </a:xfrm>
        <a:prstGeom prst="rect">
          <a:avLst/>
        </a:prstGeom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4C8E374-143D-4D6E-A177-2481357FE8F9}">
      <dsp:nvSpPr>
        <dsp:cNvPr id="0" name=""/>
        <dsp:cNvSpPr/>
      </dsp:nvSpPr>
      <dsp:spPr>
        <a:xfrm>
          <a:off x="7479365" y="2167899"/>
          <a:ext cx="2049492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GB" sz="1300" kern="1200"/>
            <a:t>Significant reduction of days sales outstanding</a:t>
          </a:r>
          <a:endParaRPr lang="en-US" sz="1300" kern="1200"/>
        </a:p>
      </dsp:txBody>
      <dsp:txXfrm>
        <a:off x="7479365" y="2167899"/>
        <a:ext cx="2049492" cy="720000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3C209EF-1A48-4D97-BBD9-09C67A833383}">
      <dsp:nvSpPr>
        <dsp:cNvPr id="0" name=""/>
        <dsp:cNvSpPr/>
      </dsp:nvSpPr>
      <dsp:spPr>
        <a:xfrm>
          <a:off x="88266" y="145845"/>
          <a:ext cx="1271879" cy="1271879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09A5FB2-9FF7-4190-BF05-461BB190ACC5}">
      <dsp:nvSpPr>
        <dsp:cNvPr id="0" name=""/>
        <dsp:cNvSpPr/>
      </dsp:nvSpPr>
      <dsp:spPr>
        <a:xfrm>
          <a:off x="355360" y="412940"/>
          <a:ext cx="737689" cy="737689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04DD7CA-AE05-4AB2-B411-DC709B87BBD6}">
      <dsp:nvSpPr>
        <dsp:cNvPr id="0" name=""/>
        <dsp:cNvSpPr/>
      </dsp:nvSpPr>
      <dsp:spPr>
        <a:xfrm>
          <a:off x="1632690" y="145845"/>
          <a:ext cx="2998001" cy="127187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>
              <a:highlight>
                <a:srgbClr val="FF0000"/>
              </a:highlight>
            </a:rPr>
            <a:t>Moving Average Price</a:t>
          </a:r>
          <a:endParaRPr lang="en-US" sz="2400" kern="1200" dirty="0">
            <a:highlight>
              <a:srgbClr val="FF0000"/>
            </a:highlight>
          </a:endParaRPr>
        </a:p>
      </dsp:txBody>
      <dsp:txXfrm>
        <a:off x="1632690" y="145845"/>
        <a:ext cx="2998001" cy="1271879"/>
      </dsp:txXfrm>
    </dsp:sp>
    <dsp:sp modelId="{CC02E890-BB8D-408B-9C43-A2B34BDF8646}">
      <dsp:nvSpPr>
        <dsp:cNvPr id="0" name=""/>
        <dsp:cNvSpPr/>
      </dsp:nvSpPr>
      <dsp:spPr>
        <a:xfrm>
          <a:off x="5153070" y="145845"/>
          <a:ext cx="1271879" cy="1271879"/>
        </a:xfrm>
        <a:prstGeom prst="ellips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DCAACBF-54C1-455A-937E-D4A6BC95368A}">
      <dsp:nvSpPr>
        <dsp:cNvPr id="0" name=""/>
        <dsp:cNvSpPr/>
      </dsp:nvSpPr>
      <dsp:spPr>
        <a:xfrm>
          <a:off x="5420165" y="412940"/>
          <a:ext cx="737689" cy="737689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08BDAC4-4D06-420D-A6A5-338424F7ABD1}">
      <dsp:nvSpPr>
        <dsp:cNvPr id="0" name=""/>
        <dsp:cNvSpPr/>
      </dsp:nvSpPr>
      <dsp:spPr>
        <a:xfrm>
          <a:off x="6697495" y="145845"/>
          <a:ext cx="2998001" cy="127187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>
              <a:highlight>
                <a:srgbClr val="FF0000"/>
              </a:highlight>
            </a:rPr>
            <a:t>Year End Legal Valuation</a:t>
          </a:r>
          <a:endParaRPr lang="en-US" sz="2400" kern="1200" dirty="0">
            <a:highlight>
              <a:srgbClr val="FF0000"/>
            </a:highlight>
          </a:endParaRPr>
        </a:p>
      </dsp:txBody>
      <dsp:txXfrm>
        <a:off x="6697495" y="145845"/>
        <a:ext cx="2998001" cy="1271879"/>
      </dsp:txXfrm>
    </dsp:sp>
    <dsp:sp modelId="{9054CCFD-B067-4F0D-86A8-24A76628210D}">
      <dsp:nvSpPr>
        <dsp:cNvPr id="0" name=""/>
        <dsp:cNvSpPr/>
      </dsp:nvSpPr>
      <dsp:spPr>
        <a:xfrm>
          <a:off x="88266" y="1998479"/>
          <a:ext cx="1271879" cy="1271879"/>
        </a:xfrm>
        <a:prstGeom prst="ellips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0BB5E10-4AB9-4EEB-86E2-A7C5EC03081A}">
      <dsp:nvSpPr>
        <dsp:cNvPr id="0" name=""/>
        <dsp:cNvSpPr/>
      </dsp:nvSpPr>
      <dsp:spPr>
        <a:xfrm>
          <a:off x="355360" y="2265574"/>
          <a:ext cx="737689" cy="737689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51D3B97-794F-4F88-AB97-26506CC684EF}">
      <dsp:nvSpPr>
        <dsp:cNvPr id="0" name=""/>
        <dsp:cNvSpPr/>
      </dsp:nvSpPr>
      <dsp:spPr>
        <a:xfrm>
          <a:off x="1632690" y="1998479"/>
          <a:ext cx="2998001" cy="127187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>
              <a:highlight>
                <a:srgbClr val="FF0000"/>
              </a:highlight>
            </a:rPr>
            <a:t>Standard Price</a:t>
          </a:r>
          <a:endParaRPr lang="en-US" sz="2400" kern="1200" dirty="0">
            <a:highlight>
              <a:srgbClr val="FF0000"/>
            </a:highlight>
          </a:endParaRPr>
        </a:p>
      </dsp:txBody>
      <dsp:txXfrm>
        <a:off x="1632690" y="1998479"/>
        <a:ext cx="2998001" cy="1271879"/>
      </dsp:txXfrm>
    </dsp:sp>
    <dsp:sp modelId="{FBD2A1D9-4795-4D57-8302-978D5C47BCF9}">
      <dsp:nvSpPr>
        <dsp:cNvPr id="0" name=""/>
        <dsp:cNvSpPr/>
      </dsp:nvSpPr>
      <dsp:spPr>
        <a:xfrm>
          <a:off x="5153070" y="1998479"/>
          <a:ext cx="1271879" cy="1271879"/>
        </a:xfrm>
        <a:prstGeom prst="ellips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CB0DE5E-9C00-4CB4-89D7-72CC9DC55ABD}">
      <dsp:nvSpPr>
        <dsp:cNvPr id="0" name=""/>
        <dsp:cNvSpPr/>
      </dsp:nvSpPr>
      <dsp:spPr>
        <a:xfrm>
          <a:off x="5420165" y="2265574"/>
          <a:ext cx="737689" cy="737689"/>
        </a:xfrm>
        <a:prstGeom prst="rect">
          <a:avLst/>
        </a:prstGeom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AFAC6FE-8B5D-43CA-B64C-2E08F1181983}">
      <dsp:nvSpPr>
        <dsp:cNvPr id="0" name=""/>
        <dsp:cNvSpPr/>
      </dsp:nvSpPr>
      <dsp:spPr>
        <a:xfrm>
          <a:off x="6697495" y="1998479"/>
          <a:ext cx="2998001" cy="127187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>
              <a:highlight>
                <a:srgbClr val="FF0000"/>
              </a:highlight>
            </a:rPr>
            <a:t>Actual Costing / Transfer Prices</a:t>
          </a:r>
          <a:endParaRPr lang="en-US" sz="2400" kern="1200" dirty="0">
            <a:highlight>
              <a:srgbClr val="FF0000"/>
            </a:highlight>
          </a:endParaRPr>
        </a:p>
      </dsp:txBody>
      <dsp:txXfrm>
        <a:off x="6697495" y="1998479"/>
        <a:ext cx="2998001" cy="127187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18/2/layout/IconLabelList">
  <dgm:title val="Icon Label List"/>
  <dgm:desc val="Use to show non-sequential or grouped chunks of information accompanied by a related visuals. Works best with icons or small pictures with short text ca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  <dgm:param type="vertAlign" val="mid"/>
          <dgm:param type="horzAlign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  <dgm:param type="vertAlign" val="mid"/>
          <dgm:param type="horzAlign" val="ct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2">
        <dgm:constrLst>
          <dgm:constr type="h" for="ch" forName="compNode" refType="h" fact="0.4"/>
          <dgm:constr type="w" for="ch" forName="compNode" val="12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50"/>
          <dgm:constr type="h" for="des" forName="compNode" op="equ"/>
          <dgm:constr type="h" for="des" forName="textRect" op="equ"/>
        </dgm:constrLst>
      </dgm:if>
      <dgm:if name="Name5" axis="ch" ptType="node" func="cnt" op="lte" val="4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36"/>
          <dgm:constr type="h" for="des" forName="compNode" op="equ"/>
          <dgm:constr type="h" for="des" forName="textRect" op="equ"/>
        </dgm:constrLst>
      </dgm:if>
      <dgm:else name="Name6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24"/>
          <dgm:constr type="h" for="des" forName="compNode" op="equ"/>
          <dgm:constr type="h" for="des" forName="textRect" op="equ"/>
        </dgm:constrLst>
      </dgm:else>
    </dgm:choose>
    <dgm:ruleLst>
      <dgm:rule type="w" for="ch" forName="compNode" val="50" fact="NaN" max="NaN"/>
    </dgm:ruleLst>
    <dgm:forEach name="Name7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onstrLst>
          <dgm:constr type="w" for="ch" forName="iconRect" refType="w" fact="0.45"/>
          <dgm:constr type="h" for="ch" forName="iconRect" refType="w" refFor="ch" refForName="iconRect"/>
          <dgm:constr type="ctrX" for="ch" forName="iconRect" refType="w" fact="0.5"/>
          <dgm:constr type="t" for="ch" forName="iconRect"/>
          <dgm:constr type="h" for="ch" forName="spaceRect" refType="h" fact="0.15"/>
          <dgm:constr type="w" for="ch" forName="spaceRect" refType="w"/>
          <dgm:constr type="l" for="ch" forName="spaceRect"/>
          <dgm:constr type="t" for="ch" forName="spaceRect" refType="b" refFor="ch" refForName="iconRect"/>
          <dgm:constr type="h" for="ch" forName="textRect" val="20"/>
          <dgm:constr type="w" for="ch" forName="textRect" refType="w"/>
          <dgm:constr type="l" for="ch" forName="textRect"/>
          <dgm:constr type="t" for="ch" forName="textRect" refType="b" refFor="ch" refForName="spaceRect"/>
        </dgm:constrLst>
        <dgm:ruleLst>
          <dgm:rule type="h" val="INF" fact="NaN" max="NaN"/>
        </dgm:ruleLst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textRect" styleLbl="revTx">
          <dgm:varLst>
            <dgm:chMax val="1"/>
            <dgm:chPref val="1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/>
            <dgm:constr type="rMarg"/>
            <dgm:constr type="tMarg"/>
            <dgm:constr type="bMarg"/>
          </dgm:constrLst>
          <dgm:ruleLst>
            <dgm:rule type="primFontSz" val="11" fact="NaN" max="NaN"/>
            <dgm:rule type="h" val="INF" fact="NaN" max="NaN"/>
          </dgm:ruleLst>
        </dgm:layoutNode>
      </dgm:layoutNode>
      <dgm:forEach name="Name8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</dgm1612:lstStyle>
    </a:ext>
  </dgm:extLst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18/2/layout/IconCircleList">
  <dgm:title val="Icon Circle List"/>
  <dgm:desc val="Use to show non-sequential or grouped chunks of information accompanied by related visuals. Circular shapes can hold an icon or small picture and corresponding text box shows Level 1 text. Works best for icons or small pictures with medium-length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alg type="sp"/>
    <dgm:shape xmlns:r="http://schemas.openxmlformats.org/officeDocument/2006/relationships" r:blip="">
      <dgm:adjLst/>
    </dgm:shape>
    <dgm:presOf/>
    <dgm:choose name="Name0">
      <dgm:if name="Name1" axis="ch" ptType="node" func="cnt" op="lte" val="3">
        <dgm:constrLst>
          <dgm:constr type="w" for="ch" forName="container" refType="w"/>
          <dgm:constr type="h" for="ch" forName="container" refType="h" fact="0.4"/>
        </dgm:constrLst>
      </dgm:if>
      <dgm:else name="Name2">
        <dgm:constrLst>
          <dgm:constr type="w" for="ch" forName="container" refType="w"/>
          <dgm:constr type="h" for="ch" forName="container" refType="h"/>
        </dgm:constrLst>
      </dgm:else>
    </dgm:choose>
    <dgm:ruleLst>
      <dgm:rule type="h" for="ch" forName="container" val="INF" fact="NaN" max="NaN"/>
    </dgm:ruleLst>
    <dgm:layoutNode name="container">
      <dgm:varLst>
        <dgm:dir/>
        <dgm:resizeHandles val="exact"/>
      </dgm:varLst>
      <dgm:choose name="Name3">
        <dgm:if name="Name4" axis="self" func="var" arg="dir" op="equ" val="norm">
          <dgm:alg type="snake">
            <dgm:param type="grDir" val="tL"/>
            <dgm:param type="flowDir" val="row"/>
            <dgm:param type="contDir" val="sameDir"/>
          </dgm:alg>
        </dgm:if>
        <dgm:else name="Name5">
          <dgm:alg type="snake">
            <dgm:param type="grDir" val="tR"/>
            <dgm:param type="flowDir" val="row"/>
            <dgm:param type="contDir" val="sameDi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w" fact="0.28"/>
        <dgm:constr type="w" for="ch" forName="sibTrans" refType="w" refFor="ch" refForName="compNode" fact="0.115"/>
        <dgm:constr type="sp" refType="h" op="equ" fact="0.17"/>
        <dgm:constr type="primFontSz" for="des" ptType="node" op="equ" val="24"/>
        <dgm:constr type="h" for="des" forName="compNode" op="equ"/>
        <dgm:constr type="h" for="des" forName="iconBgRect" op="equ"/>
      </dgm:constrLst>
      <dgm:ruleLst>
        <dgm:rule type="w" for="ch" forName="compNode" val="60" fact="NaN" max="NaN"/>
      </dgm:ruleLst>
      <dgm:forEach name="Name6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 axis="self"/>
          <dgm:constrLst>
            <dgm:constr type="w" for="ch" forName="iconBgRect" refType="w" fact="0.28"/>
            <dgm:constr type="h" for="ch" forName="iconBgRect" refType="w" refFor="ch" refForName="iconBgRect"/>
            <dgm:constr type="t" for="ch" forName="iconBgRect"/>
            <dgm:constr type="l" for="ch" forName="iconBgRect"/>
            <dgm:constr type="w" for="ch" forName="iconRect" refType="w" refFor="ch" refForName="iconBgRect" fact="0.58"/>
            <dgm:constr type="h" for="ch" forName="iconRect" refType="w" refFor="ch" refForName="iconRect"/>
            <dgm:constr type="ctrX" for="ch" forName="iconRect" refType="ctrX" refFor="ch" refForName="iconBgRect"/>
            <dgm:constr type="ctrY" for="ch" forName="iconRect" refType="ctrY" refFor="ch" refForName="iconBgRect"/>
            <dgm:constr type="w" for="ch" forName="spaceRect" refType="w" fact="0.06"/>
            <dgm:constr type="h" for="ch" forName="spaceRect" refType="h" refFor="ch" refForName="iconBgRect"/>
            <dgm:constr type="t" for="ch" forName="spaceRect" refType="t" refFor="ch" refForName="iconBgRect"/>
            <dgm:constr type="l" for="ch" forName="spaceRect" refType="r" refFor="ch" refForName="iconBgRect"/>
            <dgm:constr type="h" for="ch" forName="textRect" refType="h" refFor="ch" refForName="iconBgRect"/>
            <dgm:constr type="t" for="ch" forName="textRect" refType="t" refFor="ch" refForName="iconBgRect"/>
            <dgm:constr type="l" for="ch" forName="textRect" refType="r" refFor="ch" refForName="spaceRect"/>
          </dgm:constrLst>
          <dgm:ruleLst/>
          <dgm:layoutNode name="iconBgRect" styleLbl="bgShp">
            <dgm:alg type="sp"/>
            <dgm:shape xmlns:r="http://schemas.openxmlformats.org/officeDocument/2006/relationships" type="ellipse" r:blip="">
              <dgm:adjLst/>
            </dgm:shape>
            <dgm:presOf/>
            <dgm:constrLst/>
            <dgm:ruleLst/>
          </dgm:layoutNode>
          <dgm:layoutNode name="iconRect" styleLbl="node1">
            <dgm:alg type="sp"/>
            <dgm:shape xmlns:r="http://schemas.openxmlformats.org/officeDocument/2006/relationships" type="rect" r:blip="" blipPhldr="1">
              <dgm:adjLst/>
            </dgm:shape>
            <dgm:presOf/>
            <dgm:constrLst/>
            <dgm:ruleLst/>
          </dgm:layoutNode>
          <dgm:layoutNode name="spaceRect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textRect" styleLbl="revTx">
            <dgm:varLst>
              <dgm:chMax val="1"/>
              <dgm:chPref val="1"/>
            </dgm:varLst>
            <dgm:choose name="Name7">
              <dgm:if name="Name8" func="var" arg="dir" op="equ" val="norm">
                <dgm:alg type="tx">
                  <dgm:param type="txAnchorVert" val="mid"/>
                  <dgm:param type="parTxLTRAlign" val="l"/>
                  <dgm:param type="shpTxLTRAlignCh" val="l"/>
                  <dgm:param type="parTxRTLAlign" val="l"/>
                  <dgm:param type="shpTxRTLAlignCh" val="l"/>
                </dgm:alg>
              </dgm:if>
              <dgm:else name="Name9">
                <dgm:alg type="tx">
                  <dgm:param type="txAnchorVert" val="mid"/>
                  <dgm:param type="parTxLTRAlign" val="r"/>
                  <dgm:param type="shpTxLTRAlignCh" val="r"/>
                  <dgm:param type="parTxRTLAlign" val="r"/>
                  <dgm:param type="shpTxRTLAlignCh" val="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self" ptType="node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11" fact="NaN" max="NaN"/>
            </dgm:ruleLst>
          </dgm:layoutNode>
        </dgm:layoutNode>
        <dgm:forEach name="Name10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</dgm1612:lstStyle>
    </a:ext>
  </dgm:extLst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18/2/layout/IconCircleList">
  <dgm:title val="Icon Circle List"/>
  <dgm:desc val="Use to show non-sequential or grouped chunks of information accompanied by related visuals. Circular shapes can hold an icon or small picture and corresponding text box shows Level 1 text. Works best for icons or small pictures with medium-length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alg type="sp"/>
    <dgm:shape xmlns:r="http://schemas.openxmlformats.org/officeDocument/2006/relationships" r:blip="">
      <dgm:adjLst/>
    </dgm:shape>
    <dgm:presOf/>
    <dgm:choose name="Name0">
      <dgm:if name="Name1" axis="ch" ptType="node" func="cnt" op="lte" val="3">
        <dgm:constrLst>
          <dgm:constr type="w" for="ch" forName="container" refType="w"/>
          <dgm:constr type="h" for="ch" forName="container" refType="h" fact="0.4"/>
        </dgm:constrLst>
      </dgm:if>
      <dgm:else name="Name2">
        <dgm:constrLst>
          <dgm:constr type="w" for="ch" forName="container" refType="w"/>
          <dgm:constr type="h" for="ch" forName="container" refType="h"/>
        </dgm:constrLst>
      </dgm:else>
    </dgm:choose>
    <dgm:ruleLst>
      <dgm:rule type="h" for="ch" forName="container" val="INF" fact="NaN" max="NaN"/>
    </dgm:ruleLst>
    <dgm:layoutNode name="container">
      <dgm:varLst>
        <dgm:dir/>
        <dgm:resizeHandles val="exact"/>
      </dgm:varLst>
      <dgm:choose name="Name3">
        <dgm:if name="Name4" axis="self" func="var" arg="dir" op="equ" val="norm">
          <dgm:alg type="snake">
            <dgm:param type="grDir" val="tL"/>
            <dgm:param type="flowDir" val="row"/>
            <dgm:param type="contDir" val="sameDir"/>
          </dgm:alg>
        </dgm:if>
        <dgm:else name="Name5">
          <dgm:alg type="snake">
            <dgm:param type="grDir" val="tR"/>
            <dgm:param type="flowDir" val="row"/>
            <dgm:param type="contDir" val="sameDi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w" fact="0.28"/>
        <dgm:constr type="w" for="ch" forName="sibTrans" refType="w" refFor="ch" refForName="compNode" fact="0.115"/>
        <dgm:constr type="sp" refType="h" op="equ" fact="0.17"/>
        <dgm:constr type="primFontSz" for="des" ptType="node" op="equ" val="24"/>
        <dgm:constr type="h" for="des" forName="compNode" op="equ"/>
        <dgm:constr type="h" for="des" forName="iconBgRect" op="equ"/>
      </dgm:constrLst>
      <dgm:ruleLst>
        <dgm:rule type="w" for="ch" forName="compNode" val="60" fact="NaN" max="NaN"/>
      </dgm:ruleLst>
      <dgm:forEach name="Name6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 axis="self"/>
          <dgm:constrLst>
            <dgm:constr type="w" for="ch" forName="iconBgRect" refType="w" fact="0.28"/>
            <dgm:constr type="h" for="ch" forName="iconBgRect" refType="w" refFor="ch" refForName="iconBgRect"/>
            <dgm:constr type="t" for="ch" forName="iconBgRect"/>
            <dgm:constr type="l" for="ch" forName="iconBgRect"/>
            <dgm:constr type="w" for="ch" forName="iconRect" refType="w" refFor="ch" refForName="iconBgRect" fact="0.58"/>
            <dgm:constr type="h" for="ch" forName="iconRect" refType="w" refFor="ch" refForName="iconRect"/>
            <dgm:constr type="ctrX" for="ch" forName="iconRect" refType="ctrX" refFor="ch" refForName="iconBgRect"/>
            <dgm:constr type="ctrY" for="ch" forName="iconRect" refType="ctrY" refFor="ch" refForName="iconBgRect"/>
            <dgm:constr type="w" for="ch" forName="spaceRect" refType="w" fact="0.06"/>
            <dgm:constr type="h" for="ch" forName="spaceRect" refType="h" refFor="ch" refForName="iconBgRect"/>
            <dgm:constr type="t" for="ch" forName="spaceRect" refType="t" refFor="ch" refForName="iconBgRect"/>
            <dgm:constr type="l" for="ch" forName="spaceRect" refType="r" refFor="ch" refForName="iconBgRect"/>
            <dgm:constr type="h" for="ch" forName="textRect" refType="h" refFor="ch" refForName="iconBgRect"/>
            <dgm:constr type="t" for="ch" forName="textRect" refType="t" refFor="ch" refForName="iconBgRect"/>
            <dgm:constr type="l" for="ch" forName="textRect" refType="r" refFor="ch" refForName="spaceRect"/>
          </dgm:constrLst>
          <dgm:ruleLst/>
          <dgm:layoutNode name="iconBgRect" styleLbl="bgShp">
            <dgm:alg type="sp"/>
            <dgm:shape xmlns:r="http://schemas.openxmlformats.org/officeDocument/2006/relationships" type="ellipse" r:blip="">
              <dgm:adjLst/>
            </dgm:shape>
            <dgm:presOf/>
            <dgm:constrLst/>
            <dgm:ruleLst/>
          </dgm:layoutNode>
          <dgm:layoutNode name="iconRect" styleLbl="node1">
            <dgm:alg type="sp"/>
            <dgm:shape xmlns:r="http://schemas.openxmlformats.org/officeDocument/2006/relationships" type="rect" r:blip="" blipPhldr="1">
              <dgm:adjLst/>
            </dgm:shape>
            <dgm:presOf/>
            <dgm:constrLst/>
            <dgm:ruleLst/>
          </dgm:layoutNode>
          <dgm:layoutNode name="spaceRect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textRect" styleLbl="revTx">
            <dgm:varLst>
              <dgm:chMax val="1"/>
              <dgm:chPref val="1"/>
            </dgm:varLst>
            <dgm:choose name="Name7">
              <dgm:if name="Name8" func="var" arg="dir" op="equ" val="norm">
                <dgm:alg type="tx">
                  <dgm:param type="txAnchorVert" val="mid"/>
                  <dgm:param type="parTxLTRAlign" val="l"/>
                  <dgm:param type="shpTxLTRAlignCh" val="l"/>
                  <dgm:param type="parTxRTLAlign" val="l"/>
                  <dgm:param type="shpTxRTLAlignCh" val="l"/>
                </dgm:alg>
              </dgm:if>
              <dgm:else name="Name9">
                <dgm:alg type="tx">
                  <dgm:param type="txAnchorVert" val="mid"/>
                  <dgm:param type="parTxLTRAlign" val="r"/>
                  <dgm:param type="shpTxLTRAlignCh" val="r"/>
                  <dgm:param type="parTxRTLAlign" val="r"/>
                  <dgm:param type="shpTxRTLAlignCh" val="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self" ptType="node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11" fact="NaN" max="NaN"/>
            </dgm:ruleLst>
          </dgm:layoutNode>
        </dgm:layoutNode>
        <dgm:forEach name="Name10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</dgm1612:lstStyle>
    </a:ext>
  </dgm:extLst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18/5/layout/IconCircleLabelList">
  <dgm:title val="Icon Circle Label List"/>
  <dgm:desc val="Use to show non-sequential or grouped chunks of information accompanied by a related visuals. Works best with icons or small pictures with short text ca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  <dgm:param type="vertAlign" val="mid"/>
          <dgm:param type="horzAlign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  <dgm:param type="vertAlign" val="mid"/>
          <dgm:param type="horzAlign" val="ct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2">
        <dgm:constrLst>
          <dgm:constr type="h" for="ch" forName="compNode" refType="h" fact="0.4"/>
          <dgm:constr type="w" for="ch" forName="compNode" val="10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44"/>
          <dgm:constr type="h" for="des" forName="compNode" op="equ"/>
          <dgm:constr type="h" for="des" forName="textRect" op="equ"/>
        </dgm:constrLst>
      </dgm:if>
      <dgm:if name="Name5" axis="ch" ptType="node" func="cnt" op="lte" val="3">
        <dgm:constrLst>
          <dgm:constr type="h" for="ch" forName="compNode" refType="h" fact="0.4"/>
          <dgm:constr type="w" for="ch" forName="compNode" val="10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40"/>
          <dgm:constr type="h" for="des" forName="compNode" op="equ"/>
          <dgm:constr type="h" for="des" forName="textRect" op="equ"/>
        </dgm:constrLst>
      </dgm:if>
      <dgm:if name="Name6" axis="ch" ptType="node" func="cnt" op="lte" val="4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32"/>
          <dgm:constr type="h" for="des" forName="compNode" op="equ"/>
          <dgm:constr type="h" for="des" forName="textRect" op="equ"/>
        </dgm:constrLst>
      </dgm:if>
      <dgm:else name="Name7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24"/>
          <dgm:constr type="h" for="des" forName="compNode" op="equ"/>
          <dgm:constr type="h" for="des" forName="textRect" op="equ"/>
        </dgm:constrLst>
      </dgm:else>
    </dgm:choose>
    <dgm:ruleLst>
      <dgm:rule type="w" for="ch" forName="compNode" val="5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onstrLst>
          <dgm:constr type="w" for="ch" forName="iconBgRect" refType="w" fact="0.61"/>
          <dgm:constr type="h" for="ch" forName="iconBgRect" refType="w" refFor="ch" refForName="iconBgRect"/>
          <dgm:constr type="t" for="ch" forName="iconBgRect"/>
          <dgm:constr type="ctrX" for="ch" forName="iconBgRect" refType="w" fact="0.5"/>
          <dgm:constr type="w" for="ch" forName="iconRect" refType="w" fact="0.35"/>
          <dgm:constr type="h" for="ch" forName="iconRect" refType="w" refFor="ch" refForName="iconRect"/>
          <dgm:constr type="ctrX" for="ch" forName="iconRect" refType="ctrX" refFor="ch" refForName="iconBgRect"/>
          <dgm:constr type="ctrY" for="ch" forName="iconRect" refType="ctrY" refFor="ch" refForName="iconBgRect"/>
          <dgm:constr type="h" for="ch" forName="spaceRect" refType="w" fact="0.19"/>
          <dgm:constr type="w" for="ch" forName="spaceRect" refType="w"/>
          <dgm:constr type="l" for="ch" forName="spaceRect"/>
          <dgm:constr type="t" for="ch" forName="spaceRect" refType="b" refFor="ch" refForName="iconBgRect"/>
          <dgm:constr type="h" for="ch" forName="textRect" val="20"/>
          <dgm:constr type="w" for="ch" forName="textRect" refType="w"/>
          <dgm:constr type="l" for="ch" forName="textRect"/>
          <dgm:constr type="t" for="ch" forName="textRect" refType="b" refFor="ch" refForName="spaceRect"/>
        </dgm:constrLst>
        <dgm:ruleLst>
          <dgm:rule type="h" val="INF" fact="NaN" max="NaN"/>
        </dgm:ruleLst>
        <dgm:layoutNode name="iconBgRect" styleLbl="bgShp">
          <dgm:alg type="sp"/>
          <dgm:shape xmlns:r="http://schemas.openxmlformats.org/officeDocument/2006/relationships" type="ellipse" r:blip="">
            <dgm:adjLst/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textRect" styleLbl="revTx">
          <dgm:varLst>
            <dgm:chMax val="1"/>
            <dgm:chPref val="1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/>
            <dgm:constr type="rMarg"/>
            <dgm:constr type="tMarg"/>
            <dgm:constr type="bMarg"/>
          </dgm:constrLst>
          <dgm:ruleLst>
            <dgm:rule type="primFontSz" val="11" fact="NaN" max="NaN"/>
            <dgm:rule type="h" val="INF" fact="NaN" max="NaN"/>
          </dgm:ruleLst>
        </dgm:layoutNode>
      </dgm:layoutNode>
      <dgm:forEach name="Name9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  <a:defRPr cap="all"/>
        </a:lvl1pPr>
      </dgm1612:lstStyle>
    </a:ext>
  </dgm:extLst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18/5/layout/IconCircleLabelList">
  <dgm:title val="Icon Circle Label List"/>
  <dgm:desc val="Use to show non-sequential or grouped chunks of information accompanied by a related visuals. Works best with icons or small pictures with short text ca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  <dgm:param type="vertAlign" val="mid"/>
          <dgm:param type="horzAlign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  <dgm:param type="vertAlign" val="mid"/>
          <dgm:param type="horzAlign" val="ct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2">
        <dgm:constrLst>
          <dgm:constr type="h" for="ch" forName="compNode" refType="h" fact="0.4"/>
          <dgm:constr type="w" for="ch" forName="compNode" val="10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44"/>
          <dgm:constr type="h" for="des" forName="compNode" op="equ"/>
          <dgm:constr type="h" for="des" forName="textRect" op="equ"/>
        </dgm:constrLst>
      </dgm:if>
      <dgm:if name="Name5" axis="ch" ptType="node" func="cnt" op="lte" val="3">
        <dgm:constrLst>
          <dgm:constr type="h" for="ch" forName="compNode" refType="h" fact="0.4"/>
          <dgm:constr type="w" for="ch" forName="compNode" val="10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40"/>
          <dgm:constr type="h" for="des" forName="compNode" op="equ"/>
          <dgm:constr type="h" for="des" forName="textRect" op="equ"/>
        </dgm:constrLst>
      </dgm:if>
      <dgm:if name="Name6" axis="ch" ptType="node" func="cnt" op="lte" val="4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32"/>
          <dgm:constr type="h" for="des" forName="compNode" op="equ"/>
          <dgm:constr type="h" for="des" forName="textRect" op="equ"/>
        </dgm:constrLst>
      </dgm:if>
      <dgm:else name="Name7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24"/>
          <dgm:constr type="h" for="des" forName="compNode" op="equ"/>
          <dgm:constr type="h" for="des" forName="textRect" op="equ"/>
        </dgm:constrLst>
      </dgm:else>
    </dgm:choose>
    <dgm:ruleLst>
      <dgm:rule type="w" for="ch" forName="compNode" val="5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onstrLst>
          <dgm:constr type="w" for="ch" forName="iconBgRect" refType="w" fact="0.61"/>
          <dgm:constr type="h" for="ch" forName="iconBgRect" refType="w" refFor="ch" refForName="iconBgRect"/>
          <dgm:constr type="t" for="ch" forName="iconBgRect"/>
          <dgm:constr type="ctrX" for="ch" forName="iconBgRect" refType="w" fact="0.5"/>
          <dgm:constr type="w" for="ch" forName="iconRect" refType="w" fact="0.35"/>
          <dgm:constr type="h" for="ch" forName="iconRect" refType="w" refFor="ch" refForName="iconRect"/>
          <dgm:constr type="ctrX" for="ch" forName="iconRect" refType="ctrX" refFor="ch" refForName="iconBgRect"/>
          <dgm:constr type="ctrY" for="ch" forName="iconRect" refType="ctrY" refFor="ch" refForName="iconBgRect"/>
          <dgm:constr type="h" for="ch" forName="spaceRect" refType="w" fact="0.19"/>
          <dgm:constr type="w" for="ch" forName="spaceRect" refType="w"/>
          <dgm:constr type="l" for="ch" forName="spaceRect"/>
          <dgm:constr type="t" for="ch" forName="spaceRect" refType="b" refFor="ch" refForName="iconBgRect"/>
          <dgm:constr type="h" for="ch" forName="textRect" val="20"/>
          <dgm:constr type="w" for="ch" forName="textRect" refType="w"/>
          <dgm:constr type="l" for="ch" forName="textRect"/>
          <dgm:constr type="t" for="ch" forName="textRect" refType="b" refFor="ch" refForName="spaceRect"/>
        </dgm:constrLst>
        <dgm:ruleLst>
          <dgm:rule type="h" val="INF" fact="NaN" max="NaN"/>
        </dgm:ruleLst>
        <dgm:layoutNode name="iconBgRect" styleLbl="bgShp">
          <dgm:alg type="sp"/>
          <dgm:shape xmlns:r="http://schemas.openxmlformats.org/officeDocument/2006/relationships" type="ellipse" r:blip="">
            <dgm:adjLst/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textRect" styleLbl="revTx">
          <dgm:varLst>
            <dgm:chMax val="1"/>
            <dgm:chPref val="1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/>
            <dgm:constr type="rMarg"/>
            <dgm:constr type="tMarg"/>
            <dgm:constr type="bMarg"/>
          </dgm:constrLst>
          <dgm:ruleLst>
            <dgm:rule type="primFontSz" val="11" fact="NaN" max="NaN"/>
            <dgm:rule type="h" val="INF" fact="NaN" max="NaN"/>
          </dgm:ruleLst>
        </dgm:layoutNode>
      </dgm:layoutNode>
      <dgm:forEach name="Name9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  <a:defRPr cap="all"/>
        </a:lvl1pPr>
      </dgm1612:lstStyle>
    </a:ext>
  </dgm:extLst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18/5/layout/IconCircleLabelList">
  <dgm:title val="Icon Circle Label List"/>
  <dgm:desc val="Use to show non-sequential or grouped chunks of information accompanied by a related visuals. Works best with icons or small pictures with short text ca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  <dgm:param type="vertAlign" val="mid"/>
          <dgm:param type="horzAlign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  <dgm:param type="vertAlign" val="mid"/>
          <dgm:param type="horzAlign" val="ct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2">
        <dgm:constrLst>
          <dgm:constr type="h" for="ch" forName="compNode" refType="h" fact="0.4"/>
          <dgm:constr type="w" for="ch" forName="compNode" val="10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44"/>
          <dgm:constr type="h" for="des" forName="compNode" op="equ"/>
          <dgm:constr type="h" for="des" forName="textRect" op="equ"/>
        </dgm:constrLst>
      </dgm:if>
      <dgm:if name="Name5" axis="ch" ptType="node" func="cnt" op="lte" val="3">
        <dgm:constrLst>
          <dgm:constr type="h" for="ch" forName="compNode" refType="h" fact="0.4"/>
          <dgm:constr type="w" for="ch" forName="compNode" val="10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40"/>
          <dgm:constr type="h" for="des" forName="compNode" op="equ"/>
          <dgm:constr type="h" for="des" forName="textRect" op="equ"/>
        </dgm:constrLst>
      </dgm:if>
      <dgm:if name="Name6" axis="ch" ptType="node" func="cnt" op="lte" val="4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32"/>
          <dgm:constr type="h" for="des" forName="compNode" op="equ"/>
          <dgm:constr type="h" for="des" forName="textRect" op="equ"/>
        </dgm:constrLst>
      </dgm:if>
      <dgm:else name="Name7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24"/>
          <dgm:constr type="h" for="des" forName="compNode" op="equ"/>
          <dgm:constr type="h" for="des" forName="textRect" op="equ"/>
        </dgm:constrLst>
      </dgm:else>
    </dgm:choose>
    <dgm:ruleLst>
      <dgm:rule type="w" for="ch" forName="compNode" val="5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onstrLst>
          <dgm:constr type="w" for="ch" forName="iconBgRect" refType="w" fact="0.61"/>
          <dgm:constr type="h" for="ch" forName="iconBgRect" refType="w" refFor="ch" refForName="iconBgRect"/>
          <dgm:constr type="t" for="ch" forName="iconBgRect"/>
          <dgm:constr type="ctrX" for="ch" forName="iconBgRect" refType="w" fact="0.5"/>
          <dgm:constr type="w" for="ch" forName="iconRect" refType="w" fact="0.35"/>
          <dgm:constr type="h" for="ch" forName="iconRect" refType="w" refFor="ch" refForName="iconRect"/>
          <dgm:constr type="ctrX" for="ch" forName="iconRect" refType="ctrX" refFor="ch" refForName="iconBgRect"/>
          <dgm:constr type="ctrY" for="ch" forName="iconRect" refType="ctrY" refFor="ch" refForName="iconBgRect"/>
          <dgm:constr type="h" for="ch" forName="spaceRect" refType="w" fact="0.19"/>
          <dgm:constr type="w" for="ch" forName="spaceRect" refType="w"/>
          <dgm:constr type="l" for="ch" forName="spaceRect"/>
          <dgm:constr type="t" for="ch" forName="spaceRect" refType="b" refFor="ch" refForName="iconBgRect"/>
          <dgm:constr type="h" for="ch" forName="textRect" val="20"/>
          <dgm:constr type="w" for="ch" forName="textRect" refType="w"/>
          <dgm:constr type="l" for="ch" forName="textRect"/>
          <dgm:constr type="t" for="ch" forName="textRect" refType="b" refFor="ch" refForName="spaceRect"/>
        </dgm:constrLst>
        <dgm:ruleLst>
          <dgm:rule type="h" val="INF" fact="NaN" max="NaN"/>
        </dgm:ruleLst>
        <dgm:layoutNode name="iconBgRect" styleLbl="bgShp">
          <dgm:alg type="sp"/>
          <dgm:shape xmlns:r="http://schemas.openxmlformats.org/officeDocument/2006/relationships" type="ellipse" r:blip="">
            <dgm:adjLst/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textRect" styleLbl="revTx">
          <dgm:varLst>
            <dgm:chMax val="1"/>
            <dgm:chPref val="1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/>
            <dgm:constr type="rMarg"/>
            <dgm:constr type="tMarg"/>
            <dgm:constr type="bMarg"/>
          </dgm:constrLst>
          <dgm:ruleLst>
            <dgm:rule type="primFontSz" val="11" fact="NaN" max="NaN"/>
            <dgm:rule type="h" val="INF" fact="NaN" max="NaN"/>
          </dgm:ruleLst>
        </dgm:layoutNode>
      </dgm:layoutNode>
      <dgm:forEach name="Name9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  <a:defRPr cap="all"/>
        </a:lvl1pPr>
      </dgm1612:lstStyle>
    </a:ext>
  </dgm:extLst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18/5/layout/IconCircleLabelList">
  <dgm:title val="Icon Circle Label List"/>
  <dgm:desc val="Use to show non-sequential or grouped chunks of information accompanied by a related visuals. Works best with icons or small pictures with short text ca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  <dgm:param type="vertAlign" val="mid"/>
          <dgm:param type="horzAlign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  <dgm:param type="vertAlign" val="mid"/>
          <dgm:param type="horzAlign" val="ct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2">
        <dgm:constrLst>
          <dgm:constr type="h" for="ch" forName="compNode" refType="h" fact="0.4"/>
          <dgm:constr type="w" for="ch" forName="compNode" val="10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44"/>
          <dgm:constr type="h" for="des" forName="compNode" op="equ"/>
          <dgm:constr type="h" for="des" forName="textRect" op="equ"/>
        </dgm:constrLst>
      </dgm:if>
      <dgm:if name="Name5" axis="ch" ptType="node" func="cnt" op="lte" val="3">
        <dgm:constrLst>
          <dgm:constr type="h" for="ch" forName="compNode" refType="h" fact="0.4"/>
          <dgm:constr type="w" for="ch" forName="compNode" val="10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40"/>
          <dgm:constr type="h" for="des" forName="compNode" op="equ"/>
          <dgm:constr type="h" for="des" forName="textRect" op="equ"/>
        </dgm:constrLst>
      </dgm:if>
      <dgm:if name="Name6" axis="ch" ptType="node" func="cnt" op="lte" val="4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32"/>
          <dgm:constr type="h" for="des" forName="compNode" op="equ"/>
          <dgm:constr type="h" for="des" forName="textRect" op="equ"/>
        </dgm:constrLst>
      </dgm:if>
      <dgm:else name="Name7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24"/>
          <dgm:constr type="h" for="des" forName="compNode" op="equ"/>
          <dgm:constr type="h" for="des" forName="textRect" op="equ"/>
        </dgm:constrLst>
      </dgm:else>
    </dgm:choose>
    <dgm:ruleLst>
      <dgm:rule type="w" for="ch" forName="compNode" val="5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onstrLst>
          <dgm:constr type="w" for="ch" forName="iconBgRect" refType="w" fact="0.61"/>
          <dgm:constr type="h" for="ch" forName="iconBgRect" refType="w" refFor="ch" refForName="iconBgRect"/>
          <dgm:constr type="t" for="ch" forName="iconBgRect"/>
          <dgm:constr type="ctrX" for="ch" forName="iconBgRect" refType="w" fact="0.5"/>
          <dgm:constr type="w" for="ch" forName="iconRect" refType="w" fact="0.35"/>
          <dgm:constr type="h" for="ch" forName="iconRect" refType="w" refFor="ch" refForName="iconRect"/>
          <dgm:constr type="ctrX" for="ch" forName="iconRect" refType="ctrX" refFor="ch" refForName="iconBgRect"/>
          <dgm:constr type="ctrY" for="ch" forName="iconRect" refType="ctrY" refFor="ch" refForName="iconBgRect"/>
          <dgm:constr type="h" for="ch" forName="spaceRect" refType="w" fact="0.19"/>
          <dgm:constr type="w" for="ch" forName="spaceRect" refType="w"/>
          <dgm:constr type="l" for="ch" forName="spaceRect"/>
          <dgm:constr type="t" for="ch" forName="spaceRect" refType="b" refFor="ch" refForName="iconBgRect"/>
          <dgm:constr type="h" for="ch" forName="textRect" val="20"/>
          <dgm:constr type="w" for="ch" forName="textRect" refType="w"/>
          <dgm:constr type="l" for="ch" forName="textRect"/>
          <dgm:constr type="t" for="ch" forName="textRect" refType="b" refFor="ch" refForName="spaceRect"/>
        </dgm:constrLst>
        <dgm:ruleLst>
          <dgm:rule type="h" val="INF" fact="NaN" max="NaN"/>
        </dgm:ruleLst>
        <dgm:layoutNode name="iconBgRect" styleLbl="bgShp">
          <dgm:alg type="sp"/>
          <dgm:shape xmlns:r="http://schemas.openxmlformats.org/officeDocument/2006/relationships" type="ellipse" r:blip="">
            <dgm:adjLst/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textRect" styleLbl="revTx">
          <dgm:varLst>
            <dgm:chMax val="1"/>
            <dgm:chPref val="1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/>
            <dgm:constr type="rMarg"/>
            <dgm:constr type="tMarg"/>
            <dgm:constr type="bMarg"/>
          </dgm:constrLst>
          <dgm:ruleLst>
            <dgm:rule type="primFontSz" val="11" fact="NaN" max="NaN"/>
            <dgm:rule type="h" val="INF" fact="NaN" max="NaN"/>
          </dgm:ruleLst>
        </dgm:layoutNode>
      </dgm:layoutNode>
      <dgm:forEach name="Name9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  <a:defRPr cap="all"/>
        </a:lvl1pPr>
      </dgm1612:lstStyle>
    </a:ext>
  </dgm:extLst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18/5/layout/IconCircleLabelList">
  <dgm:title val="Icon Circle Label List"/>
  <dgm:desc val="Use to show non-sequential or grouped chunks of information accompanied by a related visuals. Works best with icons or small pictures with short text ca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  <dgm:param type="vertAlign" val="mid"/>
          <dgm:param type="horzAlign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  <dgm:param type="vertAlign" val="mid"/>
          <dgm:param type="horzAlign" val="ct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2">
        <dgm:constrLst>
          <dgm:constr type="h" for="ch" forName="compNode" refType="h" fact="0.4"/>
          <dgm:constr type="w" for="ch" forName="compNode" val="10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44"/>
          <dgm:constr type="h" for="des" forName="compNode" op="equ"/>
          <dgm:constr type="h" for="des" forName="textRect" op="equ"/>
        </dgm:constrLst>
      </dgm:if>
      <dgm:if name="Name5" axis="ch" ptType="node" func="cnt" op="lte" val="3">
        <dgm:constrLst>
          <dgm:constr type="h" for="ch" forName="compNode" refType="h" fact="0.4"/>
          <dgm:constr type="w" for="ch" forName="compNode" val="10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40"/>
          <dgm:constr type="h" for="des" forName="compNode" op="equ"/>
          <dgm:constr type="h" for="des" forName="textRect" op="equ"/>
        </dgm:constrLst>
      </dgm:if>
      <dgm:if name="Name6" axis="ch" ptType="node" func="cnt" op="lte" val="4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32"/>
          <dgm:constr type="h" for="des" forName="compNode" op="equ"/>
          <dgm:constr type="h" for="des" forName="textRect" op="equ"/>
        </dgm:constrLst>
      </dgm:if>
      <dgm:else name="Name7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24"/>
          <dgm:constr type="h" for="des" forName="compNode" op="equ"/>
          <dgm:constr type="h" for="des" forName="textRect" op="equ"/>
        </dgm:constrLst>
      </dgm:else>
    </dgm:choose>
    <dgm:ruleLst>
      <dgm:rule type="w" for="ch" forName="compNode" val="5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onstrLst>
          <dgm:constr type="w" for="ch" forName="iconBgRect" refType="w" fact="0.61"/>
          <dgm:constr type="h" for="ch" forName="iconBgRect" refType="w" refFor="ch" refForName="iconBgRect"/>
          <dgm:constr type="t" for="ch" forName="iconBgRect"/>
          <dgm:constr type="ctrX" for="ch" forName="iconBgRect" refType="w" fact="0.5"/>
          <dgm:constr type="w" for="ch" forName="iconRect" refType="w" fact="0.35"/>
          <dgm:constr type="h" for="ch" forName="iconRect" refType="w" refFor="ch" refForName="iconRect"/>
          <dgm:constr type="ctrX" for="ch" forName="iconRect" refType="ctrX" refFor="ch" refForName="iconBgRect"/>
          <dgm:constr type="ctrY" for="ch" forName="iconRect" refType="ctrY" refFor="ch" refForName="iconBgRect"/>
          <dgm:constr type="h" for="ch" forName="spaceRect" refType="w" fact="0.19"/>
          <dgm:constr type="w" for="ch" forName="spaceRect" refType="w"/>
          <dgm:constr type="l" for="ch" forName="spaceRect"/>
          <dgm:constr type="t" for="ch" forName="spaceRect" refType="b" refFor="ch" refForName="iconBgRect"/>
          <dgm:constr type="h" for="ch" forName="textRect" val="20"/>
          <dgm:constr type="w" for="ch" forName="textRect" refType="w"/>
          <dgm:constr type="l" for="ch" forName="textRect"/>
          <dgm:constr type="t" for="ch" forName="textRect" refType="b" refFor="ch" refForName="spaceRect"/>
        </dgm:constrLst>
        <dgm:ruleLst>
          <dgm:rule type="h" val="INF" fact="NaN" max="NaN"/>
        </dgm:ruleLst>
        <dgm:layoutNode name="iconBgRect" styleLbl="bgShp">
          <dgm:alg type="sp"/>
          <dgm:shape xmlns:r="http://schemas.openxmlformats.org/officeDocument/2006/relationships" type="ellipse" r:blip="">
            <dgm:adjLst/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textRect" styleLbl="revTx">
          <dgm:varLst>
            <dgm:chMax val="1"/>
            <dgm:chPref val="1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/>
            <dgm:constr type="rMarg"/>
            <dgm:constr type="tMarg"/>
            <dgm:constr type="bMarg"/>
          </dgm:constrLst>
          <dgm:ruleLst>
            <dgm:rule type="primFontSz" val="11" fact="NaN" max="NaN"/>
            <dgm:rule type="h" val="INF" fact="NaN" max="NaN"/>
          </dgm:ruleLst>
        </dgm:layoutNode>
      </dgm:layoutNode>
      <dgm:forEach name="Name9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  <a:defRPr cap="all"/>
        </a:lvl1pPr>
      </dgm1612:lstStyle>
    </a:ext>
  </dgm:extLst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18/2/layout/IconCircleList">
  <dgm:title val="Icon Circle List"/>
  <dgm:desc val="Use to show non-sequential or grouped chunks of information accompanied by related visuals. Circular shapes can hold an icon or small picture and corresponding text box shows Level 1 text. Works best for icons or small pictures with medium-length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alg type="sp"/>
    <dgm:shape xmlns:r="http://schemas.openxmlformats.org/officeDocument/2006/relationships" r:blip="">
      <dgm:adjLst/>
    </dgm:shape>
    <dgm:presOf/>
    <dgm:choose name="Name0">
      <dgm:if name="Name1" axis="ch" ptType="node" func="cnt" op="lte" val="3">
        <dgm:constrLst>
          <dgm:constr type="w" for="ch" forName="container" refType="w"/>
          <dgm:constr type="h" for="ch" forName="container" refType="h" fact="0.4"/>
        </dgm:constrLst>
      </dgm:if>
      <dgm:else name="Name2">
        <dgm:constrLst>
          <dgm:constr type="w" for="ch" forName="container" refType="w"/>
          <dgm:constr type="h" for="ch" forName="container" refType="h"/>
        </dgm:constrLst>
      </dgm:else>
    </dgm:choose>
    <dgm:ruleLst>
      <dgm:rule type="h" for="ch" forName="container" val="INF" fact="NaN" max="NaN"/>
    </dgm:ruleLst>
    <dgm:layoutNode name="container">
      <dgm:varLst>
        <dgm:dir/>
        <dgm:resizeHandles val="exact"/>
      </dgm:varLst>
      <dgm:choose name="Name3">
        <dgm:if name="Name4" axis="self" func="var" arg="dir" op="equ" val="norm">
          <dgm:alg type="snake">
            <dgm:param type="grDir" val="tL"/>
            <dgm:param type="flowDir" val="row"/>
            <dgm:param type="contDir" val="sameDir"/>
          </dgm:alg>
        </dgm:if>
        <dgm:else name="Name5">
          <dgm:alg type="snake">
            <dgm:param type="grDir" val="tR"/>
            <dgm:param type="flowDir" val="row"/>
            <dgm:param type="contDir" val="sameDi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w" fact="0.28"/>
        <dgm:constr type="w" for="ch" forName="sibTrans" refType="w" refFor="ch" refForName="compNode" fact="0.115"/>
        <dgm:constr type="sp" refType="h" op="equ" fact="0.17"/>
        <dgm:constr type="primFontSz" for="des" ptType="node" op="equ" val="24"/>
        <dgm:constr type="h" for="des" forName="compNode" op="equ"/>
        <dgm:constr type="h" for="des" forName="iconBgRect" op="equ"/>
      </dgm:constrLst>
      <dgm:ruleLst>
        <dgm:rule type="w" for="ch" forName="compNode" val="60" fact="NaN" max="NaN"/>
      </dgm:ruleLst>
      <dgm:forEach name="Name6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 axis="self"/>
          <dgm:constrLst>
            <dgm:constr type="w" for="ch" forName="iconBgRect" refType="w" fact="0.28"/>
            <dgm:constr type="h" for="ch" forName="iconBgRect" refType="w" refFor="ch" refForName="iconBgRect"/>
            <dgm:constr type="t" for="ch" forName="iconBgRect"/>
            <dgm:constr type="l" for="ch" forName="iconBgRect"/>
            <dgm:constr type="w" for="ch" forName="iconRect" refType="w" refFor="ch" refForName="iconBgRect" fact="0.58"/>
            <dgm:constr type="h" for="ch" forName="iconRect" refType="w" refFor="ch" refForName="iconRect"/>
            <dgm:constr type="ctrX" for="ch" forName="iconRect" refType="ctrX" refFor="ch" refForName="iconBgRect"/>
            <dgm:constr type="ctrY" for="ch" forName="iconRect" refType="ctrY" refFor="ch" refForName="iconBgRect"/>
            <dgm:constr type="w" for="ch" forName="spaceRect" refType="w" fact="0.06"/>
            <dgm:constr type="h" for="ch" forName="spaceRect" refType="h" refFor="ch" refForName="iconBgRect"/>
            <dgm:constr type="t" for="ch" forName="spaceRect" refType="t" refFor="ch" refForName="iconBgRect"/>
            <dgm:constr type="l" for="ch" forName="spaceRect" refType="r" refFor="ch" refForName="iconBgRect"/>
            <dgm:constr type="h" for="ch" forName="textRect" refType="h" refFor="ch" refForName="iconBgRect"/>
            <dgm:constr type="t" for="ch" forName="textRect" refType="t" refFor="ch" refForName="iconBgRect"/>
            <dgm:constr type="l" for="ch" forName="textRect" refType="r" refFor="ch" refForName="spaceRect"/>
          </dgm:constrLst>
          <dgm:ruleLst/>
          <dgm:layoutNode name="iconBgRect" styleLbl="bgShp">
            <dgm:alg type="sp"/>
            <dgm:shape xmlns:r="http://schemas.openxmlformats.org/officeDocument/2006/relationships" type="ellipse" r:blip="">
              <dgm:adjLst/>
            </dgm:shape>
            <dgm:presOf/>
            <dgm:constrLst/>
            <dgm:ruleLst/>
          </dgm:layoutNode>
          <dgm:layoutNode name="iconRect" styleLbl="node1">
            <dgm:alg type="sp"/>
            <dgm:shape xmlns:r="http://schemas.openxmlformats.org/officeDocument/2006/relationships" type="rect" r:blip="" blipPhldr="1">
              <dgm:adjLst/>
            </dgm:shape>
            <dgm:presOf/>
            <dgm:constrLst/>
            <dgm:ruleLst/>
          </dgm:layoutNode>
          <dgm:layoutNode name="spaceRect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textRect" styleLbl="revTx">
            <dgm:varLst>
              <dgm:chMax val="1"/>
              <dgm:chPref val="1"/>
            </dgm:varLst>
            <dgm:choose name="Name7">
              <dgm:if name="Name8" func="var" arg="dir" op="equ" val="norm">
                <dgm:alg type="tx">
                  <dgm:param type="txAnchorVert" val="mid"/>
                  <dgm:param type="parTxLTRAlign" val="l"/>
                  <dgm:param type="shpTxLTRAlignCh" val="l"/>
                  <dgm:param type="parTxRTLAlign" val="l"/>
                  <dgm:param type="shpTxRTLAlignCh" val="l"/>
                </dgm:alg>
              </dgm:if>
              <dgm:else name="Name9">
                <dgm:alg type="tx">
                  <dgm:param type="txAnchorVert" val="mid"/>
                  <dgm:param type="parTxLTRAlign" val="r"/>
                  <dgm:param type="shpTxLTRAlignCh" val="r"/>
                  <dgm:param type="parTxRTLAlign" val="r"/>
                  <dgm:param type="shpTxRTLAlignCh" val="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self" ptType="node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11" fact="NaN" max="NaN"/>
            </dgm:ruleLst>
          </dgm:layoutNode>
        </dgm:layoutNode>
        <dgm:forEach name="Name10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</dgm1612:lstStyle>
    </a:ext>
  </dgm:extLst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4DAB494-8F3A-413B-BA2E-E531F75D0938}" type="datetimeFigureOut">
              <a:rPr lang="fr-FR" smtClean="0"/>
              <a:t>19/09/2019</a:t>
            </a:fld>
            <a:endParaRPr lang="fr-F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8D4938F-2D5A-4265-920D-06F6D997D51E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166264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-6843" y="2059012"/>
            <a:ext cx="12195668" cy="18288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65759" y="2166364"/>
            <a:ext cx="11471565" cy="1739347"/>
          </a:xfrm>
        </p:spPr>
        <p:txBody>
          <a:bodyPr tIns="45720" bIns="45720" anchor="ctr">
            <a:normAutofit/>
          </a:bodyPr>
          <a:lstStyle>
            <a:lvl1pPr algn="ctr">
              <a:lnSpc>
                <a:spcPct val="80000"/>
              </a:lnSpc>
              <a:defRPr sz="6000" spc="150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996250"/>
            <a:ext cx="9144000" cy="1309255"/>
          </a:xfrm>
        </p:spPr>
        <p:txBody>
          <a:bodyPr>
            <a:normAutofit/>
          </a:bodyPr>
          <a:lstStyle>
            <a:lvl1pPr marL="0" indent="0" algn="ctr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20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75032B-4698-4466-A14D-9B48CE1B78DF}" type="datetimeFigureOut">
              <a:rPr lang="fr-FR" smtClean="0"/>
              <a:t>19/09/2019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93BBCE-5067-4474-BCF8-168262F0F32F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043853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75032B-4698-4466-A14D-9B48CE1B78DF}" type="datetimeFigureOut">
              <a:rPr lang="fr-FR" smtClean="0"/>
              <a:t>19/09/2019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93BBCE-5067-4474-BCF8-168262F0F32F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069894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9019312" y="0"/>
            <a:ext cx="27432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160624" y="274638"/>
            <a:ext cx="2402380" cy="5897562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199" y="274638"/>
            <a:ext cx="7973291" cy="5897562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422854"/>
            <a:ext cx="2743196" cy="365125"/>
          </a:xfrm>
        </p:spPr>
        <p:txBody>
          <a:bodyPr/>
          <a:lstStyle/>
          <a:p>
            <a:fld id="{0A75032B-4698-4466-A14D-9B48CE1B78DF}" type="datetimeFigureOut">
              <a:rPr lang="fr-FR" smtClean="0"/>
              <a:t>19/09/2019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776135" y="6422854"/>
            <a:ext cx="4279669" cy="365125"/>
          </a:xfrm>
        </p:spPr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073048" y="6422854"/>
            <a:ext cx="879759" cy="365125"/>
          </a:xfrm>
        </p:spPr>
        <p:txBody>
          <a:bodyPr/>
          <a:lstStyle/>
          <a:p>
            <a:fld id="{5393BBCE-5067-4474-BCF8-168262F0F32F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27127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75032B-4698-4466-A14D-9B48CE1B78DF}" type="datetimeFigureOut">
              <a:rPr lang="fr-FR" smtClean="0"/>
              <a:t>19/09/2019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93BBCE-5067-4474-BCF8-168262F0F32F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249803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-6843" y="2059012"/>
            <a:ext cx="12195668" cy="18288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3191" y="2208879"/>
            <a:ext cx="10515600" cy="1676400"/>
          </a:xfrm>
        </p:spPr>
        <p:txBody>
          <a:bodyPr anchor="ctr">
            <a:noAutofit/>
          </a:bodyPr>
          <a:lstStyle>
            <a:lvl1pPr algn="ctr">
              <a:lnSpc>
                <a:spcPct val="80000"/>
              </a:lnSpc>
              <a:defRPr sz="6000" b="0" spc="15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3191" y="4010334"/>
            <a:ext cx="10515600" cy="1174639"/>
          </a:xfrm>
        </p:spPr>
        <p:txBody>
          <a:bodyPr anchor="t">
            <a:normAutofit/>
          </a:bodyPr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0A75032B-4698-4466-A14D-9B48CE1B78DF}" type="datetimeFigureOut">
              <a:rPr lang="fr-FR" smtClean="0"/>
              <a:t>19/09/2019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5393BBCE-5067-4474-BCF8-168262F0F32F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0477950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05344" y="2011680"/>
            <a:ext cx="4754880" cy="420624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30391" y="2011680"/>
            <a:ext cx="4754880" cy="420624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75032B-4698-4466-A14D-9B48CE1B78DF}" type="datetimeFigureOut">
              <a:rPr lang="fr-FR" smtClean="0"/>
              <a:t>19/09/2019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93BBCE-5067-4474-BCF8-168262F0F32F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17499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07008" y="1913470"/>
            <a:ext cx="4754880" cy="743094"/>
          </a:xfrm>
        </p:spPr>
        <p:txBody>
          <a:bodyPr anchor="ctr">
            <a:normAutofit/>
          </a:bodyPr>
          <a:lstStyle>
            <a:lvl1pPr marL="0" indent="0">
              <a:buNone/>
              <a:defRPr sz="21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07008" y="2656566"/>
            <a:ext cx="4754880" cy="35661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31230" y="1913470"/>
            <a:ext cx="4754880" cy="743094"/>
          </a:xfrm>
        </p:spPr>
        <p:txBody>
          <a:bodyPr anchor="ctr">
            <a:normAutofit/>
          </a:bodyPr>
          <a:lstStyle>
            <a:lvl1pPr marL="0" indent="0">
              <a:buNone/>
              <a:defRPr sz="21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31230" y="2656564"/>
            <a:ext cx="4754880" cy="35661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75032B-4698-4466-A14D-9B48CE1B78DF}" type="datetimeFigureOut">
              <a:rPr lang="fr-FR" smtClean="0"/>
              <a:t>19/09/2019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93BBCE-5067-4474-BCF8-168262F0F32F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994172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75032B-4698-4466-A14D-9B48CE1B78DF}" type="datetimeFigureOut">
              <a:rPr lang="fr-FR" smtClean="0"/>
              <a:t>19/09/2019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93BBCE-5067-4474-BCF8-168262F0F32F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269481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75032B-4698-4466-A14D-9B48CE1B78DF}" type="datetimeFigureOut">
              <a:rPr lang="fr-FR" smtClean="0"/>
              <a:t>19/09/2019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93BBCE-5067-4474-BCF8-168262F0F32F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165146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07008" y="2120054"/>
            <a:ext cx="6126480" cy="41148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789023" y="2147486"/>
            <a:ext cx="3200400" cy="3432319"/>
          </a:xfrm>
        </p:spPr>
        <p:txBody>
          <a:bodyPr>
            <a:normAutofit/>
          </a:bodyPr>
          <a:lstStyle>
            <a:lvl1pPr marL="0" indent="0">
              <a:lnSpc>
                <a:spcPct val="95000"/>
              </a:lnSpc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75032B-4698-4466-A14D-9B48CE1B78DF}" type="datetimeFigureOut">
              <a:rPr lang="fr-FR" smtClean="0"/>
              <a:t>19/09/2019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93BBCE-5067-4474-BCF8-168262F0F32F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119105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280160" y="2211494"/>
            <a:ext cx="6126480" cy="3931920"/>
          </a:xfrm>
          <a:solidFill>
            <a:schemeClr val="tx2">
              <a:lumMod val="60000"/>
              <a:lumOff val="40000"/>
            </a:schemeClr>
          </a:solidFill>
        </p:spPr>
        <p:txBody>
          <a:bodyPr tIns="365760" anchor="t"/>
          <a:lstStyle>
            <a:lvl1pPr marL="0" indent="0" algn="ctr">
              <a:buNone/>
              <a:defRPr sz="3200">
                <a:solidFill>
                  <a:schemeClr val="tx1">
                    <a:lumMod val="50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790688" y="2150621"/>
            <a:ext cx="3200400" cy="3429000"/>
          </a:xfrm>
        </p:spPr>
        <p:txBody>
          <a:bodyPr>
            <a:normAutofit/>
          </a:bodyPr>
          <a:lstStyle>
            <a:lvl1pPr marL="0" indent="0">
              <a:lnSpc>
                <a:spcPct val="95000"/>
              </a:lnSpc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75032B-4698-4466-A14D-9B48CE1B78DF}" type="datetimeFigureOut">
              <a:rPr lang="fr-FR" smtClean="0"/>
              <a:t>19/09/2019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93BBCE-5067-4474-BCF8-168262F0F32F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348772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483" y="176109"/>
            <a:ext cx="12188952" cy="164591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02919" y="284176"/>
            <a:ext cx="9784080" cy="1508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02919" y="2011680"/>
            <a:ext cx="9784080" cy="42062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202266" y="6422854"/>
            <a:ext cx="3000894" cy="365125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l">
              <a:defRPr sz="1050">
                <a:solidFill>
                  <a:schemeClr val="tx1"/>
                </a:solidFill>
              </a:defRPr>
            </a:lvl1pPr>
          </a:lstStyle>
          <a:p>
            <a:fld id="{0A75032B-4698-4466-A14D-9B48CE1B78DF}" type="datetimeFigureOut">
              <a:rPr lang="fr-FR" smtClean="0"/>
              <a:t>19/09/2019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596471" y="6422854"/>
            <a:ext cx="504444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/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658927" y="6422854"/>
            <a:ext cx="946264" cy="365125"/>
          </a:xfrm>
          <a:prstGeom prst="rect">
            <a:avLst/>
          </a:prstGeom>
        </p:spPr>
        <p:txBody>
          <a:bodyPr vert="horz" lIns="45720" tIns="45720" rIns="91440" bIns="45720" rtlCol="0" anchor="ctr"/>
          <a:lstStyle>
            <a:lvl1pPr algn="l">
              <a:defRPr sz="1200" b="0">
                <a:solidFill>
                  <a:schemeClr val="tx1"/>
                </a:solidFill>
              </a:defRPr>
            </a:lvl1pPr>
          </a:lstStyle>
          <a:p>
            <a:fld id="{5393BBCE-5067-4474-BCF8-168262F0F32F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72733857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96" r:id="rId1"/>
    <p:sldLayoutId id="2147483697" r:id="rId2"/>
    <p:sldLayoutId id="2147483698" r:id="rId3"/>
    <p:sldLayoutId id="2147483699" r:id="rId4"/>
    <p:sldLayoutId id="2147483700" r:id="rId5"/>
    <p:sldLayoutId id="2147483701" r:id="rId6"/>
    <p:sldLayoutId id="2147483702" r:id="rId7"/>
    <p:sldLayoutId id="2147483703" r:id="rId8"/>
    <p:sldLayoutId id="2147483704" r:id="rId9"/>
    <p:sldLayoutId id="2147483705" r:id="rId10"/>
    <p:sldLayoutId id="2147483706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000" kern="1200" cap="all" baseline="0">
          <a:solidFill>
            <a:schemeClr val="bg2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tx1"/>
        </a:buClr>
        <a:buFont typeface="Wingdings" pitchFamily="2" charset="2"/>
        <a:buChar char="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41148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64008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86868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09728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2846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4718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1629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18062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8.xml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8.xml"/><Relationship Id="rId5" Type="http://schemas.openxmlformats.org/officeDocument/2006/relationships/diagramColors" Target="../diagrams/colors8.xml"/><Relationship Id="rId4" Type="http://schemas.openxmlformats.org/officeDocument/2006/relationships/diagramQuickStyle" Target="../diagrams/quickStyle8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9.xml"/><Relationship Id="rId2" Type="http://schemas.openxmlformats.org/officeDocument/2006/relationships/diagramData" Target="../diagrams/data9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9.xml"/><Relationship Id="rId5" Type="http://schemas.openxmlformats.org/officeDocument/2006/relationships/diagramColors" Target="../diagrams/colors9.xml"/><Relationship Id="rId4" Type="http://schemas.openxmlformats.org/officeDocument/2006/relationships/diagramQuickStyle" Target="../diagrams/quickStyle9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13E75778-8865-451E-A418-58B337FE5B3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6843" y="2059012"/>
            <a:ext cx="12195668" cy="18288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04B3A732-BD30-43B3-B22F-86F94190750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CB5978F0-8D3C-4B12-B071-F1254173E35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1371600"/>
            <a:ext cx="12192000" cy="41148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A8C02E4-1C7A-4210-A394-7255E780B8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5759" y="1693334"/>
            <a:ext cx="8821199" cy="3471334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 dirty="0"/>
              <a:t>SAP S/4HANA Product Knowledge for CEE and Solution Consultant</a:t>
            </a:r>
          </a:p>
        </p:txBody>
      </p:sp>
    </p:spTree>
    <p:extLst>
      <p:ext uri="{BB962C8B-B14F-4D97-AF65-F5344CB8AC3E}">
        <p14:creationId xmlns:p14="http://schemas.microsoft.com/office/powerpoint/2010/main" val="350437315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ABA360-7662-46C3-96FC-A8E08E7B15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02919" y="284176"/>
            <a:ext cx="9784080" cy="1508760"/>
          </a:xfrm>
        </p:spPr>
        <p:txBody>
          <a:bodyPr>
            <a:normAutofit/>
          </a:bodyPr>
          <a:lstStyle/>
          <a:p>
            <a:r>
              <a:rPr lang="en-GB" sz="2200"/>
              <a:t>In SAP S/4HANA Enterprise Management which is the capability that allows supply chain managers to guarantee material availability for procured or produced materials at the right time?</a:t>
            </a:r>
            <a:br>
              <a:rPr lang="en-GB" sz="2200"/>
            </a:br>
            <a:endParaRPr lang="fr-FR" sz="2200"/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FBF5B600-4170-4862-BC0B-59ECF99F1608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01945191"/>
              </p:ext>
            </p:extLst>
          </p:nvPr>
        </p:nvGraphicFramePr>
        <p:xfrm>
          <a:off x="1203325" y="2476595"/>
          <a:ext cx="9783763" cy="341620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83586555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0C107E-200F-4EB1-B0CB-CF2A5F5C9B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/>
              <a:t>Which are the three components of SAP Activate?</a:t>
            </a:r>
            <a:br>
              <a:rPr lang="en-GB" dirty="0"/>
            </a:br>
            <a:endParaRPr lang="fr-FR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D97527E-85EB-4649-96FC-A6F478C479F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SAP Launch Methodology</a:t>
            </a:r>
          </a:p>
          <a:p>
            <a:r>
              <a:rPr lang="en-GB" dirty="0">
                <a:highlight>
                  <a:srgbClr val="FF0000"/>
                </a:highlight>
              </a:rPr>
              <a:t>SAP Activate Methodology</a:t>
            </a:r>
          </a:p>
          <a:p>
            <a:r>
              <a:rPr lang="en-GB" dirty="0">
                <a:highlight>
                  <a:srgbClr val="FF0000"/>
                </a:highlight>
              </a:rPr>
              <a:t>SAP Guided Configuration</a:t>
            </a:r>
          </a:p>
          <a:p>
            <a:r>
              <a:rPr lang="en-GB" dirty="0">
                <a:highlight>
                  <a:srgbClr val="FF0000"/>
                </a:highlight>
              </a:rPr>
              <a:t>SAP Best Practices</a:t>
            </a:r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55941519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6B33E2-12DC-4820-B221-DF919BED8F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02919" y="284176"/>
            <a:ext cx="9784080" cy="1508760"/>
          </a:xfrm>
        </p:spPr>
        <p:txBody>
          <a:bodyPr>
            <a:normAutofit/>
          </a:bodyPr>
          <a:lstStyle/>
          <a:p>
            <a:r>
              <a:rPr lang="en-GB" sz="3400" dirty="0"/>
              <a:t>What is SAP Best Practices for SAP S/4HANA?</a:t>
            </a:r>
            <a:br>
              <a:rPr lang="en-GB" sz="3400" dirty="0"/>
            </a:br>
            <a:endParaRPr lang="fr-FR" sz="3400" dirty="0"/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347ABCAC-AEAE-4E83-9C15-1D01AC12626A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337106878"/>
              </p:ext>
            </p:extLst>
          </p:nvPr>
        </p:nvGraphicFramePr>
        <p:xfrm>
          <a:off x="1203325" y="2476595"/>
          <a:ext cx="9783763" cy="341620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401270868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A03445F7-FD8B-494B-8F82-8DFCE98D112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3D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0126A9BA-045C-45E7-AF03-BAE3E00AF1A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77012" y="480060"/>
            <a:ext cx="11237976" cy="5897880"/>
          </a:xfrm>
          <a:prstGeom prst="rect">
            <a:avLst/>
          </a:prstGeom>
          <a:solidFill>
            <a:srgbClr val="FFFFFF"/>
          </a:solidFill>
          <a:ln w="9525">
            <a:noFill/>
          </a:ln>
          <a:effectLst>
            <a:outerShdw blurRad="63500" dist="17780" dir="5400000" algn="t" rotWithShape="0">
              <a:prstClr val="black">
                <a:alpha val="4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914CA57E-C4E6-4B1C-9259-F22DF960845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27074" t="30286" r="27859" b="27411"/>
          <a:stretch/>
        </p:blipFill>
        <p:spPr>
          <a:xfrm>
            <a:off x="1429284" y="964692"/>
            <a:ext cx="9325811" cy="49240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318294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760A09-36F9-4A71-984A-B6D6578230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02919" y="284176"/>
            <a:ext cx="9784080" cy="1508760"/>
          </a:xfrm>
        </p:spPr>
        <p:txBody>
          <a:bodyPr>
            <a:normAutofit/>
          </a:bodyPr>
          <a:lstStyle/>
          <a:p>
            <a:r>
              <a:rPr lang="en-GB" sz="3400" dirty="0"/>
              <a:t>Which entities in old SAP ERP has Business Partners in SAP S/4HANA replaced?</a:t>
            </a:r>
            <a:br>
              <a:rPr lang="en-GB" sz="3400" dirty="0"/>
            </a:br>
            <a:endParaRPr lang="fr-FR" sz="3400" dirty="0"/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8EB58E93-4084-4781-BDE2-F0CE22A3614F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83842767"/>
              </p:ext>
            </p:extLst>
          </p:nvPr>
        </p:nvGraphicFramePr>
        <p:xfrm>
          <a:off x="1203325" y="2476595"/>
          <a:ext cx="9783763" cy="341620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9716125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AFABFA-C085-4086-8414-B49209CEB4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02919" y="284176"/>
            <a:ext cx="9784080" cy="1508760"/>
          </a:xfrm>
        </p:spPr>
        <p:txBody>
          <a:bodyPr>
            <a:normAutofit/>
          </a:bodyPr>
          <a:lstStyle/>
          <a:p>
            <a:r>
              <a:rPr lang="en-GB" sz="1900"/>
              <a:t>In SAP S/4HANA Enterprise Management, which is the capability that enables customer´s business process to handle highly individualized products in engineering, sales, quality management and manufacturing?</a:t>
            </a:r>
            <a:br>
              <a:rPr lang="en-GB" sz="1900"/>
            </a:br>
            <a:endParaRPr lang="fr-FR" sz="1900"/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F739B2A0-1992-4839-89A8-7101FA1F0E8C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66229790"/>
              </p:ext>
            </p:extLst>
          </p:nvPr>
        </p:nvGraphicFramePr>
        <p:xfrm>
          <a:off x="1203325" y="2476595"/>
          <a:ext cx="9783763" cy="341620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69240230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987766-8142-4C36-9997-4DCB2D7AF7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02919" y="284176"/>
            <a:ext cx="9784080" cy="1508760"/>
          </a:xfrm>
        </p:spPr>
        <p:txBody>
          <a:bodyPr>
            <a:normAutofit/>
          </a:bodyPr>
          <a:lstStyle/>
          <a:p>
            <a:r>
              <a:rPr lang="en-GB" sz="3100"/>
              <a:t>Which of the following achievements could be a direct result of real time inventory?</a:t>
            </a:r>
            <a:br>
              <a:rPr lang="en-GB" sz="3100"/>
            </a:br>
            <a:endParaRPr lang="fr-FR" sz="3100"/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C3248E70-E483-48FC-87BE-284A04842B28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372777995"/>
              </p:ext>
            </p:extLst>
          </p:nvPr>
        </p:nvGraphicFramePr>
        <p:xfrm>
          <a:off x="1203325" y="2476595"/>
          <a:ext cx="9783763" cy="341620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97665979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11DB21-F08F-4411-AC20-37D2B0964D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/>
              <a:t>Which of the following statements are correct regarding Central Procurement in SAP S/4HANA?</a:t>
            </a:r>
            <a:br>
              <a:rPr lang="en-GB" dirty="0"/>
            </a:br>
            <a:endParaRPr lang="fr-FR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1C772C-31C9-44D3-88AF-915C8BD1892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>
                <a:highlight>
                  <a:srgbClr val="FF0000"/>
                </a:highlight>
              </a:rPr>
              <a:t>With Central Procurement SAP S/4HANA system acts as a central system supporting Central Requisitioning, Central Purchase Contracts and Central Purchasing</a:t>
            </a:r>
          </a:p>
          <a:p>
            <a:r>
              <a:rPr lang="en-GB" dirty="0">
                <a:highlight>
                  <a:srgbClr val="FF0000"/>
                </a:highlight>
              </a:rPr>
              <a:t>Central Procurement can be integrated with SAP Ariba Solutions</a:t>
            </a:r>
          </a:p>
          <a:p>
            <a:r>
              <a:rPr lang="en-GB" dirty="0"/>
              <a:t>Central procurement replaces SRM system and is included in S/4HANA core, so now no additional licenses are required</a:t>
            </a:r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32611561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FA1DFE-41B0-43E3-A598-47425A5824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/>
              <a:t>Which of the following are features of Available To Promise Capability in SAP S/4HANA?</a:t>
            </a:r>
            <a:br>
              <a:rPr lang="en-GB" dirty="0"/>
            </a:br>
            <a:endParaRPr lang="fr-FR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A085D3-CF95-4F8F-96ED-290FEA0517E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Optimization of resource schedule and order dates and times in detail by taking the resource and component availability into account.</a:t>
            </a:r>
          </a:p>
          <a:p>
            <a:r>
              <a:rPr lang="en-GB" dirty="0">
                <a:highlight>
                  <a:srgbClr val="FF0000"/>
                </a:highlight>
              </a:rPr>
              <a:t>Time phased check of availability of desired product for the required quantity at the requested location</a:t>
            </a:r>
          </a:p>
          <a:p>
            <a:r>
              <a:rPr lang="en-GB" dirty="0">
                <a:highlight>
                  <a:srgbClr val="FF0000"/>
                </a:highlight>
              </a:rPr>
              <a:t>Determination of best plant to confirm a newly created sales order</a:t>
            </a:r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4051329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3">
            <a:extLst>
              <a:ext uri="{FF2B5EF4-FFF2-40B4-BE49-F238E27FC236}">
                <a16:creationId xmlns:a16="http://schemas.microsoft.com/office/drawing/2014/main" id="{E6E37985-09B8-4F09-93C7-44CB3EDE52A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426198"/>
            <a:ext cx="12192000" cy="6005604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Content Placeholder 3" descr="A screenshot of a computer&#10;&#10;Description automatically generated">
            <a:extLst>
              <a:ext uri="{FF2B5EF4-FFF2-40B4-BE49-F238E27FC236}">
                <a16:creationId xmlns:a16="http://schemas.microsoft.com/office/drawing/2014/main" id="{D429ED1A-7B25-4D3A-9B76-44E52648546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15371" t="15829" r="15436" b="15037"/>
          <a:stretch/>
        </p:blipFill>
        <p:spPr>
          <a:xfrm>
            <a:off x="1320791" y="745236"/>
            <a:ext cx="9550417" cy="5367528"/>
          </a:xfrm>
          <a:prstGeom prst="rect">
            <a:avLst/>
          </a:prstGeom>
        </p:spPr>
      </p:pic>
      <p:cxnSp>
        <p:nvCxnSpPr>
          <p:cNvPr id="6" name="Straight Arrow Connector 5">
            <a:extLst>
              <a:ext uri="{FF2B5EF4-FFF2-40B4-BE49-F238E27FC236}">
                <a16:creationId xmlns:a16="http://schemas.microsoft.com/office/drawing/2014/main" id="{58A747C7-2705-4FF8-9900-97ADDCB6ADE7}"/>
              </a:ext>
            </a:extLst>
          </p:cNvPr>
          <p:cNvCxnSpPr/>
          <p:nvPr/>
        </p:nvCxnSpPr>
        <p:spPr>
          <a:xfrm flipH="1" flipV="1">
            <a:off x="8718698" y="2743200"/>
            <a:ext cx="829339" cy="121211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35FD1941-180D-4ACF-B8DA-7226074C16A9}"/>
              </a:ext>
            </a:extLst>
          </p:cNvPr>
          <p:cNvCxnSpPr/>
          <p:nvPr/>
        </p:nvCxnSpPr>
        <p:spPr>
          <a:xfrm flipH="1">
            <a:off x="8091377" y="648586"/>
            <a:ext cx="627321" cy="130780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5840076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B8AD94-33E7-4949-9199-D041C9EC85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02919" y="284176"/>
            <a:ext cx="9784080" cy="1508760"/>
          </a:xfrm>
        </p:spPr>
        <p:txBody>
          <a:bodyPr>
            <a:normAutofit/>
          </a:bodyPr>
          <a:lstStyle/>
          <a:p>
            <a:r>
              <a:rPr lang="en-GB" sz="2500" dirty="0"/>
              <a:t>What is meant by "Sales Force Support" Business area, as part of Sales &amp; Marketing Line of Business within SAP S/4 HANA?</a:t>
            </a:r>
            <a:br>
              <a:rPr lang="en-GB" sz="2500" dirty="0"/>
            </a:br>
            <a:endParaRPr lang="fr-FR" sz="2500" dirty="0"/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B1A70C2A-6182-4E69-B525-3EF75B169E95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764085403"/>
              </p:ext>
            </p:extLst>
          </p:nvPr>
        </p:nvGraphicFramePr>
        <p:xfrm>
          <a:off x="1203325" y="2476595"/>
          <a:ext cx="9783763" cy="341620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60315966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89D933-9592-4BDD-BB20-FBD3208173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02919" y="284176"/>
            <a:ext cx="9784080" cy="1508760"/>
          </a:xfrm>
        </p:spPr>
        <p:txBody>
          <a:bodyPr>
            <a:normAutofit/>
          </a:bodyPr>
          <a:lstStyle/>
          <a:p>
            <a:r>
              <a:rPr lang="en-GB" sz="3400"/>
              <a:t>Which Material Valuation methods are supported by SAP S/4HANA?</a:t>
            </a:r>
            <a:br>
              <a:rPr lang="en-GB" sz="3400"/>
            </a:br>
            <a:endParaRPr lang="fr-FR" sz="3400"/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FAA057D3-E9D2-48EB-8312-E438D824E235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710701155"/>
              </p:ext>
            </p:extLst>
          </p:nvPr>
        </p:nvGraphicFramePr>
        <p:xfrm>
          <a:off x="1203325" y="2476595"/>
          <a:ext cx="9783763" cy="341620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55836573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92E1A0-5199-4659-A462-057F6632B9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/>
              <a:t>What is the Universal Journal within SAP S/4HANA Enterprise management core Finance?</a:t>
            </a:r>
            <a:br>
              <a:rPr lang="en-GB" dirty="0"/>
            </a:br>
            <a:endParaRPr lang="fr-FR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62EDA36-263F-41F1-A22E-AFA36A467D7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A SAP S/4HANA Instance where customer can consolidate financial information from all their financial entities</a:t>
            </a:r>
          </a:p>
          <a:p>
            <a:r>
              <a:rPr lang="en-GB" dirty="0"/>
              <a:t>A new predefined report that provides the entire picture of the accounting transactions</a:t>
            </a:r>
          </a:p>
          <a:p>
            <a:r>
              <a:rPr lang="en-GB" dirty="0">
                <a:highlight>
                  <a:srgbClr val="FF0000"/>
                </a:highlight>
              </a:rPr>
              <a:t>A combination of five tables including general ledger and material ledger</a:t>
            </a:r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3064340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E6E37985-09B8-4F09-93C7-44CB3EDE52A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426198"/>
            <a:ext cx="12192000" cy="6005604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19FDDC12-14CF-49FF-B7FE-696B2C5084B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24863" y="745236"/>
            <a:ext cx="9542273" cy="53675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203992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02DA58-596B-419C-92B9-C57B08A96F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02919" y="284176"/>
            <a:ext cx="9784080" cy="1508760"/>
          </a:xfrm>
        </p:spPr>
        <p:txBody>
          <a:bodyPr>
            <a:normAutofit/>
          </a:bodyPr>
          <a:lstStyle/>
          <a:p>
            <a:r>
              <a:rPr lang="en-GB" sz="3100"/>
              <a:t>Which one of the following functions is true regarding Demand Driven Replenishment?</a:t>
            </a:r>
            <a:br>
              <a:rPr lang="en-GB" sz="3100"/>
            </a:br>
            <a:endParaRPr lang="fr-FR" sz="3100"/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A72BF6B0-B8A1-4C7E-87B9-2AE434BCA054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43157944"/>
              </p:ext>
            </p:extLst>
          </p:nvPr>
        </p:nvGraphicFramePr>
        <p:xfrm>
          <a:off x="1203325" y="2476595"/>
          <a:ext cx="9783763" cy="341620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99817731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E6E37985-09B8-4F09-93C7-44CB3EDE52A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426198"/>
            <a:ext cx="12192000" cy="6005604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BE2EB735-4637-4628-94DD-C4B8D20314C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24863" y="745236"/>
            <a:ext cx="9542273" cy="53675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196950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>
            <a:extLst>
              <a:ext uri="{FF2B5EF4-FFF2-40B4-BE49-F238E27FC236}">
                <a16:creationId xmlns:a16="http://schemas.microsoft.com/office/drawing/2014/main" id="{E6E37985-09B8-4F09-93C7-44CB3EDE52A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426198"/>
            <a:ext cx="12192000" cy="6005604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C4128E78-AAFB-40D0-BC34-81BE13E2512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30352" t="33658" r="32098" b="27714"/>
          <a:stretch/>
        </p:blipFill>
        <p:spPr>
          <a:xfrm>
            <a:off x="1458013" y="745236"/>
            <a:ext cx="9275974" cy="53675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850379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090EE0-8A38-4F06-BD57-5EADD62563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02919" y="284176"/>
            <a:ext cx="9784080" cy="1508760"/>
          </a:xfrm>
        </p:spPr>
        <p:txBody>
          <a:bodyPr>
            <a:normAutofit/>
          </a:bodyPr>
          <a:lstStyle/>
          <a:p>
            <a:r>
              <a:rPr lang="en-GB" sz="2500" dirty="0"/>
              <a:t>Which of the following features are introduced with the new capabilities of SAP S/4HANA Enterprise Management in accounting?</a:t>
            </a:r>
            <a:br>
              <a:rPr lang="en-GB" sz="2500" dirty="0"/>
            </a:br>
            <a:endParaRPr lang="fr-FR" sz="2500" dirty="0"/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AE60C79D-C71C-406D-A259-CB079D61F059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784184025"/>
              </p:ext>
            </p:extLst>
          </p:nvPr>
        </p:nvGraphicFramePr>
        <p:xfrm>
          <a:off x="1203325" y="2476595"/>
          <a:ext cx="9783763" cy="341620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9991296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E6E37985-09B8-4F09-93C7-44CB3EDE52A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426198"/>
            <a:ext cx="12192000" cy="6005604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51AA8E6C-CC00-438B-8E9B-776320F509F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24863" y="745236"/>
            <a:ext cx="9542273" cy="5367528"/>
          </a:xfrm>
          <a:prstGeom prst="rect">
            <a:avLst/>
          </a:prstGeom>
        </p:spPr>
      </p:pic>
      <p:cxnSp>
        <p:nvCxnSpPr>
          <p:cNvPr id="6" name="Straight Arrow Connector 5">
            <a:extLst>
              <a:ext uri="{FF2B5EF4-FFF2-40B4-BE49-F238E27FC236}">
                <a16:creationId xmlns:a16="http://schemas.microsoft.com/office/drawing/2014/main" id="{1DD02ACA-71B3-43A7-B8F9-6403CA028415}"/>
              </a:ext>
            </a:extLst>
          </p:cNvPr>
          <p:cNvCxnSpPr/>
          <p:nvPr/>
        </p:nvCxnSpPr>
        <p:spPr>
          <a:xfrm flipV="1">
            <a:off x="1658679" y="3944679"/>
            <a:ext cx="1307805" cy="808074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4739304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627ABD-DA65-45FD-97EE-3D9E998D7C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/>
              <a:t>What is the guided configuration that is delivered with SAP Activate?</a:t>
            </a:r>
            <a:br>
              <a:rPr lang="en-GB" dirty="0"/>
            </a:br>
            <a:endParaRPr lang="fr-FR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176AF06-CCA7-4828-96D4-E75EFC04273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A tool that helps consultants to migrate the configuration from SAP Business Suite to SAP S/4HANA</a:t>
            </a:r>
          </a:p>
          <a:p>
            <a:r>
              <a:rPr lang="en-GB" dirty="0">
                <a:highlight>
                  <a:srgbClr val="FF0000"/>
                </a:highlight>
              </a:rPr>
              <a:t>A tool that provides configuration assistance throughout the entire content lifecycle</a:t>
            </a:r>
          </a:p>
          <a:p>
            <a:r>
              <a:rPr lang="en-GB" dirty="0"/>
              <a:t>A new user interface for the Implementation Guide</a:t>
            </a:r>
          </a:p>
          <a:p>
            <a:r>
              <a:rPr lang="en-GB" dirty="0"/>
              <a:t>A tool that replaces the former Implementation Guide and help consultants to configure SAP S/4HANA solutions</a:t>
            </a:r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096471519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Banded">
  <a:themeElements>
    <a:clrScheme name="Banded">
      <a:dk1>
        <a:srgbClr val="2C2C2C"/>
      </a:dk1>
      <a:lt1>
        <a:srgbClr val="FFFFFF"/>
      </a:lt1>
      <a:dk2>
        <a:srgbClr val="099BDD"/>
      </a:dk2>
      <a:lt2>
        <a:srgbClr val="F2F2F2"/>
      </a:lt2>
      <a:accent1>
        <a:srgbClr val="FFC000"/>
      </a:accent1>
      <a:accent2>
        <a:srgbClr val="A5D028"/>
      </a:accent2>
      <a:accent3>
        <a:srgbClr val="08CC78"/>
      </a:accent3>
      <a:accent4>
        <a:srgbClr val="F24099"/>
      </a:accent4>
      <a:accent5>
        <a:srgbClr val="828288"/>
      </a:accent5>
      <a:accent6>
        <a:srgbClr val="F56617"/>
      </a:accent6>
      <a:hlink>
        <a:srgbClr val="005DBA"/>
      </a:hlink>
      <a:folHlink>
        <a:srgbClr val="6C606A"/>
      </a:folHlink>
    </a:clrScheme>
    <a:fontScheme name="Banded">
      <a:maj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Banded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120000"/>
                <a:lumMod val="107000"/>
              </a:schemeClr>
            </a:gs>
            <a:gs pos="50000">
              <a:schemeClr val="phClr">
                <a:tint val="70000"/>
                <a:satMod val="124000"/>
                <a:lumMod val="103000"/>
              </a:schemeClr>
            </a:gs>
            <a:gs pos="100000">
              <a:schemeClr val="phClr">
                <a:tint val="85000"/>
                <a:satMod val="12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5000"/>
                <a:shade val="98000"/>
                <a:satMod val="110000"/>
                <a:lumMod val="103000"/>
              </a:schemeClr>
            </a:gs>
            <a:gs pos="50000">
              <a:schemeClr val="phClr">
                <a:shade val="85000"/>
                <a:satMod val="105000"/>
                <a:lumMod val="100000"/>
              </a:schemeClr>
            </a:gs>
            <a:gs pos="100000">
              <a:schemeClr val="phClr">
                <a:shade val="60000"/>
                <a:satMod val="12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5875" dir="5400000" algn="ctr" rotWithShape="0">
              <a:srgbClr val="000000">
                <a:alpha val="68000"/>
              </a:srgbClr>
            </a:outerShdw>
          </a:effectLst>
        </a:effectStyle>
        <a:effectStyle>
          <a:effectLst>
            <a:outerShdw blurRad="88900" dist="2794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/>
              <a:schemeClr val="phClr">
                <a:shade val="91000"/>
                <a:satMod val="105000"/>
              </a:schemeClr>
            </a:duotone>
          </a:blip>
          <a:tile tx="0" ty="0" sx="100000" sy="100000" flip="none" algn="tl"/>
        </a:blipFill>
        <a:gradFill rotWithShape="1">
          <a:gsLst>
            <a:gs pos="0">
              <a:schemeClr val="phClr">
                <a:tint val="100000"/>
                <a:shade val="0"/>
                <a:satMod val="100000"/>
              </a:schemeClr>
            </a:gs>
            <a:gs pos="100000">
              <a:schemeClr val="phClr">
                <a:shade val="100000"/>
                <a:satMod val="10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anded" id="{98DFF888-2449-4D28-977C-6306C017633E}" vid="{9792607F-9579-4224-82FF-9C88C3E1E53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805</Words>
  <Application>Microsoft Office PowerPoint</Application>
  <PresentationFormat>Widescreen</PresentationFormat>
  <Paragraphs>64</Paragraphs>
  <Slides>21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5" baseType="lpstr">
      <vt:lpstr>Calibri</vt:lpstr>
      <vt:lpstr>Corbel</vt:lpstr>
      <vt:lpstr>Wingdings</vt:lpstr>
      <vt:lpstr>Banded</vt:lpstr>
      <vt:lpstr>SAP S/4HANA Product Knowledge for CEE and Solution Consultant</vt:lpstr>
      <vt:lpstr>What is meant by "Sales Force Support" Business area, as part of Sales &amp; Marketing Line of Business within SAP S/4 HANA? </vt:lpstr>
      <vt:lpstr>PowerPoint Presentation</vt:lpstr>
      <vt:lpstr>Which one of the following functions is true regarding Demand Driven Replenishment? </vt:lpstr>
      <vt:lpstr>PowerPoint Presentation</vt:lpstr>
      <vt:lpstr>PowerPoint Presentation</vt:lpstr>
      <vt:lpstr>Which of the following features are introduced with the new capabilities of SAP S/4HANA Enterprise Management in accounting? </vt:lpstr>
      <vt:lpstr>PowerPoint Presentation</vt:lpstr>
      <vt:lpstr>What is the guided configuration that is delivered with SAP Activate? </vt:lpstr>
      <vt:lpstr>In SAP S/4HANA Enterprise Management which is the capability that allows supply chain managers to guarantee material availability for procured or produced materials at the right time? </vt:lpstr>
      <vt:lpstr>Which are the three components of SAP Activate? </vt:lpstr>
      <vt:lpstr>What is SAP Best Practices for SAP S/4HANA? </vt:lpstr>
      <vt:lpstr>PowerPoint Presentation</vt:lpstr>
      <vt:lpstr>Which entities in old SAP ERP has Business Partners in SAP S/4HANA replaced? </vt:lpstr>
      <vt:lpstr>In SAP S/4HANA Enterprise Management, which is the capability that enables customer´s business process to handle highly individualized products in engineering, sales, quality management and manufacturing? </vt:lpstr>
      <vt:lpstr>Which of the following achievements could be a direct result of real time inventory? </vt:lpstr>
      <vt:lpstr>Which of the following statements are correct regarding Central Procurement in SAP S/4HANA? </vt:lpstr>
      <vt:lpstr>Which of the following are features of Available To Promise Capability in SAP S/4HANA? </vt:lpstr>
      <vt:lpstr>PowerPoint Presentation</vt:lpstr>
      <vt:lpstr>Which Material Valuation methods are supported by SAP S/4HANA? </vt:lpstr>
      <vt:lpstr>What is the Universal Journal within SAP S/4HANA Enterprise management core Finance?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SAP S/4HANA Product Knowledge for CEE and Solution Consultant</dc:title>
  <dc:creator>quesnot@gmail.com</dc:creator>
  <cp:lastModifiedBy>quesnot@gmail.com</cp:lastModifiedBy>
  <cp:revision>5</cp:revision>
  <dcterms:created xsi:type="dcterms:W3CDTF">2019-09-19T11:35:40Z</dcterms:created>
  <dcterms:modified xsi:type="dcterms:W3CDTF">2019-09-19T12:00:29Z</dcterms:modified>
</cp:coreProperties>
</file>