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344" r:id="rId2"/>
    <p:sldId id="346" r:id="rId3"/>
    <p:sldId id="345" r:id="rId4"/>
    <p:sldId id="347" r:id="rId5"/>
    <p:sldId id="348" r:id="rId6"/>
    <p:sldId id="351" r:id="rId7"/>
    <p:sldId id="349" r:id="rId8"/>
    <p:sldId id="350" r:id="rId9"/>
    <p:sldId id="352" r:id="rId10"/>
    <p:sldId id="354" r:id="rId11"/>
    <p:sldId id="353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5" r:id="rId21"/>
    <p:sldId id="366" r:id="rId22"/>
    <p:sldId id="363" r:id="rId23"/>
    <p:sldId id="364" r:id="rId24"/>
    <p:sldId id="367" r:id="rId25"/>
    <p:sldId id="369" r:id="rId26"/>
    <p:sldId id="368" r:id="rId27"/>
    <p:sldId id="370" r:id="rId28"/>
    <p:sldId id="375" r:id="rId29"/>
    <p:sldId id="371" r:id="rId30"/>
    <p:sldId id="372" r:id="rId31"/>
    <p:sldId id="373" r:id="rId32"/>
    <p:sldId id="374" r:id="rId33"/>
    <p:sldId id="376" r:id="rId34"/>
    <p:sldId id="377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3E75778-8865-451E-A418-58B337FE5B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B3A732-BD30-43B3-B22F-86F941907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5978F0-8D3C-4B12-B071-F1254173E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1600"/>
            <a:ext cx="12192000" cy="411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01F0C1-7C57-466B-AA83-E307B12F4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1693334"/>
            <a:ext cx="8821199" cy="34713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5600" spc="150"/>
              <a:t>SAP S/4HANA Cloud Customer Engagement Web assessment</a:t>
            </a:r>
            <a:br>
              <a:rPr lang="en-US" sz="5600" spc="150"/>
            </a:br>
            <a:endParaRPr lang="en-US" sz="5600" spc="150"/>
          </a:p>
        </p:txBody>
      </p:sp>
    </p:spTree>
    <p:extLst>
      <p:ext uri="{BB962C8B-B14F-4D97-AF65-F5344CB8AC3E}">
        <p14:creationId xmlns:p14="http://schemas.microsoft.com/office/powerpoint/2010/main" val="354963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7497A66-81F3-4F45-92FE-4E2E67659B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104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6269BA2-EAF8-40AE-8430-67E1D1F11B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313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D113252-E90B-42FB-978B-CB6C8B9225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355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9A986B2-78C3-4CA2-BCC7-E7A039FA2B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19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786FB58-DCD5-49C4-9835-54CB6FABC6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894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F9E0F7-D9B0-4113-A09D-936A6737D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5F41FCF-444A-4349-A842-A50405FD46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134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053CF-EB91-435B-9A82-5C98957AB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BADFDAA-8033-47BD-81B8-F94F3CBEB3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614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AF554-F868-4B0E-A976-755402107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BB3D88E-5B0C-43AE-9D29-7C7A541C23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7756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6935E-ABC2-4E06-A583-57295D540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D25AA9A-FD67-4EB0-9A6E-299F8B927D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4793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CCED7-6E3C-498A-849B-89DC405C3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1E51860-3D37-4B4A-B62B-D99AC404A4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16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1AD905B-F2B6-4CBB-B9A1-38C50A0228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8480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D7A93-7BE9-4FFB-9E0A-C5B6CA9AE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ABA9A74-26EA-4662-AE64-A07D548AFE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949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ABEC7-0FD5-440B-9618-512DC3ADD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FFE65EF-8A7D-472F-98FF-C3125A528A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6757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8DC8D-8312-441A-BB0C-432C73B67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EC173DC-9A14-4755-8A2E-8B8EA37BC8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676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53BFD66-4933-4AD1-84B5-86E8171946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593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EEFA374-1556-4C67-8190-429087B7F6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344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BA74807-645F-430A-B40C-40FEA02B5C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34A5193-2792-4989-84BD-DB3904CF3F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150" r="1" b="3725"/>
          <a:stretch/>
        </p:blipFill>
        <p:spPr>
          <a:xfrm>
            <a:off x="160867" y="587066"/>
            <a:ext cx="11870266" cy="5683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799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8D4DD43-EF7D-42F7-9314-62B538FA0C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541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BDEC2-2D6C-49C1-AB76-F485332E1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CCFE2F3-0862-45AC-881E-E035C26240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6066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91EC-BE48-4942-A34C-EF4E75EE1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906D933-6DD9-4CC7-8A66-91D021E7FC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1375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AF91815-D716-415B-910B-DD91DEFC6E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074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BA74807-645F-430A-B40C-40FEA02B5C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B6992F5-396B-4E0A-ABCF-9D99E5FE67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4716" r="1" b="159"/>
          <a:stretch/>
        </p:blipFill>
        <p:spPr>
          <a:xfrm>
            <a:off x="160867" y="587066"/>
            <a:ext cx="11870266" cy="5683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0607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C4B04AF-4EA5-4295-AAEA-C4C4BBCC7B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0445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2C246D1-B3AC-4E03-9531-A44308027A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576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BA74807-645F-430A-B40C-40FEA02B5C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71773AB-1718-41EA-B76B-EA4B1E9579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132" r="1" b="3743"/>
          <a:stretch/>
        </p:blipFill>
        <p:spPr>
          <a:xfrm>
            <a:off x="160867" y="587066"/>
            <a:ext cx="11870266" cy="5683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8146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BACDA23-89DD-4D83-BD74-2065642917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156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4B0680-F4A8-4753-A010-B1922CD228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706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246F190-A5F4-455F-BD3E-07D1B917AF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380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6B1D1-9E00-403C-9915-4CB2D9834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972438C-E7A5-4B65-973D-81586198F0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538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8AD7BF4-81C9-490B-97CA-24D15BE7E3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984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698FB26-6F3C-454B-90B4-A19848D580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45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4E62116-1B65-4589-8A68-D4415CFD1B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6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93455FF1-15E1-4877-99A4-65AA39EAAC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7354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Widescreen</PresentationFormat>
  <Paragraphs>1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Corbel</vt:lpstr>
      <vt:lpstr>Wingdings</vt:lpstr>
      <vt:lpstr>Banded</vt:lpstr>
      <vt:lpstr>SAP S/4HANA Cloud Customer Engagement Web assessment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 S/4HANA Cloud Customer Engagement Web assessment </dc:title>
  <dc:creator>quesnot@gmail.com</dc:creator>
  <cp:lastModifiedBy>quesnot@gmail.com</cp:lastModifiedBy>
  <cp:revision>1</cp:revision>
  <dcterms:created xsi:type="dcterms:W3CDTF">2019-09-27T08:23:49Z</dcterms:created>
  <dcterms:modified xsi:type="dcterms:W3CDTF">2019-09-27T08:29:16Z</dcterms:modified>
</cp:coreProperties>
</file>