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62" r:id="rId2"/>
    <p:sldId id="257" r:id="rId3"/>
    <p:sldId id="263" r:id="rId4"/>
    <p:sldId id="265" r:id="rId5"/>
    <p:sldId id="271" r:id="rId6"/>
    <p:sldId id="270" r:id="rId7"/>
    <p:sldId id="273" r:id="rId8"/>
    <p:sldId id="277" r:id="rId9"/>
    <p:sldId id="272" r:id="rId10"/>
    <p:sldId id="276" r:id="rId11"/>
    <p:sldId id="268" r:id="rId12"/>
    <p:sldId id="280" r:id="rId13"/>
    <p:sldId id="274" r:id="rId14"/>
    <p:sldId id="283" r:id="rId15"/>
    <p:sldId id="282" r:id="rId16"/>
    <p:sldId id="285" r:id="rId17"/>
    <p:sldId id="288" r:id="rId18"/>
    <p:sldId id="287" r:id="rId19"/>
    <p:sldId id="289" r:id="rId20"/>
    <p:sldId id="290" r:id="rId21"/>
    <p:sldId id="294" r:id="rId22"/>
    <p:sldId id="292" r:id="rId23"/>
    <p:sldId id="296" r:id="rId24"/>
    <p:sldId id="297" r:id="rId25"/>
    <p:sldId id="300" r:id="rId26"/>
    <p:sldId id="299" r:id="rId27"/>
    <p:sldId id="301" r:id="rId28"/>
    <p:sldId id="302" r:id="rId29"/>
    <p:sldId id="304" r:id="rId30"/>
    <p:sldId id="306" r:id="rId31"/>
    <p:sldId id="308" r:id="rId32"/>
    <p:sldId id="309" r:id="rId33"/>
    <p:sldId id="310" r:id="rId34"/>
    <p:sldId id="311" r:id="rId35"/>
    <p:sldId id="313" r:id="rId36"/>
    <p:sldId id="314" r:id="rId37"/>
    <p:sldId id="315" r:id="rId38"/>
    <p:sldId id="316" r:id="rId39"/>
    <p:sldId id="319" r:id="rId40"/>
    <p:sldId id="322" r:id="rId41"/>
    <p:sldId id="320" r:id="rId42"/>
    <p:sldId id="321" r:id="rId43"/>
    <p:sldId id="323" r:id="rId44"/>
    <p:sldId id="324" r:id="rId45"/>
    <p:sldId id="317" r:id="rId46"/>
    <p:sldId id="325" r:id="rId47"/>
    <p:sldId id="326" r:id="rId48"/>
    <p:sldId id="327" r:id="rId49"/>
    <p:sldId id="328" r:id="rId50"/>
    <p:sldId id="329" r:id="rId51"/>
    <p:sldId id="331" r:id="rId52"/>
    <p:sldId id="330" r:id="rId53"/>
    <p:sldId id="333" r:id="rId54"/>
    <p:sldId id="334" r:id="rId55"/>
    <p:sldId id="332" r:id="rId56"/>
    <p:sldId id="335" r:id="rId57"/>
    <p:sldId id="336" r:id="rId58"/>
    <p:sldId id="342" r:id="rId59"/>
    <p:sldId id="337" r:id="rId60"/>
    <p:sldId id="343" r:id="rId61"/>
    <p:sldId id="338" r:id="rId62"/>
    <p:sldId id="339" r:id="rId63"/>
    <p:sldId id="340" r:id="rId64"/>
    <p:sldId id="341" r:id="rId6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ata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svg"/><Relationship Id="rId2" Type="http://schemas.openxmlformats.org/officeDocument/2006/relationships/image" Target="../media/image60.svg"/><Relationship Id="rId1" Type="http://schemas.openxmlformats.org/officeDocument/2006/relationships/image" Target="../media/image59.png"/><Relationship Id="rId6" Type="http://schemas.openxmlformats.org/officeDocument/2006/relationships/image" Target="../media/image64.sv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svg"/><Relationship Id="rId4" Type="http://schemas.openxmlformats.org/officeDocument/2006/relationships/image" Target="../media/image62.svg"/><Relationship Id="rId9" Type="http://schemas.openxmlformats.org/officeDocument/2006/relationships/image" Target="../media/image67.pn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4" Type="http://schemas.openxmlformats.org/officeDocument/2006/relationships/image" Target="../media/image30.sv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svg"/><Relationship Id="rId1" Type="http://schemas.openxmlformats.org/officeDocument/2006/relationships/image" Target="../media/image72.png"/><Relationship Id="rId4" Type="http://schemas.openxmlformats.org/officeDocument/2006/relationships/image" Target="../media/image75.svg"/></Relationships>
</file>

<file path=ppt/diagrams/_rels/data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12" Type="http://schemas.openxmlformats.org/officeDocument/2006/relationships/image" Target="../media/image87.svg"/><Relationship Id="rId2" Type="http://schemas.openxmlformats.org/officeDocument/2006/relationships/image" Target="../media/image77.svg"/><Relationship Id="rId1" Type="http://schemas.openxmlformats.org/officeDocument/2006/relationships/image" Target="../media/image76.png"/><Relationship Id="rId6" Type="http://schemas.openxmlformats.org/officeDocument/2006/relationships/image" Target="../media/image81.sv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svg"/><Relationship Id="rId4" Type="http://schemas.openxmlformats.org/officeDocument/2006/relationships/image" Target="../media/image79.svg"/><Relationship Id="rId9" Type="http://schemas.openxmlformats.org/officeDocument/2006/relationships/image" Target="../media/image84.png"/></Relationships>
</file>

<file path=ppt/diagrams/_rels/data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sv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svg"/><Relationship Id="rId1" Type="http://schemas.openxmlformats.org/officeDocument/2006/relationships/image" Target="../media/image89.png"/><Relationship Id="rId6" Type="http://schemas.openxmlformats.org/officeDocument/2006/relationships/image" Target="../media/image94.svg"/><Relationship Id="rId5" Type="http://schemas.openxmlformats.org/officeDocument/2006/relationships/image" Target="../media/image93.png"/><Relationship Id="rId4" Type="http://schemas.openxmlformats.org/officeDocument/2006/relationships/image" Target="../media/image92.svg"/></Relationships>
</file>

<file path=ppt/diagrams/_rels/data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svg"/><Relationship Id="rId3" Type="http://schemas.openxmlformats.org/officeDocument/2006/relationships/image" Target="../media/image78.png"/><Relationship Id="rId7" Type="http://schemas.openxmlformats.org/officeDocument/2006/relationships/image" Target="../media/image103.png"/><Relationship Id="rId2" Type="http://schemas.openxmlformats.org/officeDocument/2006/relationships/image" Target="../media/image100.svg"/><Relationship Id="rId1" Type="http://schemas.openxmlformats.org/officeDocument/2006/relationships/image" Target="../media/image99.png"/><Relationship Id="rId6" Type="http://schemas.openxmlformats.org/officeDocument/2006/relationships/image" Target="../media/image102.svg"/><Relationship Id="rId5" Type="http://schemas.openxmlformats.org/officeDocument/2006/relationships/image" Target="../media/image101.png"/><Relationship Id="rId4" Type="http://schemas.openxmlformats.org/officeDocument/2006/relationships/image" Target="../media/image79.svg"/></Relationships>
</file>

<file path=ppt/diagrams/_rels/data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svg"/><Relationship Id="rId3" Type="http://schemas.openxmlformats.org/officeDocument/2006/relationships/image" Target="../media/image108.png"/><Relationship Id="rId7" Type="http://schemas.openxmlformats.org/officeDocument/2006/relationships/image" Target="../media/image110.png"/><Relationship Id="rId2" Type="http://schemas.openxmlformats.org/officeDocument/2006/relationships/image" Target="../media/image107.svg"/><Relationship Id="rId1" Type="http://schemas.openxmlformats.org/officeDocument/2006/relationships/image" Target="../media/image106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109.svg"/></Relationships>
</file>

<file path=ppt/diagrams/_rels/data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sv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svg"/><Relationship Id="rId1" Type="http://schemas.openxmlformats.org/officeDocument/2006/relationships/image" Target="../media/image113.png"/><Relationship Id="rId6" Type="http://schemas.openxmlformats.org/officeDocument/2006/relationships/image" Target="../media/image118.svg"/><Relationship Id="rId5" Type="http://schemas.openxmlformats.org/officeDocument/2006/relationships/image" Target="../media/image117.png"/><Relationship Id="rId10" Type="http://schemas.openxmlformats.org/officeDocument/2006/relationships/image" Target="../media/image122.svg"/><Relationship Id="rId4" Type="http://schemas.openxmlformats.org/officeDocument/2006/relationships/image" Target="../media/image116.svg"/><Relationship Id="rId9" Type="http://schemas.openxmlformats.org/officeDocument/2006/relationships/image" Target="../media/image121.png"/></Relationships>
</file>

<file path=ppt/diagrams/_rels/data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sv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2" Type="http://schemas.openxmlformats.org/officeDocument/2006/relationships/image" Target="../media/image125.svg"/><Relationship Id="rId1" Type="http://schemas.openxmlformats.org/officeDocument/2006/relationships/image" Target="../media/image124.png"/><Relationship Id="rId6" Type="http://schemas.openxmlformats.org/officeDocument/2006/relationships/image" Target="../media/image129.svg"/><Relationship Id="rId5" Type="http://schemas.openxmlformats.org/officeDocument/2006/relationships/image" Target="../media/image128.png"/><Relationship Id="rId4" Type="http://schemas.openxmlformats.org/officeDocument/2006/relationships/image" Target="../media/image127.svg"/></Relationships>
</file>

<file path=ppt/diagrams/_rels/data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svg"/><Relationship Id="rId3" Type="http://schemas.openxmlformats.org/officeDocument/2006/relationships/image" Target="../media/image78.png"/><Relationship Id="rId7" Type="http://schemas.openxmlformats.org/officeDocument/2006/relationships/image" Target="../media/image137.png"/><Relationship Id="rId2" Type="http://schemas.openxmlformats.org/officeDocument/2006/relationships/image" Target="../media/image134.svg"/><Relationship Id="rId1" Type="http://schemas.openxmlformats.org/officeDocument/2006/relationships/image" Target="../media/image133.png"/><Relationship Id="rId6" Type="http://schemas.openxmlformats.org/officeDocument/2006/relationships/image" Target="../media/image136.svg"/><Relationship Id="rId5" Type="http://schemas.openxmlformats.org/officeDocument/2006/relationships/image" Target="../media/image135.png"/><Relationship Id="rId4" Type="http://schemas.openxmlformats.org/officeDocument/2006/relationships/image" Target="../media/image79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diagrams/_rels/data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svg"/><Relationship Id="rId3" Type="http://schemas.openxmlformats.org/officeDocument/2006/relationships/image" Target="../media/image78.png"/><Relationship Id="rId7" Type="http://schemas.openxmlformats.org/officeDocument/2006/relationships/image" Target="../media/image144.png"/><Relationship Id="rId2" Type="http://schemas.openxmlformats.org/officeDocument/2006/relationships/image" Target="../media/image141.svg"/><Relationship Id="rId1" Type="http://schemas.openxmlformats.org/officeDocument/2006/relationships/image" Target="../media/image140.png"/><Relationship Id="rId6" Type="http://schemas.openxmlformats.org/officeDocument/2006/relationships/image" Target="../media/image143.svg"/><Relationship Id="rId5" Type="http://schemas.openxmlformats.org/officeDocument/2006/relationships/image" Target="../media/image142.png"/><Relationship Id="rId4" Type="http://schemas.openxmlformats.org/officeDocument/2006/relationships/image" Target="../media/image79.svg"/></Relationships>
</file>

<file path=ppt/diagrams/_rels/data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svg"/><Relationship Id="rId3" Type="http://schemas.openxmlformats.org/officeDocument/2006/relationships/image" Target="../media/image27.png"/><Relationship Id="rId7" Type="http://schemas.openxmlformats.org/officeDocument/2006/relationships/image" Target="../media/image150.png"/><Relationship Id="rId2" Type="http://schemas.openxmlformats.org/officeDocument/2006/relationships/image" Target="../media/image147.svg"/><Relationship Id="rId1" Type="http://schemas.openxmlformats.org/officeDocument/2006/relationships/image" Target="../media/image146.png"/><Relationship Id="rId6" Type="http://schemas.openxmlformats.org/officeDocument/2006/relationships/image" Target="../media/image149.svg"/><Relationship Id="rId5" Type="http://schemas.openxmlformats.org/officeDocument/2006/relationships/image" Target="../media/image148.png"/><Relationship Id="rId4" Type="http://schemas.openxmlformats.org/officeDocument/2006/relationships/image" Target="../media/image28.svg"/></Relationships>
</file>

<file path=ppt/diagrams/_rels/data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svg"/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156.svg"/><Relationship Id="rId5" Type="http://schemas.openxmlformats.org/officeDocument/2006/relationships/image" Target="../media/image155.png"/><Relationship Id="rId4" Type="http://schemas.openxmlformats.org/officeDocument/2006/relationships/image" Target="../media/image154.svg"/></Relationships>
</file>

<file path=ppt/diagrams/_rels/data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svg"/><Relationship Id="rId1" Type="http://schemas.openxmlformats.org/officeDocument/2006/relationships/image" Target="../media/image72.png"/><Relationship Id="rId4" Type="http://schemas.openxmlformats.org/officeDocument/2006/relationships/image" Target="../media/image75.svg"/></Relationships>
</file>

<file path=ppt/diagrams/_rels/data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svg"/><Relationship Id="rId3" Type="http://schemas.openxmlformats.org/officeDocument/2006/relationships/image" Target="../media/image162.png"/><Relationship Id="rId7" Type="http://schemas.openxmlformats.org/officeDocument/2006/relationships/image" Target="../media/image166.png"/><Relationship Id="rId2" Type="http://schemas.openxmlformats.org/officeDocument/2006/relationships/image" Target="../media/image161.svg"/><Relationship Id="rId1" Type="http://schemas.openxmlformats.org/officeDocument/2006/relationships/image" Target="../media/image160.png"/><Relationship Id="rId6" Type="http://schemas.openxmlformats.org/officeDocument/2006/relationships/image" Target="../media/image165.svg"/><Relationship Id="rId5" Type="http://schemas.openxmlformats.org/officeDocument/2006/relationships/image" Target="../media/image164.png"/><Relationship Id="rId4" Type="http://schemas.openxmlformats.org/officeDocument/2006/relationships/image" Target="../media/image163.svg"/></Relationships>
</file>

<file path=ppt/diagrams/_rels/data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svg"/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2" Type="http://schemas.openxmlformats.org/officeDocument/2006/relationships/image" Target="../media/image170.svg"/><Relationship Id="rId1" Type="http://schemas.openxmlformats.org/officeDocument/2006/relationships/image" Target="../media/image169.png"/><Relationship Id="rId6" Type="http://schemas.openxmlformats.org/officeDocument/2006/relationships/image" Target="../media/image174.svg"/><Relationship Id="rId5" Type="http://schemas.openxmlformats.org/officeDocument/2006/relationships/image" Target="../media/image173.png"/><Relationship Id="rId4" Type="http://schemas.openxmlformats.org/officeDocument/2006/relationships/image" Target="../media/image172.svg"/></Relationships>
</file>

<file path=ppt/diagrams/_rels/data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svg"/><Relationship Id="rId3" Type="http://schemas.openxmlformats.org/officeDocument/2006/relationships/image" Target="../media/image177.png"/><Relationship Id="rId7" Type="http://schemas.openxmlformats.org/officeDocument/2006/relationships/image" Target="../media/image179.png"/><Relationship Id="rId2" Type="http://schemas.openxmlformats.org/officeDocument/2006/relationships/image" Target="../media/image60.svg"/><Relationship Id="rId1" Type="http://schemas.openxmlformats.org/officeDocument/2006/relationships/image" Target="../media/image59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178.svg"/></Relationships>
</file>

<file path=ppt/diagrams/_rels/data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svg"/><Relationship Id="rId3" Type="http://schemas.openxmlformats.org/officeDocument/2006/relationships/image" Target="../media/image67.png"/><Relationship Id="rId7" Type="http://schemas.openxmlformats.org/officeDocument/2006/relationships/image" Target="../media/image186.png"/><Relationship Id="rId2" Type="http://schemas.openxmlformats.org/officeDocument/2006/relationships/image" Target="../media/image183.svg"/><Relationship Id="rId1" Type="http://schemas.openxmlformats.org/officeDocument/2006/relationships/image" Target="../media/image182.png"/><Relationship Id="rId6" Type="http://schemas.openxmlformats.org/officeDocument/2006/relationships/image" Target="../media/image185.svg"/><Relationship Id="rId5" Type="http://schemas.openxmlformats.org/officeDocument/2006/relationships/image" Target="../media/image184.png"/><Relationship Id="rId4" Type="http://schemas.openxmlformats.org/officeDocument/2006/relationships/image" Target="../media/image68.svg"/></Relationships>
</file>

<file path=ppt/diagrams/_rels/data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svg"/><Relationship Id="rId3" Type="http://schemas.openxmlformats.org/officeDocument/2006/relationships/image" Target="../media/image191.png"/><Relationship Id="rId7" Type="http://schemas.openxmlformats.org/officeDocument/2006/relationships/image" Target="../media/image166.png"/><Relationship Id="rId2" Type="http://schemas.openxmlformats.org/officeDocument/2006/relationships/image" Target="../media/image190.svg"/><Relationship Id="rId1" Type="http://schemas.openxmlformats.org/officeDocument/2006/relationships/image" Target="../media/image189.png"/><Relationship Id="rId6" Type="http://schemas.openxmlformats.org/officeDocument/2006/relationships/image" Target="../media/image194.svg"/><Relationship Id="rId5" Type="http://schemas.openxmlformats.org/officeDocument/2006/relationships/image" Target="../media/image193.png"/><Relationship Id="rId4" Type="http://schemas.openxmlformats.org/officeDocument/2006/relationships/image" Target="../media/image192.svg"/></Relationships>
</file>

<file path=ppt/diagrams/_rels/data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svg"/><Relationship Id="rId3" Type="http://schemas.openxmlformats.org/officeDocument/2006/relationships/image" Target="../media/image199.png"/><Relationship Id="rId7" Type="http://schemas.openxmlformats.org/officeDocument/2006/relationships/image" Target="../media/image203.png"/><Relationship Id="rId2" Type="http://schemas.openxmlformats.org/officeDocument/2006/relationships/image" Target="../media/image198.svg"/><Relationship Id="rId1" Type="http://schemas.openxmlformats.org/officeDocument/2006/relationships/image" Target="../media/image197.png"/><Relationship Id="rId6" Type="http://schemas.openxmlformats.org/officeDocument/2006/relationships/image" Target="../media/image202.svg"/><Relationship Id="rId5" Type="http://schemas.openxmlformats.org/officeDocument/2006/relationships/image" Target="../media/image201.png"/><Relationship Id="rId4" Type="http://schemas.openxmlformats.org/officeDocument/2006/relationships/image" Target="../media/image200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4" Type="http://schemas.openxmlformats.org/officeDocument/2006/relationships/image" Target="../media/image30.svg"/></Relationships>
</file>

<file path=ppt/diagrams/_rels/data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svg"/><Relationship Id="rId3" Type="http://schemas.openxmlformats.org/officeDocument/2006/relationships/image" Target="../media/image205.png"/><Relationship Id="rId7" Type="http://schemas.openxmlformats.org/officeDocument/2006/relationships/image" Target="../media/image209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208.svg"/><Relationship Id="rId5" Type="http://schemas.openxmlformats.org/officeDocument/2006/relationships/image" Target="../media/image207.png"/><Relationship Id="rId10" Type="http://schemas.openxmlformats.org/officeDocument/2006/relationships/image" Target="../media/image212.svg"/><Relationship Id="rId4" Type="http://schemas.openxmlformats.org/officeDocument/2006/relationships/image" Target="../media/image206.svg"/><Relationship Id="rId9" Type="http://schemas.openxmlformats.org/officeDocument/2006/relationships/image" Target="../media/image211.png"/></Relationships>
</file>

<file path=ppt/diagrams/_rels/data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svg"/><Relationship Id="rId3" Type="http://schemas.openxmlformats.org/officeDocument/2006/relationships/image" Target="../media/image216.png"/><Relationship Id="rId7" Type="http://schemas.openxmlformats.org/officeDocument/2006/relationships/image" Target="../media/image220.png"/><Relationship Id="rId2" Type="http://schemas.openxmlformats.org/officeDocument/2006/relationships/image" Target="../media/image215.svg"/><Relationship Id="rId1" Type="http://schemas.openxmlformats.org/officeDocument/2006/relationships/image" Target="../media/image214.png"/><Relationship Id="rId6" Type="http://schemas.openxmlformats.org/officeDocument/2006/relationships/image" Target="../media/image219.svg"/><Relationship Id="rId5" Type="http://schemas.openxmlformats.org/officeDocument/2006/relationships/image" Target="../media/image218.png"/><Relationship Id="rId4" Type="http://schemas.openxmlformats.org/officeDocument/2006/relationships/image" Target="../media/image217.svg"/></Relationships>
</file>

<file path=ppt/diagrams/_rels/data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svg"/><Relationship Id="rId3" Type="http://schemas.openxmlformats.org/officeDocument/2006/relationships/image" Target="../media/image78.png"/><Relationship Id="rId7" Type="http://schemas.openxmlformats.org/officeDocument/2006/relationships/image" Target="../media/image223.png"/><Relationship Id="rId2" Type="http://schemas.openxmlformats.org/officeDocument/2006/relationships/image" Target="../media/image100.svg"/><Relationship Id="rId1" Type="http://schemas.openxmlformats.org/officeDocument/2006/relationships/image" Target="../media/image99.png"/><Relationship Id="rId6" Type="http://schemas.openxmlformats.org/officeDocument/2006/relationships/image" Target="../media/image143.svg"/><Relationship Id="rId5" Type="http://schemas.openxmlformats.org/officeDocument/2006/relationships/image" Target="../media/image142.png"/><Relationship Id="rId4" Type="http://schemas.openxmlformats.org/officeDocument/2006/relationships/image" Target="../media/image79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23.png"/><Relationship Id="rId7" Type="http://schemas.openxmlformats.org/officeDocument/2006/relationships/image" Target="../media/image35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24.svg"/><Relationship Id="rId9" Type="http://schemas.openxmlformats.org/officeDocument/2006/relationships/image" Target="../media/image37.pn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41.png"/><Relationship Id="rId7" Type="http://schemas.openxmlformats.org/officeDocument/2006/relationships/image" Target="../media/image31.png"/><Relationship Id="rId2" Type="http://schemas.openxmlformats.org/officeDocument/2006/relationships/image" Target="../media/image40.svg"/><Relationship Id="rId1" Type="http://schemas.openxmlformats.org/officeDocument/2006/relationships/image" Target="../media/image39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28.svg"/><Relationship Id="rId4" Type="http://schemas.openxmlformats.org/officeDocument/2006/relationships/image" Target="../media/image42.svg"/><Relationship Id="rId9" Type="http://schemas.openxmlformats.org/officeDocument/2006/relationships/image" Target="../media/image27.pn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2.svg"/><Relationship Id="rId1" Type="http://schemas.openxmlformats.org/officeDocument/2006/relationships/image" Target="../media/image41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10" Type="http://schemas.openxmlformats.org/officeDocument/2006/relationships/image" Target="../media/image53.svg"/><Relationship Id="rId4" Type="http://schemas.openxmlformats.org/officeDocument/2006/relationships/image" Target="../media/image47.svg"/><Relationship Id="rId9" Type="http://schemas.openxmlformats.org/officeDocument/2006/relationships/image" Target="../media/image52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diagrams/_rels/drawing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svg"/><Relationship Id="rId2" Type="http://schemas.openxmlformats.org/officeDocument/2006/relationships/image" Target="../media/image60.svg"/><Relationship Id="rId1" Type="http://schemas.openxmlformats.org/officeDocument/2006/relationships/image" Target="../media/image59.png"/><Relationship Id="rId6" Type="http://schemas.openxmlformats.org/officeDocument/2006/relationships/image" Target="../media/image64.svg"/><Relationship Id="rId11" Type="http://schemas.openxmlformats.org/officeDocument/2006/relationships/image" Target="../media/image69.png"/><Relationship Id="rId5" Type="http://schemas.openxmlformats.org/officeDocument/2006/relationships/image" Target="../media/image63.png"/><Relationship Id="rId10" Type="http://schemas.openxmlformats.org/officeDocument/2006/relationships/image" Target="../media/image68.svg"/><Relationship Id="rId4" Type="http://schemas.openxmlformats.org/officeDocument/2006/relationships/image" Target="../media/image62.svg"/><Relationship Id="rId9" Type="http://schemas.openxmlformats.org/officeDocument/2006/relationships/image" Target="../media/image67.pn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4" Type="http://schemas.openxmlformats.org/officeDocument/2006/relationships/image" Target="../media/image30.svg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svg"/><Relationship Id="rId1" Type="http://schemas.openxmlformats.org/officeDocument/2006/relationships/image" Target="../media/image72.png"/><Relationship Id="rId4" Type="http://schemas.openxmlformats.org/officeDocument/2006/relationships/image" Target="../media/image75.svg"/></Relationships>
</file>

<file path=ppt/diagrams/_rels/drawing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12" Type="http://schemas.openxmlformats.org/officeDocument/2006/relationships/image" Target="../media/image87.svg"/><Relationship Id="rId2" Type="http://schemas.openxmlformats.org/officeDocument/2006/relationships/image" Target="../media/image77.svg"/><Relationship Id="rId1" Type="http://schemas.openxmlformats.org/officeDocument/2006/relationships/image" Target="../media/image76.png"/><Relationship Id="rId6" Type="http://schemas.openxmlformats.org/officeDocument/2006/relationships/image" Target="../media/image81.sv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svg"/><Relationship Id="rId4" Type="http://schemas.openxmlformats.org/officeDocument/2006/relationships/image" Target="../media/image79.svg"/><Relationship Id="rId9" Type="http://schemas.openxmlformats.org/officeDocument/2006/relationships/image" Target="../media/image84.png"/></Relationships>
</file>

<file path=ppt/diagrams/_rels/drawing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sv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svg"/><Relationship Id="rId1" Type="http://schemas.openxmlformats.org/officeDocument/2006/relationships/image" Target="../media/image89.png"/><Relationship Id="rId6" Type="http://schemas.openxmlformats.org/officeDocument/2006/relationships/image" Target="../media/image94.svg"/><Relationship Id="rId5" Type="http://schemas.openxmlformats.org/officeDocument/2006/relationships/image" Target="../media/image93.png"/><Relationship Id="rId4" Type="http://schemas.openxmlformats.org/officeDocument/2006/relationships/image" Target="../media/image92.svg"/></Relationships>
</file>

<file path=ppt/diagrams/_rels/drawing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svg"/><Relationship Id="rId3" Type="http://schemas.openxmlformats.org/officeDocument/2006/relationships/image" Target="../media/image78.png"/><Relationship Id="rId7" Type="http://schemas.openxmlformats.org/officeDocument/2006/relationships/image" Target="../media/image103.png"/><Relationship Id="rId2" Type="http://schemas.openxmlformats.org/officeDocument/2006/relationships/image" Target="../media/image100.svg"/><Relationship Id="rId1" Type="http://schemas.openxmlformats.org/officeDocument/2006/relationships/image" Target="../media/image99.png"/><Relationship Id="rId6" Type="http://schemas.openxmlformats.org/officeDocument/2006/relationships/image" Target="../media/image102.svg"/><Relationship Id="rId5" Type="http://schemas.openxmlformats.org/officeDocument/2006/relationships/image" Target="../media/image101.png"/><Relationship Id="rId4" Type="http://schemas.openxmlformats.org/officeDocument/2006/relationships/image" Target="../media/image79.svg"/></Relationships>
</file>

<file path=ppt/diagrams/_rels/drawing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svg"/><Relationship Id="rId3" Type="http://schemas.openxmlformats.org/officeDocument/2006/relationships/image" Target="../media/image108.png"/><Relationship Id="rId7" Type="http://schemas.openxmlformats.org/officeDocument/2006/relationships/image" Target="../media/image110.png"/><Relationship Id="rId2" Type="http://schemas.openxmlformats.org/officeDocument/2006/relationships/image" Target="../media/image107.svg"/><Relationship Id="rId1" Type="http://schemas.openxmlformats.org/officeDocument/2006/relationships/image" Target="../media/image106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109.svg"/></Relationships>
</file>

<file path=ppt/diagrams/_rels/drawing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sv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svg"/><Relationship Id="rId1" Type="http://schemas.openxmlformats.org/officeDocument/2006/relationships/image" Target="../media/image113.png"/><Relationship Id="rId6" Type="http://schemas.openxmlformats.org/officeDocument/2006/relationships/image" Target="../media/image118.svg"/><Relationship Id="rId5" Type="http://schemas.openxmlformats.org/officeDocument/2006/relationships/image" Target="../media/image117.png"/><Relationship Id="rId10" Type="http://schemas.openxmlformats.org/officeDocument/2006/relationships/image" Target="../media/image122.svg"/><Relationship Id="rId4" Type="http://schemas.openxmlformats.org/officeDocument/2006/relationships/image" Target="../media/image116.svg"/><Relationship Id="rId9" Type="http://schemas.openxmlformats.org/officeDocument/2006/relationships/image" Target="../media/image121.png"/></Relationships>
</file>

<file path=ppt/diagrams/_rels/drawing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sv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2" Type="http://schemas.openxmlformats.org/officeDocument/2006/relationships/image" Target="../media/image125.svg"/><Relationship Id="rId1" Type="http://schemas.openxmlformats.org/officeDocument/2006/relationships/image" Target="../media/image124.png"/><Relationship Id="rId6" Type="http://schemas.openxmlformats.org/officeDocument/2006/relationships/image" Target="../media/image129.svg"/><Relationship Id="rId5" Type="http://schemas.openxmlformats.org/officeDocument/2006/relationships/image" Target="../media/image128.png"/><Relationship Id="rId4" Type="http://schemas.openxmlformats.org/officeDocument/2006/relationships/image" Target="../media/image127.svg"/></Relationships>
</file>

<file path=ppt/diagrams/_rels/drawing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svg"/><Relationship Id="rId3" Type="http://schemas.openxmlformats.org/officeDocument/2006/relationships/image" Target="../media/image78.png"/><Relationship Id="rId7" Type="http://schemas.openxmlformats.org/officeDocument/2006/relationships/image" Target="../media/image137.png"/><Relationship Id="rId2" Type="http://schemas.openxmlformats.org/officeDocument/2006/relationships/image" Target="../media/image134.svg"/><Relationship Id="rId1" Type="http://schemas.openxmlformats.org/officeDocument/2006/relationships/image" Target="../media/image133.png"/><Relationship Id="rId6" Type="http://schemas.openxmlformats.org/officeDocument/2006/relationships/image" Target="../media/image136.svg"/><Relationship Id="rId5" Type="http://schemas.openxmlformats.org/officeDocument/2006/relationships/image" Target="../media/image135.png"/><Relationship Id="rId4" Type="http://schemas.openxmlformats.org/officeDocument/2006/relationships/image" Target="../media/image79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diagrams/_rels/drawing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svg"/><Relationship Id="rId3" Type="http://schemas.openxmlformats.org/officeDocument/2006/relationships/image" Target="../media/image78.png"/><Relationship Id="rId7" Type="http://schemas.openxmlformats.org/officeDocument/2006/relationships/image" Target="../media/image144.png"/><Relationship Id="rId2" Type="http://schemas.openxmlformats.org/officeDocument/2006/relationships/image" Target="../media/image141.svg"/><Relationship Id="rId1" Type="http://schemas.openxmlformats.org/officeDocument/2006/relationships/image" Target="../media/image140.png"/><Relationship Id="rId6" Type="http://schemas.openxmlformats.org/officeDocument/2006/relationships/image" Target="../media/image143.svg"/><Relationship Id="rId5" Type="http://schemas.openxmlformats.org/officeDocument/2006/relationships/image" Target="../media/image142.png"/><Relationship Id="rId4" Type="http://schemas.openxmlformats.org/officeDocument/2006/relationships/image" Target="../media/image79.svg"/></Relationships>
</file>

<file path=ppt/diagrams/_rels/drawing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svg"/><Relationship Id="rId3" Type="http://schemas.openxmlformats.org/officeDocument/2006/relationships/image" Target="../media/image27.png"/><Relationship Id="rId7" Type="http://schemas.openxmlformats.org/officeDocument/2006/relationships/image" Target="../media/image150.png"/><Relationship Id="rId2" Type="http://schemas.openxmlformats.org/officeDocument/2006/relationships/image" Target="../media/image147.svg"/><Relationship Id="rId1" Type="http://schemas.openxmlformats.org/officeDocument/2006/relationships/image" Target="../media/image146.png"/><Relationship Id="rId6" Type="http://schemas.openxmlformats.org/officeDocument/2006/relationships/image" Target="../media/image149.svg"/><Relationship Id="rId5" Type="http://schemas.openxmlformats.org/officeDocument/2006/relationships/image" Target="../media/image148.png"/><Relationship Id="rId4" Type="http://schemas.openxmlformats.org/officeDocument/2006/relationships/image" Target="../media/image28.svg"/></Relationships>
</file>

<file path=ppt/diagrams/_rels/drawing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svg"/><Relationship Id="rId3" Type="http://schemas.openxmlformats.org/officeDocument/2006/relationships/image" Target="../media/image153.png"/><Relationship Id="rId7" Type="http://schemas.openxmlformats.org/officeDocument/2006/relationships/image" Target="../media/image157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6" Type="http://schemas.openxmlformats.org/officeDocument/2006/relationships/image" Target="../media/image156.svg"/><Relationship Id="rId5" Type="http://schemas.openxmlformats.org/officeDocument/2006/relationships/image" Target="../media/image155.png"/><Relationship Id="rId4" Type="http://schemas.openxmlformats.org/officeDocument/2006/relationships/image" Target="../media/image154.svg"/></Relationships>
</file>

<file path=ppt/diagrams/_rels/drawing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svg"/><Relationship Id="rId1" Type="http://schemas.openxmlformats.org/officeDocument/2006/relationships/image" Target="../media/image72.png"/><Relationship Id="rId4" Type="http://schemas.openxmlformats.org/officeDocument/2006/relationships/image" Target="../media/image75.svg"/></Relationships>
</file>

<file path=ppt/diagrams/_rels/drawing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svg"/><Relationship Id="rId3" Type="http://schemas.openxmlformats.org/officeDocument/2006/relationships/image" Target="../media/image162.png"/><Relationship Id="rId7" Type="http://schemas.openxmlformats.org/officeDocument/2006/relationships/image" Target="../media/image166.png"/><Relationship Id="rId2" Type="http://schemas.openxmlformats.org/officeDocument/2006/relationships/image" Target="../media/image161.svg"/><Relationship Id="rId1" Type="http://schemas.openxmlformats.org/officeDocument/2006/relationships/image" Target="../media/image160.png"/><Relationship Id="rId6" Type="http://schemas.openxmlformats.org/officeDocument/2006/relationships/image" Target="../media/image165.svg"/><Relationship Id="rId5" Type="http://schemas.openxmlformats.org/officeDocument/2006/relationships/image" Target="../media/image164.png"/><Relationship Id="rId4" Type="http://schemas.openxmlformats.org/officeDocument/2006/relationships/image" Target="../media/image163.svg"/></Relationships>
</file>

<file path=ppt/diagrams/_rels/drawing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svg"/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2" Type="http://schemas.openxmlformats.org/officeDocument/2006/relationships/image" Target="../media/image170.svg"/><Relationship Id="rId1" Type="http://schemas.openxmlformats.org/officeDocument/2006/relationships/image" Target="../media/image169.png"/><Relationship Id="rId6" Type="http://schemas.openxmlformats.org/officeDocument/2006/relationships/image" Target="../media/image174.svg"/><Relationship Id="rId5" Type="http://schemas.openxmlformats.org/officeDocument/2006/relationships/image" Target="../media/image173.png"/><Relationship Id="rId4" Type="http://schemas.openxmlformats.org/officeDocument/2006/relationships/image" Target="../media/image172.svg"/></Relationships>
</file>

<file path=ppt/diagrams/_rels/drawing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svg"/><Relationship Id="rId3" Type="http://schemas.openxmlformats.org/officeDocument/2006/relationships/image" Target="../media/image177.png"/><Relationship Id="rId7" Type="http://schemas.openxmlformats.org/officeDocument/2006/relationships/image" Target="../media/image179.png"/><Relationship Id="rId2" Type="http://schemas.openxmlformats.org/officeDocument/2006/relationships/image" Target="../media/image60.svg"/><Relationship Id="rId1" Type="http://schemas.openxmlformats.org/officeDocument/2006/relationships/image" Target="../media/image59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178.svg"/></Relationships>
</file>

<file path=ppt/diagrams/_rels/drawing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svg"/><Relationship Id="rId3" Type="http://schemas.openxmlformats.org/officeDocument/2006/relationships/image" Target="../media/image67.png"/><Relationship Id="rId7" Type="http://schemas.openxmlformats.org/officeDocument/2006/relationships/image" Target="../media/image186.png"/><Relationship Id="rId2" Type="http://schemas.openxmlformats.org/officeDocument/2006/relationships/image" Target="../media/image183.svg"/><Relationship Id="rId1" Type="http://schemas.openxmlformats.org/officeDocument/2006/relationships/image" Target="../media/image182.png"/><Relationship Id="rId6" Type="http://schemas.openxmlformats.org/officeDocument/2006/relationships/image" Target="../media/image185.svg"/><Relationship Id="rId5" Type="http://schemas.openxmlformats.org/officeDocument/2006/relationships/image" Target="../media/image184.png"/><Relationship Id="rId4" Type="http://schemas.openxmlformats.org/officeDocument/2006/relationships/image" Target="../media/image68.svg"/></Relationships>
</file>

<file path=ppt/diagrams/_rels/drawing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svg"/><Relationship Id="rId3" Type="http://schemas.openxmlformats.org/officeDocument/2006/relationships/image" Target="../media/image191.png"/><Relationship Id="rId7" Type="http://schemas.openxmlformats.org/officeDocument/2006/relationships/image" Target="../media/image166.png"/><Relationship Id="rId2" Type="http://schemas.openxmlformats.org/officeDocument/2006/relationships/image" Target="../media/image190.svg"/><Relationship Id="rId1" Type="http://schemas.openxmlformats.org/officeDocument/2006/relationships/image" Target="../media/image189.png"/><Relationship Id="rId6" Type="http://schemas.openxmlformats.org/officeDocument/2006/relationships/image" Target="../media/image194.svg"/><Relationship Id="rId5" Type="http://schemas.openxmlformats.org/officeDocument/2006/relationships/image" Target="../media/image193.png"/><Relationship Id="rId4" Type="http://schemas.openxmlformats.org/officeDocument/2006/relationships/image" Target="../media/image192.svg"/></Relationships>
</file>

<file path=ppt/diagrams/_rels/drawing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svg"/><Relationship Id="rId3" Type="http://schemas.openxmlformats.org/officeDocument/2006/relationships/image" Target="../media/image199.png"/><Relationship Id="rId7" Type="http://schemas.openxmlformats.org/officeDocument/2006/relationships/image" Target="../media/image203.png"/><Relationship Id="rId2" Type="http://schemas.openxmlformats.org/officeDocument/2006/relationships/image" Target="../media/image198.svg"/><Relationship Id="rId1" Type="http://schemas.openxmlformats.org/officeDocument/2006/relationships/image" Target="../media/image197.png"/><Relationship Id="rId6" Type="http://schemas.openxmlformats.org/officeDocument/2006/relationships/image" Target="../media/image202.svg"/><Relationship Id="rId5" Type="http://schemas.openxmlformats.org/officeDocument/2006/relationships/image" Target="../media/image201.png"/><Relationship Id="rId4" Type="http://schemas.openxmlformats.org/officeDocument/2006/relationships/image" Target="../media/image200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svg"/><Relationship Id="rId1" Type="http://schemas.openxmlformats.org/officeDocument/2006/relationships/image" Target="../media/image27.png"/><Relationship Id="rId4" Type="http://schemas.openxmlformats.org/officeDocument/2006/relationships/image" Target="../media/image30.svg"/></Relationships>
</file>

<file path=ppt/diagrams/_rels/drawing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svg"/><Relationship Id="rId3" Type="http://schemas.openxmlformats.org/officeDocument/2006/relationships/image" Target="../media/image205.png"/><Relationship Id="rId7" Type="http://schemas.openxmlformats.org/officeDocument/2006/relationships/image" Target="../media/image209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208.svg"/><Relationship Id="rId5" Type="http://schemas.openxmlformats.org/officeDocument/2006/relationships/image" Target="../media/image207.png"/><Relationship Id="rId10" Type="http://schemas.openxmlformats.org/officeDocument/2006/relationships/image" Target="../media/image212.svg"/><Relationship Id="rId4" Type="http://schemas.openxmlformats.org/officeDocument/2006/relationships/image" Target="../media/image206.svg"/><Relationship Id="rId9" Type="http://schemas.openxmlformats.org/officeDocument/2006/relationships/image" Target="../media/image211.png"/></Relationships>
</file>

<file path=ppt/diagrams/_rels/drawing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svg"/><Relationship Id="rId3" Type="http://schemas.openxmlformats.org/officeDocument/2006/relationships/image" Target="../media/image216.png"/><Relationship Id="rId7" Type="http://schemas.openxmlformats.org/officeDocument/2006/relationships/image" Target="../media/image220.png"/><Relationship Id="rId2" Type="http://schemas.openxmlformats.org/officeDocument/2006/relationships/image" Target="../media/image215.svg"/><Relationship Id="rId1" Type="http://schemas.openxmlformats.org/officeDocument/2006/relationships/image" Target="../media/image214.png"/><Relationship Id="rId6" Type="http://schemas.openxmlformats.org/officeDocument/2006/relationships/image" Target="../media/image219.svg"/><Relationship Id="rId5" Type="http://schemas.openxmlformats.org/officeDocument/2006/relationships/image" Target="../media/image218.png"/><Relationship Id="rId4" Type="http://schemas.openxmlformats.org/officeDocument/2006/relationships/image" Target="../media/image217.svg"/></Relationships>
</file>

<file path=ppt/diagrams/_rels/drawing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svg"/><Relationship Id="rId3" Type="http://schemas.openxmlformats.org/officeDocument/2006/relationships/image" Target="../media/image78.png"/><Relationship Id="rId7" Type="http://schemas.openxmlformats.org/officeDocument/2006/relationships/image" Target="../media/image223.png"/><Relationship Id="rId2" Type="http://schemas.openxmlformats.org/officeDocument/2006/relationships/image" Target="../media/image100.svg"/><Relationship Id="rId1" Type="http://schemas.openxmlformats.org/officeDocument/2006/relationships/image" Target="../media/image99.png"/><Relationship Id="rId6" Type="http://schemas.openxmlformats.org/officeDocument/2006/relationships/image" Target="../media/image143.svg"/><Relationship Id="rId5" Type="http://schemas.openxmlformats.org/officeDocument/2006/relationships/image" Target="../media/image142.png"/><Relationship Id="rId4" Type="http://schemas.openxmlformats.org/officeDocument/2006/relationships/image" Target="../media/image79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23.png"/><Relationship Id="rId7" Type="http://schemas.openxmlformats.org/officeDocument/2006/relationships/image" Target="../media/image35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24.svg"/><Relationship Id="rId9" Type="http://schemas.openxmlformats.org/officeDocument/2006/relationships/image" Target="../media/image37.pn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41.png"/><Relationship Id="rId7" Type="http://schemas.openxmlformats.org/officeDocument/2006/relationships/image" Target="../media/image31.png"/><Relationship Id="rId2" Type="http://schemas.openxmlformats.org/officeDocument/2006/relationships/image" Target="../media/image40.svg"/><Relationship Id="rId1" Type="http://schemas.openxmlformats.org/officeDocument/2006/relationships/image" Target="../media/image39.png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10" Type="http://schemas.openxmlformats.org/officeDocument/2006/relationships/image" Target="../media/image28.svg"/><Relationship Id="rId4" Type="http://schemas.openxmlformats.org/officeDocument/2006/relationships/image" Target="../media/image42.svg"/><Relationship Id="rId9" Type="http://schemas.openxmlformats.org/officeDocument/2006/relationships/image" Target="../media/image27.pn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sv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2.svg"/><Relationship Id="rId1" Type="http://schemas.openxmlformats.org/officeDocument/2006/relationships/image" Target="../media/image41.png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10" Type="http://schemas.openxmlformats.org/officeDocument/2006/relationships/image" Target="../media/image53.svg"/><Relationship Id="rId4" Type="http://schemas.openxmlformats.org/officeDocument/2006/relationships/image" Target="../media/image47.svg"/><Relationship Id="rId9" Type="http://schemas.openxmlformats.org/officeDocument/2006/relationships/image" Target="../media/image5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79838D-058C-4261-99B3-1D80F412454F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0FB2A0F-C49E-4B9E-A2AE-8A50F93B856D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Faster innovation</a:t>
          </a:r>
          <a:endParaRPr lang="en-US" dirty="0">
            <a:solidFill>
              <a:srgbClr val="FF0000"/>
            </a:solidFill>
          </a:endParaRPr>
        </a:p>
      </dgm:t>
    </dgm:pt>
    <dgm:pt modelId="{3EC2F76D-8E8F-4DCB-852F-23A9FE9F5303}" type="parTrans" cxnId="{79D8B62E-505D-4737-842A-1EDABEFC3EB8}">
      <dgm:prSet/>
      <dgm:spPr/>
      <dgm:t>
        <a:bodyPr/>
        <a:lstStyle/>
        <a:p>
          <a:endParaRPr lang="en-US"/>
        </a:p>
      </dgm:t>
    </dgm:pt>
    <dgm:pt modelId="{69594EC8-F1F5-4747-B66E-1BB7116C6EE2}" type="sibTrans" cxnId="{79D8B62E-505D-4737-842A-1EDABEFC3EB8}">
      <dgm:prSet/>
      <dgm:spPr/>
      <dgm:t>
        <a:bodyPr/>
        <a:lstStyle/>
        <a:p>
          <a:endParaRPr lang="en-US"/>
        </a:p>
      </dgm:t>
    </dgm:pt>
    <dgm:pt modelId="{F8EFF79B-D97A-45DB-9785-C719B4A739C8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Lowest TCO</a:t>
          </a:r>
          <a:endParaRPr lang="en-US" dirty="0">
            <a:solidFill>
              <a:srgbClr val="FF0000"/>
            </a:solidFill>
          </a:endParaRPr>
        </a:p>
      </dgm:t>
    </dgm:pt>
    <dgm:pt modelId="{EA148925-1A9F-4D7F-93C2-30E6FD80FF12}" type="parTrans" cxnId="{124641AF-968F-4542-9992-E1EEEFEDB875}">
      <dgm:prSet/>
      <dgm:spPr/>
      <dgm:t>
        <a:bodyPr/>
        <a:lstStyle/>
        <a:p>
          <a:endParaRPr lang="en-US"/>
        </a:p>
      </dgm:t>
    </dgm:pt>
    <dgm:pt modelId="{1A43497D-873F-4C4D-90C1-EE55D5E9ACD9}" type="sibTrans" cxnId="{124641AF-968F-4542-9992-E1EEEFEDB875}">
      <dgm:prSet/>
      <dgm:spPr/>
      <dgm:t>
        <a:bodyPr/>
        <a:lstStyle/>
        <a:p>
          <a:endParaRPr lang="en-US"/>
        </a:p>
      </dgm:t>
    </dgm:pt>
    <dgm:pt modelId="{83E2C162-2ECE-42ED-862C-AC6A1A73B2C5}">
      <dgm:prSet/>
      <dgm:spPr/>
      <dgm:t>
        <a:bodyPr/>
        <a:lstStyle/>
        <a:p>
          <a:r>
            <a:rPr lang="en-GB" dirty="0"/>
            <a:t>More secure</a:t>
          </a:r>
          <a:endParaRPr lang="en-US" dirty="0"/>
        </a:p>
      </dgm:t>
    </dgm:pt>
    <dgm:pt modelId="{266B974A-9541-4699-883D-944C30B51DFD}" type="parTrans" cxnId="{B48B5DF6-810A-42A2-AF63-60B799669227}">
      <dgm:prSet/>
      <dgm:spPr/>
      <dgm:t>
        <a:bodyPr/>
        <a:lstStyle/>
        <a:p>
          <a:endParaRPr lang="en-US"/>
        </a:p>
      </dgm:t>
    </dgm:pt>
    <dgm:pt modelId="{F4218562-BA9A-4D7A-9013-8799220EC17F}" type="sibTrans" cxnId="{B48B5DF6-810A-42A2-AF63-60B799669227}">
      <dgm:prSet/>
      <dgm:spPr/>
      <dgm:t>
        <a:bodyPr/>
        <a:lstStyle/>
        <a:p>
          <a:endParaRPr lang="en-US"/>
        </a:p>
      </dgm:t>
    </dgm:pt>
    <dgm:pt modelId="{69C1B8B5-EEC1-4B34-A48E-2E0F37D24703}">
      <dgm:prSet/>
      <dgm:spPr/>
      <dgm:t>
        <a:bodyPr/>
        <a:lstStyle/>
        <a:p>
          <a:r>
            <a:rPr lang="en-GB" dirty="0"/>
            <a:t>Easy to replicate and deploy</a:t>
          </a:r>
          <a:endParaRPr lang="en-US" dirty="0"/>
        </a:p>
      </dgm:t>
    </dgm:pt>
    <dgm:pt modelId="{8F217ECA-2B78-4C29-B516-B185A4A4F21B}" type="parTrans" cxnId="{C7061692-0949-4ED7-91C0-61995E468D14}">
      <dgm:prSet/>
      <dgm:spPr/>
      <dgm:t>
        <a:bodyPr/>
        <a:lstStyle/>
        <a:p>
          <a:endParaRPr lang="en-US"/>
        </a:p>
      </dgm:t>
    </dgm:pt>
    <dgm:pt modelId="{3FDEC2D5-3A89-4A14-A600-F36B03953129}" type="sibTrans" cxnId="{C7061692-0949-4ED7-91C0-61995E468D14}">
      <dgm:prSet/>
      <dgm:spPr/>
      <dgm:t>
        <a:bodyPr/>
        <a:lstStyle/>
        <a:p>
          <a:endParaRPr lang="en-US"/>
        </a:p>
      </dgm:t>
    </dgm:pt>
    <dgm:pt modelId="{2EB87AF4-E5B1-4256-9F45-E1C31A15E02F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"Forced" simplification and standardization</a:t>
          </a:r>
          <a:endParaRPr lang="en-US" dirty="0">
            <a:solidFill>
              <a:srgbClr val="FF0000"/>
            </a:solidFill>
          </a:endParaRPr>
        </a:p>
      </dgm:t>
    </dgm:pt>
    <dgm:pt modelId="{74094B72-C899-4466-83FB-33820DFF398A}" type="parTrans" cxnId="{BDA4F52F-FF6C-4EED-8932-6F0A55897349}">
      <dgm:prSet/>
      <dgm:spPr/>
      <dgm:t>
        <a:bodyPr/>
        <a:lstStyle/>
        <a:p>
          <a:endParaRPr lang="en-US"/>
        </a:p>
      </dgm:t>
    </dgm:pt>
    <dgm:pt modelId="{1488DB0F-6193-45FC-9835-AE56AF69D592}" type="sibTrans" cxnId="{BDA4F52F-FF6C-4EED-8932-6F0A55897349}">
      <dgm:prSet/>
      <dgm:spPr/>
      <dgm:t>
        <a:bodyPr/>
        <a:lstStyle/>
        <a:p>
          <a:endParaRPr lang="en-US"/>
        </a:p>
      </dgm:t>
    </dgm:pt>
    <dgm:pt modelId="{ADD71BCF-C4E6-4BE3-A237-95B4E9ABCD32}">
      <dgm:prSet/>
      <dgm:spPr/>
      <dgm:t>
        <a:bodyPr/>
        <a:lstStyle/>
        <a:p>
          <a:r>
            <a:rPr lang="en-GB"/>
            <a:t>Easy to scale</a:t>
          </a:r>
          <a:endParaRPr lang="en-US"/>
        </a:p>
      </dgm:t>
    </dgm:pt>
    <dgm:pt modelId="{593D7805-5993-4B2A-904C-2D4C2D509287}" type="parTrans" cxnId="{2D5F3142-DC00-4B46-A6F5-CE21FD853966}">
      <dgm:prSet/>
      <dgm:spPr/>
      <dgm:t>
        <a:bodyPr/>
        <a:lstStyle/>
        <a:p>
          <a:endParaRPr lang="en-US"/>
        </a:p>
      </dgm:t>
    </dgm:pt>
    <dgm:pt modelId="{262D833E-BEF8-4028-A34F-A04578E04F25}" type="sibTrans" cxnId="{2D5F3142-DC00-4B46-A6F5-CE21FD853966}">
      <dgm:prSet/>
      <dgm:spPr/>
      <dgm:t>
        <a:bodyPr/>
        <a:lstStyle/>
        <a:p>
          <a:endParaRPr lang="en-US"/>
        </a:p>
      </dgm:t>
    </dgm:pt>
    <dgm:pt modelId="{DEDBA36B-3A19-45CD-9F9E-39A1DA1A6518}" type="pres">
      <dgm:prSet presAssocID="{7279838D-058C-4261-99B3-1D80F412454F}" presName="root" presStyleCnt="0">
        <dgm:presLayoutVars>
          <dgm:dir/>
          <dgm:resizeHandles val="exact"/>
        </dgm:presLayoutVars>
      </dgm:prSet>
      <dgm:spPr/>
    </dgm:pt>
    <dgm:pt modelId="{E2E68DBB-BFFD-47BF-9631-F76FD6359D5B}" type="pres">
      <dgm:prSet presAssocID="{7279838D-058C-4261-99B3-1D80F412454F}" presName="container" presStyleCnt="0">
        <dgm:presLayoutVars>
          <dgm:dir/>
          <dgm:resizeHandles val="exact"/>
        </dgm:presLayoutVars>
      </dgm:prSet>
      <dgm:spPr/>
    </dgm:pt>
    <dgm:pt modelId="{AA1C8A0D-5022-4C09-95AA-BAE6B9A5B9E6}" type="pres">
      <dgm:prSet presAssocID="{F0FB2A0F-C49E-4B9E-A2AE-8A50F93B856D}" presName="compNode" presStyleCnt="0"/>
      <dgm:spPr/>
    </dgm:pt>
    <dgm:pt modelId="{8EB4A6E7-8CA2-4664-BA0D-F95AC88892C8}" type="pres">
      <dgm:prSet presAssocID="{F0FB2A0F-C49E-4B9E-A2AE-8A50F93B856D}" presName="iconBgRect" presStyleLbl="bgShp" presStyleIdx="0" presStyleCnt="6"/>
      <dgm:spPr/>
    </dgm:pt>
    <dgm:pt modelId="{734FF3A3-EB5C-44D5-8BF8-71AA32E47902}" type="pres">
      <dgm:prSet presAssocID="{F0FB2A0F-C49E-4B9E-A2AE-8A50F93B856D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2BD2715A-121D-4199-9E8D-4FFDA9CD0415}" type="pres">
      <dgm:prSet presAssocID="{F0FB2A0F-C49E-4B9E-A2AE-8A50F93B856D}" presName="spaceRect" presStyleCnt="0"/>
      <dgm:spPr/>
    </dgm:pt>
    <dgm:pt modelId="{3B43C07E-134B-4831-8FB7-F860E34665D3}" type="pres">
      <dgm:prSet presAssocID="{F0FB2A0F-C49E-4B9E-A2AE-8A50F93B856D}" presName="textRect" presStyleLbl="revTx" presStyleIdx="0" presStyleCnt="6">
        <dgm:presLayoutVars>
          <dgm:chMax val="1"/>
          <dgm:chPref val="1"/>
        </dgm:presLayoutVars>
      </dgm:prSet>
      <dgm:spPr/>
    </dgm:pt>
    <dgm:pt modelId="{C10E0066-B584-4824-8C49-2916488F1296}" type="pres">
      <dgm:prSet presAssocID="{69594EC8-F1F5-4747-B66E-1BB7116C6EE2}" presName="sibTrans" presStyleLbl="sibTrans2D1" presStyleIdx="0" presStyleCnt="0"/>
      <dgm:spPr/>
    </dgm:pt>
    <dgm:pt modelId="{68D2A744-ED01-4DBF-8C27-658D9E62F8E4}" type="pres">
      <dgm:prSet presAssocID="{F8EFF79B-D97A-45DB-9785-C719B4A739C8}" presName="compNode" presStyleCnt="0"/>
      <dgm:spPr/>
    </dgm:pt>
    <dgm:pt modelId="{AB12796A-AC6D-4AD7-AF2D-823512B0EB06}" type="pres">
      <dgm:prSet presAssocID="{F8EFF79B-D97A-45DB-9785-C719B4A739C8}" presName="iconBgRect" presStyleLbl="bgShp" presStyleIdx="1" presStyleCnt="6"/>
      <dgm:spPr/>
    </dgm:pt>
    <dgm:pt modelId="{D9EA8CCB-4868-41F6-A75C-7002A1E0DEC2}" type="pres">
      <dgm:prSet presAssocID="{F8EFF79B-D97A-45DB-9785-C719B4A739C8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wnward trend"/>
        </a:ext>
      </dgm:extLst>
    </dgm:pt>
    <dgm:pt modelId="{C2CFF250-969F-4FDF-858F-95A1F2C24AE0}" type="pres">
      <dgm:prSet presAssocID="{F8EFF79B-D97A-45DB-9785-C719B4A739C8}" presName="spaceRect" presStyleCnt="0"/>
      <dgm:spPr/>
    </dgm:pt>
    <dgm:pt modelId="{B99DC4CE-7041-454B-98A0-3F020E61778B}" type="pres">
      <dgm:prSet presAssocID="{F8EFF79B-D97A-45DB-9785-C719B4A739C8}" presName="textRect" presStyleLbl="revTx" presStyleIdx="1" presStyleCnt="6">
        <dgm:presLayoutVars>
          <dgm:chMax val="1"/>
          <dgm:chPref val="1"/>
        </dgm:presLayoutVars>
      </dgm:prSet>
      <dgm:spPr/>
    </dgm:pt>
    <dgm:pt modelId="{DF6AF25E-4470-4A26-834A-C957F01B1DE9}" type="pres">
      <dgm:prSet presAssocID="{1A43497D-873F-4C4D-90C1-EE55D5E9ACD9}" presName="sibTrans" presStyleLbl="sibTrans2D1" presStyleIdx="0" presStyleCnt="0"/>
      <dgm:spPr/>
    </dgm:pt>
    <dgm:pt modelId="{18EB9334-8CC2-4C98-AFE7-30CCF90FC065}" type="pres">
      <dgm:prSet presAssocID="{83E2C162-2ECE-42ED-862C-AC6A1A73B2C5}" presName="compNode" presStyleCnt="0"/>
      <dgm:spPr/>
    </dgm:pt>
    <dgm:pt modelId="{794ABDE0-2421-4023-B957-0C463351530A}" type="pres">
      <dgm:prSet presAssocID="{83E2C162-2ECE-42ED-862C-AC6A1A73B2C5}" presName="iconBgRect" presStyleLbl="bgShp" presStyleIdx="2" presStyleCnt="6"/>
      <dgm:spPr/>
    </dgm:pt>
    <dgm:pt modelId="{876CAA20-C2CB-4A71-A0CB-617E299B5C45}" type="pres">
      <dgm:prSet presAssocID="{83E2C162-2ECE-42ED-862C-AC6A1A73B2C5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ock"/>
        </a:ext>
      </dgm:extLst>
    </dgm:pt>
    <dgm:pt modelId="{93AC5576-DDB5-488F-8C31-D8665E1D0A79}" type="pres">
      <dgm:prSet presAssocID="{83E2C162-2ECE-42ED-862C-AC6A1A73B2C5}" presName="spaceRect" presStyleCnt="0"/>
      <dgm:spPr/>
    </dgm:pt>
    <dgm:pt modelId="{3B8F7263-6D9B-4B25-A132-74510689855B}" type="pres">
      <dgm:prSet presAssocID="{83E2C162-2ECE-42ED-862C-AC6A1A73B2C5}" presName="textRect" presStyleLbl="revTx" presStyleIdx="2" presStyleCnt="6">
        <dgm:presLayoutVars>
          <dgm:chMax val="1"/>
          <dgm:chPref val="1"/>
        </dgm:presLayoutVars>
      </dgm:prSet>
      <dgm:spPr/>
    </dgm:pt>
    <dgm:pt modelId="{445A05E0-387F-48EE-94C2-3181DB6BC875}" type="pres">
      <dgm:prSet presAssocID="{F4218562-BA9A-4D7A-9013-8799220EC17F}" presName="sibTrans" presStyleLbl="sibTrans2D1" presStyleIdx="0" presStyleCnt="0"/>
      <dgm:spPr/>
    </dgm:pt>
    <dgm:pt modelId="{B9FC7754-1DA9-4448-A7C5-99D929DBE9EF}" type="pres">
      <dgm:prSet presAssocID="{69C1B8B5-EEC1-4B34-A48E-2E0F37D24703}" presName="compNode" presStyleCnt="0"/>
      <dgm:spPr/>
    </dgm:pt>
    <dgm:pt modelId="{D51FD961-0713-44C7-AFC6-BC4BDE5999B6}" type="pres">
      <dgm:prSet presAssocID="{69C1B8B5-EEC1-4B34-A48E-2E0F37D24703}" presName="iconBgRect" presStyleLbl="bgShp" presStyleIdx="3" presStyleCnt="6"/>
      <dgm:spPr/>
    </dgm:pt>
    <dgm:pt modelId="{F3162760-E1B6-4F27-8040-5259683668FE}" type="pres">
      <dgm:prSet presAssocID="{69C1B8B5-EEC1-4B34-A48E-2E0F37D24703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blet"/>
        </a:ext>
      </dgm:extLst>
    </dgm:pt>
    <dgm:pt modelId="{65A0E4D6-4A59-471C-A64A-B51E23AEAB72}" type="pres">
      <dgm:prSet presAssocID="{69C1B8B5-EEC1-4B34-A48E-2E0F37D24703}" presName="spaceRect" presStyleCnt="0"/>
      <dgm:spPr/>
    </dgm:pt>
    <dgm:pt modelId="{5A86F516-10C8-4AEC-B65E-FB72F7AC456B}" type="pres">
      <dgm:prSet presAssocID="{69C1B8B5-EEC1-4B34-A48E-2E0F37D24703}" presName="textRect" presStyleLbl="revTx" presStyleIdx="3" presStyleCnt="6">
        <dgm:presLayoutVars>
          <dgm:chMax val="1"/>
          <dgm:chPref val="1"/>
        </dgm:presLayoutVars>
      </dgm:prSet>
      <dgm:spPr/>
    </dgm:pt>
    <dgm:pt modelId="{EE6822F4-80DA-4752-9280-E9337B88C7FB}" type="pres">
      <dgm:prSet presAssocID="{3FDEC2D5-3A89-4A14-A600-F36B03953129}" presName="sibTrans" presStyleLbl="sibTrans2D1" presStyleIdx="0" presStyleCnt="0"/>
      <dgm:spPr/>
    </dgm:pt>
    <dgm:pt modelId="{EB5C692C-F9F7-41A1-9A73-18F190F83CD6}" type="pres">
      <dgm:prSet presAssocID="{2EB87AF4-E5B1-4256-9F45-E1C31A15E02F}" presName="compNode" presStyleCnt="0"/>
      <dgm:spPr/>
    </dgm:pt>
    <dgm:pt modelId="{E8E46E6D-E999-424A-AEF5-3F17A9B4FB72}" type="pres">
      <dgm:prSet presAssocID="{2EB87AF4-E5B1-4256-9F45-E1C31A15E02F}" presName="iconBgRect" presStyleLbl="bgShp" presStyleIdx="4" presStyleCnt="6"/>
      <dgm:spPr/>
    </dgm:pt>
    <dgm:pt modelId="{F4F954CC-D3D3-4193-BBD1-5FAA3C9B02FB}" type="pres">
      <dgm:prSet presAssocID="{2EB87AF4-E5B1-4256-9F45-E1C31A15E02F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rve"/>
        </a:ext>
      </dgm:extLst>
    </dgm:pt>
    <dgm:pt modelId="{4A696E39-447A-4568-A253-E5B72CEC60C6}" type="pres">
      <dgm:prSet presAssocID="{2EB87AF4-E5B1-4256-9F45-E1C31A15E02F}" presName="spaceRect" presStyleCnt="0"/>
      <dgm:spPr/>
    </dgm:pt>
    <dgm:pt modelId="{B760D30B-12E9-48FC-A345-ADF54EAB3F30}" type="pres">
      <dgm:prSet presAssocID="{2EB87AF4-E5B1-4256-9F45-E1C31A15E02F}" presName="textRect" presStyleLbl="revTx" presStyleIdx="4" presStyleCnt="6">
        <dgm:presLayoutVars>
          <dgm:chMax val="1"/>
          <dgm:chPref val="1"/>
        </dgm:presLayoutVars>
      </dgm:prSet>
      <dgm:spPr/>
    </dgm:pt>
    <dgm:pt modelId="{2121CCFE-A9D4-4315-96D2-869116FEA196}" type="pres">
      <dgm:prSet presAssocID="{1488DB0F-6193-45FC-9835-AE56AF69D592}" presName="sibTrans" presStyleLbl="sibTrans2D1" presStyleIdx="0" presStyleCnt="0"/>
      <dgm:spPr/>
    </dgm:pt>
    <dgm:pt modelId="{271FEAB5-367A-4A05-9322-A1C90B7B8DDC}" type="pres">
      <dgm:prSet presAssocID="{ADD71BCF-C4E6-4BE3-A237-95B4E9ABCD32}" presName="compNode" presStyleCnt="0"/>
      <dgm:spPr/>
    </dgm:pt>
    <dgm:pt modelId="{5F709782-B7A2-4D7C-B708-FA3A90542354}" type="pres">
      <dgm:prSet presAssocID="{ADD71BCF-C4E6-4BE3-A237-95B4E9ABCD32}" presName="iconBgRect" presStyleLbl="bgShp" presStyleIdx="5" presStyleCnt="6"/>
      <dgm:spPr/>
    </dgm:pt>
    <dgm:pt modelId="{EB4738B9-C3DE-47CB-860A-B09E9FCD95DF}" type="pres">
      <dgm:prSet presAssocID="{ADD71BCF-C4E6-4BE3-A237-95B4E9ABCD32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"/>
        </a:ext>
      </dgm:extLst>
    </dgm:pt>
    <dgm:pt modelId="{E6E66D3F-A01B-4015-B992-EDA00B6CD9A1}" type="pres">
      <dgm:prSet presAssocID="{ADD71BCF-C4E6-4BE3-A237-95B4E9ABCD32}" presName="spaceRect" presStyleCnt="0"/>
      <dgm:spPr/>
    </dgm:pt>
    <dgm:pt modelId="{C810D7D7-B6A8-47CA-A926-A4FCD452D542}" type="pres">
      <dgm:prSet presAssocID="{ADD71BCF-C4E6-4BE3-A237-95B4E9ABCD32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6EC4BA0E-6392-47EC-B497-2E932BA5AC98}" type="presOf" srcId="{7279838D-058C-4261-99B3-1D80F412454F}" destId="{DEDBA36B-3A19-45CD-9F9E-39A1DA1A6518}" srcOrd="0" destOrd="0" presId="urn:microsoft.com/office/officeart/2018/2/layout/IconCircleList"/>
    <dgm:cxn modelId="{79D8B62E-505D-4737-842A-1EDABEFC3EB8}" srcId="{7279838D-058C-4261-99B3-1D80F412454F}" destId="{F0FB2A0F-C49E-4B9E-A2AE-8A50F93B856D}" srcOrd="0" destOrd="0" parTransId="{3EC2F76D-8E8F-4DCB-852F-23A9FE9F5303}" sibTransId="{69594EC8-F1F5-4747-B66E-1BB7116C6EE2}"/>
    <dgm:cxn modelId="{BDA4F52F-FF6C-4EED-8932-6F0A55897349}" srcId="{7279838D-058C-4261-99B3-1D80F412454F}" destId="{2EB87AF4-E5B1-4256-9F45-E1C31A15E02F}" srcOrd="4" destOrd="0" parTransId="{74094B72-C899-4466-83FB-33820DFF398A}" sibTransId="{1488DB0F-6193-45FC-9835-AE56AF69D592}"/>
    <dgm:cxn modelId="{515C9237-FE88-4228-8404-EC1549A1AC4E}" type="presOf" srcId="{69594EC8-F1F5-4747-B66E-1BB7116C6EE2}" destId="{C10E0066-B584-4824-8C49-2916488F1296}" srcOrd="0" destOrd="0" presId="urn:microsoft.com/office/officeart/2018/2/layout/IconCircleList"/>
    <dgm:cxn modelId="{2D5F3142-DC00-4B46-A6F5-CE21FD853966}" srcId="{7279838D-058C-4261-99B3-1D80F412454F}" destId="{ADD71BCF-C4E6-4BE3-A237-95B4E9ABCD32}" srcOrd="5" destOrd="0" parTransId="{593D7805-5993-4B2A-904C-2D4C2D509287}" sibTransId="{262D833E-BEF8-4028-A34F-A04578E04F25}"/>
    <dgm:cxn modelId="{2D7D9E66-D6E9-4BAC-AF83-7A3907003222}" type="presOf" srcId="{83E2C162-2ECE-42ED-862C-AC6A1A73B2C5}" destId="{3B8F7263-6D9B-4B25-A132-74510689855B}" srcOrd="0" destOrd="0" presId="urn:microsoft.com/office/officeart/2018/2/layout/IconCircleList"/>
    <dgm:cxn modelId="{2CA3F369-99A1-4E07-A015-A0477DBA5458}" type="presOf" srcId="{ADD71BCF-C4E6-4BE3-A237-95B4E9ABCD32}" destId="{C810D7D7-B6A8-47CA-A926-A4FCD452D542}" srcOrd="0" destOrd="0" presId="urn:microsoft.com/office/officeart/2018/2/layout/IconCircleList"/>
    <dgm:cxn modelId="{A7E8767D-F8C7-4A49-8174-F6F8623B4F60}" type="presOf" srcId="{F0FB2A0F-C49E-4B9E-A2AE-8A50F93B856D}" destId="{3B43C07E-134B-4831-8FB7-F860E34665D3}" srcOrd="0" destOrd="0" presId="urn:microsoft.com/office/officeart/2018/2/layout/IconCircleList"/>
    <dgm:cxn modelId="{8B55648B-8DFB-43AA-817D-559E8007DBA1}" type="presOf" srcId="{3FDEC2D5-3A89-4A14-A600-F36B03953129}" destId="{EE6822F4-80DA-4752-9280-E9337B88C7FB}" srcOrd="0" destOrd="0" presId="urn:microsoft.com/office/officeart/2018/2/layout/IconCircleList"/>
    <dgm:cxn modelId="{C7061692-0949-4ED7-91C0-61995E468D14}" srcId="{7279838D-058C-4261-99B3-1D80F412454F}" destId="{69C1B8B5-EEC1-4B34-A48E-2E0F37D24703}" srcOrd="3" destOrd="0" parTransId="{8F217ECA-2B78-4C29-B516-B185A4A4F21B}" sibTransId="{3FDEC2D5-3A89-4A14-A600-F36B03953129}"/>
    <dgm:cxn modelId="{6C3D14A6-221D-44A3-9B2F-E2569FD390C8}" type="presOf" srcId="{2EB87AF4-E5B1-4256-9F45-E1C31A15E02F}" destId="{B760D30B-12E9-48FC-A345-ADF54EAB3F30}" srcOrd="0" destOrd="0" presId="urn:microsoft.com/office/officeart/2018/2/layout/IconCircleList"/>
    <dgm:cxn modelId="{124641AF-968F-4542-9992-E1EEEFEDB875}" srcId="{7279838D-058C-4261-99B3-1D80F412454F}" destId="{F8EFF79B-D97A-45DB-9785-C719B4A739C8}" srcOrd="1" destOrd="0" parTransId="{EA148925-1A9F-4D7F-93C2-30E6FD80FF12}" sibTransId="{1A43497D-873F-4C4D-90C1-EE55D5E9ACD9}"/>
    <dgm:cxn modelId="{F29413C0-04DE-4EA9-85D0-1DCBC259917A}" type="presOf" srcId="{1488DB0F-6193-45FC-9835-AE56AF69D592}" destId="{2121CCFE-A9D4-4315-96D2-869116FEA196}" srcOrd="0" destOrd="0" presId="urn:microsoft.com/office/officeart/2018/2/layout/IconCircleList"/>
    <dgm:cxn modelId="{963774CC-B0D2-49E3-A7A1-C517F4D70E75}" type="presOf" srcId="{1A43497D-873F-4C4D-90C1-EE55D5E9ACD9}" destId="{DF6AF25E-4470-4A26-834A-C957F01B1DE9}" srcOrd="0" destOrd="0" presId="urn:microsoft.com/office/officeart/2018/2/layout/IconCircleList"/>
    <dgm:cxn modelId="{EEF63BCE-67F3-4DBA-8AFB-1EB5FD636A63}" type="presOf" srcId="{69C1B8B5-EEC1-4B34-A48E-2E0F37D24703}" destId="{5A86F516-10C8-4AEC-B65E-FB72F7AC456B}" srcOrd="0" destOrd="0" presId="urn:microsoft.com/office/officeart/2018/2/layout/IconCircleList"/>
    <dgm:cxn modelId="{0BE232EC-314C-4DE4-B130-EC284D887FA0}" type="presOf" srcId="{F4218562-BA9A-4D7A-9013-8799220EC17F}" destId="{445A05E0-387F-48EE-94C2-3181DB6BC875}" srcOrd="0" destOrd="0" presId="urn:microsoft.com/office/officeart/2018/2/layout/IconCircleList"/>
    <dgm:cxn modelId="{C1F19CF3-7464-4F02-BD09-576A58EEFA0F}" type="presOf" srcId="{F8EFF79B-D97A-45DB-9785-C719B4A739C8}" destId="{B99DC4CE-7041-454B-98A0-3F020E61778B}" srcOrd="0" destOrd="0" presId="urn:microsoft.com/office/officeart/2018/2/layout/IconCircleList"/>
    <dgm:cxn modelId="{B48B5DF6-810A-42A2-AF63-60B799669227}" srcId="{7279838D-058C-4261-99B3-1D80F412454F}" destId="{83E2C162-2ECE-42ED-862C-AC6A1A73B2C5}" srcOrd="2" destOrd="0" parTransId="{266B974A-9541-4699-883D-944C30B51DFD}" sibTransId="{F4218562-BA9A-4D7A-9013-8799220EC17F}"/>
    <dgm:cxn modelId="{FF4037FF-01DF-4797-84F1-0E88BB4F0355}" type="presParOf" srcId="{DEDBA36B-3A19-45CD-9F9E-39A1DA1A6518}" destId="{E2E68DBB-BFFD-47BF-9631-F76FD6359D5B}" srcOrd="0" destOrd="0" presId="urn:microsoft.com/office/officeart/2018/2/layout/IconCircleList"/>
    <dgm:cxn modelId="{7B7B8606-2C5F-4E2B-98A3-348F027A227B}" type="presParOf" srcId="{E2E68DBB-BFFD-47BF-9631-F76FD6359D5B}" destId="{AA1C8A0D-5022-4C09-95AA-BAE6B9A5B9E6}" srcOrd="0" destOrd="0" presId="urn:microsoft.com/office/officeart/2018/2/layout/IconCircleList"/>
    <dgm:cxn modelId="{F63A37C0-3726-45C4-892E-C0D5E2D50D02}" type="presParOf" srcId="{AA1C8A0D-5022-4C09-95AA-BAE6B9A5B9E6}" destId="{8EB4A6E7-8CA2-4664-BA0D-F95AC88892C8}" srcOrd="0" destOrd="0" presId="urn:microsoft.com/office/officeart/2018/2/layout/IconCircleList"/>
    <dgm:cxn modelId="{B1E4B61E-E912-4558-8841-F646D1EF8538}" type="presParOf" srcId="{AA1C8A0D-5022-4C09-95AA-BAE6B9A5B9E6}" destId="{734FF3A3-EB5C-44D5-8BF8-71AA32E47902}" srcOrd="1" destOrd="0" presId="urn:microsoft.com/office/officeart/2018/2/layout/IconCircleList"/>
    <dgm:cxn modelId="{8B029A78-67A2-4B24-9EE0-6FA10B05F317}" type="presParOf" srcId="{AA1C8A0D-5022-4C09-95AA-BAE6B9A5B9E6}" destId="{2BD2715A-121D-4199-9E8D-4FFDA9CD0415}" srcOrd="2" destOrd="0" presId="urn:microsoft.com/office/officeart/2018/2/layout/IconCircleList"/>
    <dgm:cxn modelId="{7ECD85C4-122D-485F-9761-AA8802E2E4BE}" type="presParOf" srcId="{AA1C8A0D-5022-4C09-95AA-BAE6B9A5B9E6}" destId="{3B43C07E-134B-4831-8FB7-F860E34665D3}" srcOrd="3" destOrd="0" presId="urn:microsoft.com/office/officeart/2018/2/layout/IconCircleList"/>
    <dgm:cxn modelId="{6262A726-AF40-496D-B899-5327AFD13B7B}" type="presParOf" srcId="{E2E68DBB-BFFD-47BF-9631-F76FD6359D5B}" destId="{C10E0066-B584-4824-8C49-2916488F1296}" srcOrd="1" destOrd="0" presId="urn:microsoft.com/office/officeart/2018/2/layout/IconCircleList"/>
    <dgm:cxn modelId="{A374AD8B-873B-4247-8CAB-F8A3094FB732}" type="presParOf" srcId="{E2E68DBB-BFFD-47BF-9631-F76FD6359D5B}" destId="{68D2A744-ED01-4DBF-8C27-658D9E62F8E4}" srcOrd="2" destOrd="0" presId="urn:microsoft.com/office/officeart/2018/2/layout/IconCircleList"/>
    <dgm:cxn modelId="{41046387-D257-45F2-85D5-1EBD8F12828E}" type="presParOf" srcId="{68D2A744-ED01-4DBF-8C27-658D9E62F8E4}" destId="{AB12796A-AC6D-4AD7-AF2D-823512B0EB06}" srcOrd="0" destOrd="0" presId="urn:microsoft.com/office/officeart/2018/2/layout/IconCircleList"/>
    <dgm:cxn modelId="{0CE24F7F-E5B3-4B7B-8612-0C2EFFDB82C2}" type="presParOf" srcId="{68D2A744-ED01-4DBF-8C27-658D9E62F8E4}" destId="{D9EA8CCB-4868-41F6-A75C-7002A1E0DEC2}" srcOrd="1" destOrd="0" presId="urn:microsoft.com/office/officeart/2018/2/layout/IconCircleList"/>
    <dgm:cxn modelId="{6BA90E54-1684-45E7-A4DE-01B738B5B8B8}" type="presParOf" srcId="{68D2A744-ED01-4DBF-8C27-658D9E62F8E4}" destId="{C2CFF250-969F-4FDF-858F-95A1F2C24AE0}" srcOrd="2" destOrd="0" presId="urn:microsoft.com/office/officeart/2018/2/layout/IconCircleList"/>
    <dgm:cxn modelId="{5300BA7A-BF5A-4574-81E5-B0849C80949F}" type="presParOf" srcId="{68D2A744-ED01-4DBF-8C27-658D9E62F8E4}" destId="{B99DC4CE-7041-454B-98A0-3F020E61778B}" srcOrd="3" destOrd="0" presId="urn:microsoft.com/office/officeart/2018/2/layout/IconCircleList"/>
    <dgm:cxn modelId="{3019ECD8-7ADA-48FD-A06B-5436F8BE75C0}" type="presParOf" srcId="{E2E68DBB-BFFD-47BF-9631-F76FD6359D5B}" destId="{DF6AF25E-4470-4A26-834A-C957F01B1DE9}" srcOrd="3" destOrd="0" presId="urn:microsoft.com/office/officeart/2018/2/layout/IconCircleList"/>
    <dgm:cxn modelId="{8062D0D5-5C83-492B-969C-F310BEC65427}" type="presParOf" srcId="{E2E68DBB-BFFD-47BF-9631-F76FD6359D5B}" destId="{18EB9334-8CC2-4C98-AFE7-30CCF90FC065}" srcOrd="4" destOrd="0" presId="urn:microsoft.com/office/officeart/2018/2/layout/IconCircleList"/>
    <dgm:cxn modelId="{6991D7A3-4B69-404F-B73A-780627F56CF4}" type="presParOf" srcId="{18EB9334-8CC2-4C98-AFE7-30CCF90FC065}" destId="{794ABDE0-2421-4023-B957-0C463351530A}" srcOrd="0" destOrd="0" presId="urn:microsoft.com/office/officeart/2018/2/layout/IconCircleList"/>
    <dgm:cxn modelId="{D7562C7A-2262-4E86-AD18-1C908754CC2A}" type="presParOf" srcId="{18EB9334-8CC2-4C98-AFE7-30CCF90FC065}" destId="{876CAA20-C2CB-4A71-A0CB-617E299B5C45}" srcOrd="1" destOrd="0" presId="urn:microsoft.com/office/officeart/2018/2/layout/IconCircleList"/>
    <dgm:cxn modelId="{9FA617BC-6943-4E2A-9C6B-E4A2636F6F1B}" type="presParOf" srcId="{18EB9334-8CC2-4C98-AFE7-30CCF90FC065}" destId="{93AC5576-DDB5-488F-8C31-D8665E1D0A79}" srcOrd="2" destOrd="0" presId="urn:microsoft.com/office/officeart/2018/2/layout/IconCircleList"/>
    <dgm:cxn modelId="{6E4E0BCB-CCBA-4B80-86D8-29B0B850A0FE}" type="presParOf" srcId="{18EB9334-8CC2-4C98-AFE7-30CCF90FC065}" destId="{3B8F7263-6D9B-4B25-A132-74510689855B}" srcOrd="3" destOrd="0" presId="urn:microsoft.com/office/officeart/2018/2/layout/IconCircleList"/>
    <dgm:cxn modelId="{972B70CB-4320-44EF-B91A-BDF06FB21191}" type="presParOf" srcId="{E2E68DBB-BFFD-47BF-9631-F76FD6359D5B}" destId="{445A05E0-387F-48EE-94C2-3181DB6BC875}" srcOrd="5" destOrd="0" presId="urn:microsoft.com/office/officeart/2018/2/layout/IconCircleList"/>
    <dgm:cxn modelId="{F9367FEE-E11C-41BB-BF7A-BA553CAE5A24}" type="presParOf" srcId="{E2E68DBB-BFFD-47BF-9631-F76FD6359D5B}" destId="{B9FC7754-1DA9-4448-A7C5-99D929DBE9EF}" srcOrd="6" destOrd="0" presId="urn:microsoft.com/office/officeart/2018/2/layout/IconCircleList"/>
    <dgm:cxn modelId="{DAA8064F-986D-472C-B48A-36863FAB55C9}" type="presParOf" srcId="{B9FC7754-1DA9-4448-A7C5-99D929DBE9EF}" destId="{D51FD961-0713-44C7-AFC6-BC4BDE5999B6}" srcOrd="0" destOrd="0" presId="urn:microsoft.com/office/officeart/2018/2/layout/IconCircleList"/>
    <dgm:cxn modelId="{F9959210-333B-4C4A-811A-690781D8CC23}" type="presParOf" srcId="{B9FC7754-1DA9-4448-A7C5-99D929DBE9EF}" destId="{F3162760-E1B6-4F27-8040-5259683668FE}" srcOrd="1" destOrd="0" presId="urn:microsoft.com/office/officeart/2018/2/layout/IconCircleList"/>
    <dgm:cxn modelId="{5E489349-8E31-4419-9C92-D3794749A545}" type="presParOf" srcId="{B9FC7754-1DA9-4448-A7C5-99D929DBE9EF}" destId="{65A0E4D6-4A59-471C-A64A-B51E23AEAB72}" srcOrd="2" destOrd="0" presId="urn:microsoft.com/office/officeart/2018/2/layout/IconCircleList"/>
    <dgm:cxn modelId="{5495B86F-7097-47F8-BBDF-0A1F466A68E0}" type="presParOf" srcId="{B9FC7754-1DA9-4448-A7C5-99D929DBE9EF}" destId="{5A86F516-10C8-4AEC-B65E-FB72F7AC456B}" srcOrd="3" destOrd="0" presId="urn:microsoft.com/office/officeart/2018/2/layout/IconCircleList"/>
    <dgm:cxn modelId="{AE9AAE93-B6D8-4636-8614-A5CDFDC4525F}" type="presParOf" srcId="{E2E68DBB-BFFD-47BF-9631-F76FD6359D5B}" destId="{EE6822F4-80DA-4752-9280-E9337B88C7FB}" srcOrd="7" destOrd="0" presId="urn:microsoft.com/office/officeart/2018/2/layout/IconCircleList"/>
    <dgm:cxn modelId="{7B65C1DD-0C6B-4759-822F-F12490F5ADBA}" type="presParOf" srcId="{E2E68DBB-BFFD-47BF-9631-F76FD6359D5B}" destId="{EB5C692C-F9F7-41A1-9A73-18F190F83CD6}" srcOrd="8" destOrd="0" presId="urn:microsoft.com/office/officeart/2018/2/layout/IconCircleList"/>
    <dgm:cxn modelId="{79F170DA-C0A0-4C6C-942C-11A38EDEE063}" type="presParOf" srcId="{EB5C692C-F9F7-41A1-9A73-18F190F83CD6}" destId="{E8E46E6D-E999-424A-AEF5-3F17A9B4FB72}" srcOrd="0" destOrd="0" presId="urn:microsoft.com/office/officeart/2018/2/layout/IconCircleList"/>
    <dgm:cxn modelId="{F8A5172B-3D53-4296-9D4D-89BD4F414774}" type="presParOf" srcId="{EB5C692C-F9F7-41A1-9A73-18F190F83CD6}" destId="{F4F954CC-D3D3-4193-BBD1-5FAA3C9B02FB}" srcOrd="1" destOrd="0" presId="urn:microsoft.com/office/officeart/2018/2/layout/IconCircleList"/>
    <dgm:cxn modelId="{AAC5CD3C-66B9-4CA0-B82A-2EE95BC46215}" type="presParOf" srcId="{EB5C692C-F9F7-41A1-9A73-18F190F83CD6}" destId="{4A696E39-447A-4568-A253-E5B72CEC60C6}" srcOrd="2" destOrd="0" presId="urn:microsoft.com/office/officeart/2018/2/layout/IconCircleList"/>
    <dgm:cxn modelId="{428123C6-4CA0-4BED-88D4-B4CC444519DE}" type="presParOf" srcId="{EB5C692C-F9F7-41A1-9A73-18F190F83CD6}" destId="{B760D30B-12E9-48FC-A345-ADF54EAB3F30}" srcOrd="3" destOrd="0" presId="urn:microsoft.com/office/officeart/2018/2/layout/IconCircleList"/>
    <dgm:cxn modelId="{B3390803-983E-47E0-A838-073911798162}" type="presParOf" srcId="{E2E68DBB-BFFD-47BF-9631-F76FD6359D5B}" destId="{2121CCFE-A9D4-4315-96D2-869116FEA196}" srcOrd="9" destOrd="0" presId="urn:microsoft.com/office/officeart/2018/2/layout/IconCircleList"/>
    <dgm:cxn modelId="{800FFEB1-29EE-41C5-9F54-3A412422E1F8}" type="presParOf" srcId="{E2E68DBB-BFFD-47BF-9631-F76FD6359D5B}" destId="{271FEAB5-367A-4A05-9322-A1C90B7B8DDC}" srcOrd="10" destOrd="0" presId="urn:microsoft.com/office/officeart/2018/2/layout/IconCircleList"/>
    <dgm:cxn modelId="{FDA28C72-64F7-42A6-B18E-8A056D123088}" type="presParOf" srcId="{271FEAB5-367A-4A05-9322-A1C90B7B8DDC}" destId="{5F709782-B7A2-4D7C-B708-FA3A90542354}" srcOrd="0" destOrd="0" presId="urn:microsoft.com/office/officeart/2018/2/layout/IconCircleList"/>
    <dgm:cxn modelId="{BB30F425-0E5D-4129-862C-40A948AC5E01}" type="presParOf" srcId="{271FEAB5-367A-4A05-9322-A1C90B7B8DDC}" destId="{EB4738B9-C3DE-47CB-860A-B09E9FCD95DF}" srcOrd="1" destOrd="0" presId="urn:microsoft.com/office/officeart/2018/2/layout/IconCircleList"/>
    <dgm:cxn modelId="{79F25721-5DBA-4691-AD2D-2B825CA7F00E}" type="presParOf" srcId="{271FEAB5-367A-4A05-9322-A1C90B7B8DDC}" destId="{E6E66D3F-A01B-4015-B992-EDA00B6CD9A1}" srcOrd="2" destOrd="0" presId="urn:microsoft.com/office/officeart/2018/2/layout/IconCircleList"/>
    <dgm:cxn modelId="{C882D64E-040A-4649-8E26-2FBF54F0F114}" type="presParOf" srcId="{271FEAB5-367A-4A05-9322-A1C90B7B8DDC}" destId="{C810D7D7-B6A8-47CA-A926-A4FCD452D542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3418799-2EA6-47D0-ADBA-C4BA381DC0C0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97FF85BC-EB7B-4A45-A071-165EDDE616AC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S/4HANA Cloud Product Management</a:t>
          </a:r>
          <a:endParaRPr lang="en-US"/>
        </a:p>
      </dgm:t>
    </dgm:pt>
    <dgm:pt modelId="{EF96D344-B4A4-488F-B53A-CB97D7770253}" type="parTrans" cxnId="{669F175F-FF28-4846-A3EC-66FF9A910C5A}">
      <dgm:prSet/>
      <dgm:spPr/>
      <dgm:t>
        <a:bodyPr/>
        <a:lstStyle/>
        <a:p>
          <a:endParaRPr lang="en-US"/>
        </a:p>
      </dgm:t>
    </dgm:pt>
    <dgm:pt modelId="{83E098BB-7B46-4F5C-9632-B1AB9ED5C158}" type="sibTrans" cxnId="{669F175F-FF28-4846-A3EC-66FF9A910C5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58ACEC55-4677-4BCA-AD30-CE5C5799E583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SAP Solution Management Team</a:t>
          </a:r>
          <a:endParaRPr lang="en-US"/>
        </a:p>
      </dgm:t>
    </dgm:pt>
    <dgm:pt modelId="{CD122795-7313-4758-BA6D-70C67D2ABB40}" type="parTrans" cxnId="{27C295D4-0D6F-40F7-B464-1A57E295CDC7}">
      <dgm:prSet/>
      <dgm:spPr/>
      <dgm:t>
        <a:bodyPr/>
        <a:lstStyle/>
        <a:p>
          <a:endParaRPr lang="en-US"/>
        </a:p>
      </dgm:t>
    </dgm:pt>
    <dgm:pt modelId="{38AEB377-61FF-4D62-8173-C5CE6814E0C5}" type="sibTrans" cxnId="{27C295D4-0D6F-40F7-B464-1A57E295CDC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AED7B79E-0011-4334-8974-7254F5709295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dirty="0">
              <a:solidFill>
                <a:srgbClr val="FF0000"/>
              </a:solidFill>
            </a:rPr>
            <a:t>SAP regional presales team</a:t>
          </a:r>
          <a:endParaRPr lang="en-US" b="1" dirty="0">
            <a:solidFill>
              <a:srgbClr val="FF0000"/>
            </a:solidFill>
          </a:endParaRPr>
        </a:p>
      </dgm:t>
    </dgm:pt>
    <dgm:pt modelId="{562365ED-BE9E-4B06-B05F-173AC5C00EB8}" type="parTrans" cxnId="{E57D9834-93CE-4622-AEEC-7F53F7EA26AC}">
      <dgm:prSet/>
      <dgm:spPr/>
      <dgm:t>
        <a:bodyPr/>
        <a:lstStyle/>
        <a:p>
          <a:endParaRPr lang="en-US"/>
        </a:p>
      </dgm:t>
    </dgm:pt>
    <dgm:pt modelId="{52BF8DA8-6269-406A-A7D3-7ED53721012D}" type="sibTrans" cxnId="{E57D9834-93CE-4622-AEEC-7F53F7EA26A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24CDFDA-6C7F-4F91-9448-74D399C87AF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SAP Sales Team</a:t>
          </a:r>
          <a:endParaRPr lang="en-US"/>
        </a:p>
      </dgm:t>
    </dgm:pt>
    <dgm:pt modelId="{775ABB9A-6EF7-4E6B-ADE4-696A0AD23905}" type="parTrans" cxnId="{D3374EF4-810F-40F1-BDA9-B0AD49F998A5}">
      <dgm:prSet/>
      <dgm:spPr/>
      <dgm:t>
        <a:bodyPr/>
        <a:lstStyle/>
        <a:p>
          <a:endParaRPr lang="en-US"/>
        </a:p>
      </dgm:t>
    </dgm:pt>
    <dgm:pt modelId="{7EDF6C1E-F29B-4452-B24C-C1A2A6EC08B2}" type="sibTrans" cxnId="{D3374EF4-810F-40F1-BDA9-B0AD49F998A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4E6E1AB-CE4C-48C1-A081-A835F64CF407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Partner Sales Team</a:t>
          </a:r>
          <a:endParaRPr lang="en-US"/>
        </a:p>
      </dgm:t>
    </dgm:pt>
    <dgm:pt modelId="{C013B062-DE9B-49D0-A1CD-048D222E391A}" type="parTrans" cxnId="{FB8ED721-9A4B-4C12-A15E-46A447EB954C}">
      <dgm:prSet/>
      <dgm:spPr/>
      <dgm:t>
        <a:bodyPr/>
        <a:lstStyle/>
        <a:p>
          <a:endParaRPr lang="en-US"/>
        </a:p>
      </dgm:t>
    </dgm:pt>
    <dgm:pt modelId="{49AFC9B4-AABB-4A94-904E-66EB7E77832C}" type="sibTrans" cxnId="{FB8ED721-9A4B-4C12-A15E-46A447EB954C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F493C406-DF1C-44CF-9AE5-836AA3193AA5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No one moderates the call</a:t>
          </a:r>
          <a:endParaRPr lang="en-US"/>
        </a:p>
      </dgm:t>
    </dgm:pt>
    <dgm:pt modelId="{29D78F64-1601-4A27-ACB5-9BBA7308DA48}" type="parTrans" cxnId="{0A27A0EA-7EDF-48ED-B17F-365F9CBE33E9}">
      <dgm:prSet/>
      <dgm:spPr/>
      <dgm:t>
        <a:bodyPr/>
        <a:lstStyle/>
        <a:p>
          <a:endParaRPr lang="en-US"/>
        </a:p>
      </dgm:t>
    </dgm:pt>
    <dgm:pt modelId="{551A763C-9286-4AC7-845F-1E56AB8F51FF}" type="sibTrans" cxnId="{0A27A0EA-7EDF-48ED-B17F-365F9CBE33E9}">
      <dgm:prSet/>
      <dgm:spPr/>
      <dgm:t>
        <a:bodyPr/>
        <a:lstStyle/>
        <a:p>
          <a:endParaRPr lang="en-US"/>
        </a:p>
      </dgm:t>
    </dgm:pt>
    <dgm:pt modelId="{692B47D4-04D4-4990-BA40-7FF849638729}" type="pres">
      <dgm:prSet presAssocID="{83418799-2EA6-47D0-ADBA-C4BA381DC0C0}" presName="root" presStyleCnt="0">
        <dgm:presLayoutVars>
          <dgm:dir/>
          <dgm:resizeHandles val="exact"/>
        </dgm:presLayoutVars>
      </dgm:prSet>
      <dgm:spPr/>
    </dgm:pt>
    <dgm:pt modelId="{6EF25FEC-3C3C-4AC6-99A8-51D1D83EF47E}" type="pres">
      <dgm:prSet presAssocID="{83418799-2EA6-47D0-ADBA-C4BA381DC0C0}" presName="container" presStyleCnt="0">
        <dgm:presLayoutVars>
          <dgm:dir/>
          <dgm:resizeHandles val="exact"/>
        </dgm:presLayoutVars>
      </dgm:prSet>
      <dgm:spPr/>
    </dgm:pt>
    <dgm:pt modelId="{F88F7676-5700-4DD5-A088-3E4FA2BBFF63}" type="pres">
      <dgm:prSet presAssocID="{97FF85BC-EB7B-4A45-A071-165EDDE616AC}" presName="compNode" presStyleCnt="0"/>
      <dgm:spPr/>
    </dgm:pt>
    <dgm:pt modelId="{80ACB935-6129-4681-85FC-BC3D0E08218C}" type="pres">
      <dgm:prSet presAssocID="{97FF85BC-EB7B-4A45-A071-165EDDE616AC}" presName="iconBgRect" presStyleLbl="bgShp" presStyleIdx="0" presStyleCnt="6"/>
      <dgm:spPr/>
    </dgm:pt>
    <dgm:pt modelId="{ECD93383-1CDF-441E-B69A-73BF935BAF42}" type="pres">
      <dgm:prSet presAssocID="{97FF85BC-EB7B-4A45-A071-165EDDE616AC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A11A5B4B-0E9A-4288-B6FD-B7A3A7C5F83F}" type="pres">
      <dgm:prSet presAssocID="{97FF85BC-EB7B-4A45-A071-165EDDE616AC}" presName="spaceRect" presStyleCnt="0"/>
      <dgm:spPr/>
    </dgm:pt>
    <dgm:pt modelId="{A4E2C70D-6E6E-4CDC-8CC0-5CB2C9574534}" type="pres">
      <dgm:prSet presAssocID="{97FF85BC-EB7B-4A45-A071-165EDDE616AC}" presName="textRect" presStyleLbl="revTx" presStyleIdx="0" presStyleCnt="6">
        <dgm:presLayoutVars>
          <dgm:chMax val="1"/>
          <dgm:chPref val="1"/>
        </dgm:presLayoutVars>
      </dgm:prSet>
      <dgm:spPr/>
    </dgm:pt>
    <dgm:pt modelId="{F8354887-A84B-4996-AE3F-79DBEBE7BAB0}" type="pres">
      <dgm:prSet presAssocID="{83E098BB-7B46-4F5C-9632-B1AB9ED5C158}" presName="sibTrans" presStyleLbl="sibTrans2D1" presStyleIdx="0" presStyleCnt="0"/>
      <dgm:spPr/>
    </dgm:pt>
    <dgm:pt modelId="{F72D8676-4EEC-43CC-B163-9A9E0F5B52D2}" type="pres">
      <dgm:prSet presAssocID="{58ACEC55-4677-4BCA-AD30-CE5C5799E583}" presName="compNode" presStyleCnt="0"/>
      <dgm:spPr/>
    </dgm:pt>
    <dgm:pt modelId="{DE600567-D665-4ED5-8A02-097747C55499}" type="pres">
      <dgm:prSet presAssocID="{58ACEC55-4677-4BCA-AD30-CE5C5799E583}" presName="iconBgRect" presStyleLbl="bgShp" presStyleIdx="1" presStyleCnt="6"/>
      <dgm:spPr/>
    </dgm:pt>
    <dgm:pt modelId="{167ECD8B-0663-47F1-8416-AC4AC85C1783}" type="pres">
      <dgm:prSet presAssocID="{58ACEC55-4677-4BCA-AD30-CE5C5799E583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ADD70BBD-8D02-428E-9348-316ED0A61095}" type="pres">
      <dgm:prSet presAssocID="{58ACEC55-4677-4BCA-AD30-CE5C5799E583}" presName="spaceRect" presStyleCnt="0"/>
      <dgm:spPr/>
    </dgm:pt>
    <dgm:pt modelId="{AF2AEA18-80F3-48AF-A488-C0910EE47B95}" type="pres">
      <dgm:prSet presAssocID="{58ACEC55-4677-4BCA-AD30-CE5C5799E583}" presName="textRect" presStyleLbl="revTx" presStyleIdx="1" presStyleCnt="6">
        <dgm:presLayoutVars>
          <dgm:chMax val="1"/>
          <dgm:chPref val="1"/>
        </dgm:presLayoutVars>
      </dgm:prSet>
      <dgm:spPr/>
    </dgm:pt>
    <dgm:pt modelId="{D8B75E86-4629-478D-AB28-5480BE050643}" type="pres">
      <dgm:prSet presAssocID="{38AEB377-61FF-4D62-8173-C5CE6814E0C5}" presName="sibTrans" presStyleLbl="sibTrans2D1" presStyleIdx="0" presStyleCnt="0"/>
      <dgm:spPr/>
    </dgm:pt>
    <dgm:pt modelId="{F53EB8AF-C983-4B10-8C51-618E703DEDDD}" type="pres">
      <dgm:prSet presAssocID="{AED7B79E-0011-4334-8974-7254F5709295}" presName="compNode" presStyleCnt="0"/>
      <dgm:spPr/>
    </dgm:pt>
    <dgm:pt modelId="{82F909E2-1BEB-470E-8679-D3D3E70F5A74}" type="pres">
      <dgm:prSet presAssocID="{AED7B79E-0011-4334-8974-7254F5709295}" presName="iconBgRect" presStyleLbl="bgShp" presStyleIdx="2" presStyleCnt="6"/>
      <dgm:spPr/>
    </dgm:pt>
    <dgm:pt modelId="{91525A27-ADCF-42FE-96C3-D76432B35C29}" type="pres">
      <dgm:prSet presAssocID="{AED7B79E-0011-4334-8974-7254F5709295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8158BD98-9080-4B87-B414-2036C9BD02CA}" type="pres">
      <dgm:prSet presAssocID="{AED7B79E-0011-4334-8974-7254F5709295}" presName="spaceRect" presStyleCnt="0"/>
      <dgm:spPr/>
    </dgm:pt>
    <dgm:pt modelId="{69C90946-0B7E-44AD-B563-E97FFA87FC0E}" type="pres">
      <dgm:prSet presAssocID="{AED7B79E-0011-4334-8974-7254F5709295}" presName="textRect" presStyleLbl="revTx" presStyleIdx="2" presStyleCnt="6">
        <dgm:presLayoutVars>
          <dgm:chMax val="1"/>
          <dgm:chPref val="1"/>
        </dgm:presLayoutVars>
      </dgm:prSet>
      <dgm:spPr/>
    </dgm:pt>
    <dgm:pt modelId="{ED0F73B0-9BAD-430F-BB97-230059FD0E01}" type="pres">
      <dgm:prSet presAssocID="{52BF8DA8-6269-406A-A7D3-7ED53721012D}" presName="sibTrans" presStyleLbl="sibTrans2D1" presStyleIdx="0" presStyleCnt="0"/>
      <dgm:spPr/>
    </dgm:pt>
    <dgm:pt modelId="{A423FADC-B2B4-4196-BF73-B94CB873462A}" type="pres">
      <dgm:prSet presAssocID="{B24CDFDA-6C7F-4F91-9448-74D399C87AFA}" presName="compNode" presStyleCnt="0"/>
      <dgm:spPr/>
    </dgm:pt>
    <dgm:pt modelId="{B72FD52C-5008-4EB1-B791-0B402331629D}" type="pres">
      <dgm:prSet presAssocID="{B24CDFDA-6C7F-4F91-9448-74D399C87AFA}" presName="iconBgRect" presStyleLbl="bgShp" presStyleIdx="3" presStyleCnt="6"/>
      <dgm:spPr/>
    </dgm:pt>
    <dgm:pt modelId="{6841A062-C680-49CA-97CD-41634F479A21}" type="pres">
      <dgm:prSet presAssocID="{B24CDFDA-6C7F-4F91-9448-74D399C87AFA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m"/>
        </a:ext>
      </dgm:extLst>
    </dgm:pt>
    <dgm:pt modelId="{A52B8C06-149E-4F46-ACD7-2146C975A505}" type="pres">
      <dgm:prSet presAssocID="{B24CDFDA-6C7F-4F91-9448-74D399C87AFA}" presName="spaceRect" presStyleCnt="0"/>
      <dgm:spPr/>
    </dgm:pt>
    <dgm:pt modelId="{C6564388-11D7-4C8B-85DD-A46643A887F0}" type="pres">
      <dgm:prSet presAssocID="{B24CDFDA-6C7F-4F91-9448-74D399C87AFA}" presName="textRect" presStyleLbl="revTx" presStyleIdx="3" presStyleCnt="6">
        <dgm:presLayoutVars>
          <dgm:chMax val="1"/>
          <dgm:chPref val="1"/>
        </dgm:presLayoutVars>
      </dgm:prSet>
      <dgm:spPr/>
    </dgm:pt>
    <dgm:pt modelId="{A8667F79-BBA3-439E-AA4A-1E76526FF810}" type="pres">
      <dgm:prSet presAssocID="{7EDF6C1E-F29B-4452-B24C-C1A2A6EC08B2}" presName="sibTrans" presStyleLbl="sibTrans2D1" presStyleIdx="0" presStyleCnt="0"/>
      <dgm:spPr/>
    </dgm:pt>
    <dgm:pt modelId="{85AC55DD-9A6B-460E-82B8-B0D7B09B9135}" type="pres">
      <dgm:prSet presAssocID="{B4E6E1AB-CE4C-48C1-A081-A835F64CF407}" presName="compNode" presStyleCnt="0"/>
      <dgm:spPr/>
    </dgm:pt>
    <dgm:pt modelId="{A58EE4BE-18ED-42BA-B68E-498FCFB8FA04}" type="pres">
      <dgm:prSet presAssocID="{B4E6E1AB-CE4C-48C1-A081-A835F64CF407}" presName="iconBgRect" presStyleLbl="bgShp" presStyleIdx="4" presStyleCnt="6"/>
      <dgm:spPr/>
    </dgm:pt>
    <dgm:pt modelId="{A70B75F3-1E9A-4242-8A10-D06E0C90108B}" type="pres">
      <dgm:prSet presAssocID="{B4E6E1AB-CE4C-48C1-A081-A835F64CF407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6A8F08A8-21AD-442C-858C-88151F776DC9}" type="pres">
      <dgm:prSet presAssocID="{B4E6E1AB-CE4C-48C1-A081-A835F64CF407}" presName="spaceRect" presStyleCnt="0"/>
      <dgm:spPr/>
    </dgm:pt>
    <dgm:pt modelId="{09A6D1B3-6E14-474A-ABAB-D6A5C9C2C0E0}" type="pres">
      <dgm:prSet presAssocID="{B4E6E1AB-CE4C-48C1-A081-A835F64CF407}" presName="textRect" presStyleLbl="revTx" presStyleIdx="4" presStyleCnt="6">
        <dgm:presLayoutVars>
          <dgm:chMax val="1"/>
          <dgm:chPref val="1"/>
        </dgm:presLayoutVars>
      </dgm:prSet>
      <dgm:spPr/>
    </dgm:pt>
    <dgm:pt modelId="{8BD269DC-D654-4B78-8607-C34E8AEE4599}" type="pres">
      <dgm:prSet presAssocID="{49AFC9B4-AABB-4A94-904E-66EB7E77832C}" presName="sibTrans" presStyleLbl="sibTrans2D1" presStyleIdx="0" presStyleCnt="0"/>
      <dgm:spPr/>
    </dgm:pt>
    <dgm:pt modelId="{EEBD9F07-AD2C-4423-8954-40E3959E0BF6}" type="pres">
      <dgm:prSet presAssocID="{F493C406-DF1C-44CF-9AE5-836AA3193AA5}" presName="compNode" presStyleCnt="0"/>
      <dgm:spPr/>
    </dgm:pt>
    <dgm:pt modelId="{408CBDC7-81A1-4EAB-A6A1-2C5C355484C8}" type="pres">
      <dgm:prSet presAssocID="{F493C406-DF1C-44CF-9AE5-836AA3193AA5}" presName="iconBgRect" presStyleLbl="bgShp" presStyleIdx="5" presStyleCnt="6"/>
      <dgm:spPr/>
    </dgm:pt>
    <dgm:pt modelId="{F38E8D01-B3FF-4E20-87BF-E7106F8E8ED9}" type="pres">
      <dgm:prSet presAssocID="{F493C406-DF1C-44CF-9AE5-836AA3193AA5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peaker Phone"/>
        </a:ext>
      </dgm:extLst>
    </dgm:pt>
    <dgm:pt modelId="{1B437AA5-6F0D-477A-9F37-DE4C9D7F9F6D}" type="pres">
      <dgm:prSet presAssocID="{F493C406-DF1C-44CF-9AE5-836AA3193AA5}" presName="spaceRect" presStyleCnt="0"/>
      <dgm:spPr/>
    </dgm:pt>
    <dgm:pt modelId="{BBC89A72-F2A5-46FA-8D45-0171BDF5E4CA}" type="pres">
      <dgm:prSet presAssocID="{F493C406-DF1C-44CF-9AE5-836AA3193AA5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5612D208-2DBE-4300-B657-D061CF107BBB}" type="presOf" srcId="{49AFC9B4-AABB-4A94-904E-66EB7E77832C}" destId="{8BD269DC-D654-4B78-8607-C34E8AEE4599}" srcOrd="0" destOrd="0" presId="urn:microsoft.com/office/officeart/2018/2/layout/IconCircleList"/>
    <dgm:cxn modelId="{5D818912-3D3B-44A7-85F4-E01A2C28056B}" type="presOf" srcId="{F493C406-DF1C-44CF-9AE5-836AA3193AA5}" destId="{BBC89A72-F2A5-46FA-8D45-0171BDF5E4CA}" srcOrd="0" destOrd="0" presId="urn:microsoft.com/office/officeart/2018/2/layout/IconCircleList"/>
    <dgm:cxn modelId="{FB8ED721-9A4B-4C12-A15E-46A447EB954C}" srcId="{83418799-2EA6-47D0-ADBA-C4BA381DC0C0}" destId="{B4E6E1AB-CE4C-48C1-A081-A835F64CF407}" srcOrd="4" destOrd="0" parTransId="{C013B062-DE9B-49D0-A1CD-048D222E391A}" sibTransId="{49AFC9B4-AABB-4A94-904E-66EB7E77832C}"/>
    <dgm:cxn modelId="{5A741123-37D4-409E-ACAE-0BEA5419369C}" type="presOf" srcId="{7EDF6C1E-F29B-4452-B24C-C1A2A6EC08B2}" destId="{A8667F79-BBA3-439E-AA4A-1E76526FF810}" srcOrd="0" destOrd="0" presId="urn:microsoft.com/office/officeart/2018/2/layout/IconCircleList"/>
    <dgm:cxn modelId="{E57D9834-93CE-4622-AEEC-7F53F7EA26AC}" srcId="{83418799-2EA6-47D0-ADBA-C4BA381DC0C0}" destId="{AED7B79E-0011-4334-8974-7254F5709295}" srcOrd="2" destOrd="0" parTransId="{562365ED-BE9E-4B06-B05F-173AC5C00EB8}" sibTransId="{52BF8DA8-6269-406A-A7D3-7ED53721012D}"/>
    <dgm:cxn modelId="{B639CD35-C9E3-415B-871E-245B37644472}" type="presOf" srcId="{83418799-2EA6-47D0-ADBA-C4BA381DC0C0}" destId="{692B47D4-04D4-4990-BA40-7FF849638729}" srcOrd="0" destOrd="0" presId="urn:microsoft.com/office/officeart/2018/2/layout/IconCircleList"/>
    <dgm:cxn modelId="{FE4C623E-14A7-4BB6-8D5A-3ED1DED8C1A9}" type="presOf" srcId="{52BF8DA8-6269-406A-A7D3-7ED53721012D}" destId="{ED0F73B0-9BAD-430F-BB97-230059FD0E01}" srcOrd="0" destOrd="0" presId="urn:microsoft.com/office/officeart/2018/2/layout/IconCircleList"/>
    <dgm:cxn modelId="{EAAE7E5C-9693-4F6F-AE21-41D84CF7EBC4}" type="presOf" srcId="{97FF85BC-EB7B-4A45-A071-165EDDE616AC}" destId="{A4E2C70D-6E6E-4CDC-8CC0-5CB2C9574534}" srcOrd="0" destOrd="0" presId="urn:microsoft.com/office/officeart/2018/2/layout/IconCircleList"/>
    <dgm:cxn modelId="{669F175F-FF28-4846-A3EC-66FF9A910C5A}" srcId="{83418799-2EA6-47D0-ADBA-C4BA381DC0C0}" destId="{97FF85BC-EB7B-4A45-A071-165EDDE616AC}" srcOrd="0" destOrd="0" parTransId="{EF96D344-B4A4-488F-B53A-CB97D7770253}" sibTransId="{83E098BB-7B46-4F5C-9632-B1AB9ED5C158}"/>
    <dgm:cxn modelId="{BC05E64A-F5A7-428E-96A3-164C62FC0F2D}" type="presOf" srcId="{38AEB377-61FF-4D62-8173-C5CE6814E0C5}" destId="{D8B75E86-4629-478D-AB28-5480BE050643}" srcOrd="0" destOrd="0" presId="urn:microsoft.com/office/officeart/2018/2/layout/IconCircleList"/>
    <dgm:cxn modelId="{038EF96D-3DB6-4652-AE5E-D1516A9EB794}" type="presOf" srcId="{B24CDFDA-6C7F-4F91-9448-74D399C87AFA}" destId="{C6564388-11D7-4C8B-85DD-A46643A887F0}" srcOrd="0" destOrd="0" presId="urn:microsoft.com/office/officeart/2018/2/layout/IconCircleList"/>
    <dgm:cxn modelId="{96DCF154-1624-42F1-90F8-2465E5A2DA75}" type="presOf" srcId="{58ACEC55-4677-4BCA-AD30-CE5C5799E583}" destId="{AF2AEA18-80F3-48AF-A488-C0910EE47B95}" srcOrd="0" destOrd="0" presId="urn:microsoft.com/office/officeart/2018/2/layout/IconCircleList"/>
    <dgm:cxn modelId="{6CE253B1-B541-4DAE-B27F-C4F20F208ACE}" type="presOf" srcId="{83E098BB-7B46-4F5C-9632-B1AB9ED5C158}" destId="{F8354887-A84B-4996-AE3F-79DBEBE7BAB0}" srcOrd="0" destOrd="0" presId="urn:microsoft.com/office/officeart/2018/2/layout/IconCircleList"/>
    <dgm:cxn modelId="{860F7BC4-BCA8-41C7-9D38-3B143D2CC267}" type="presOf" srcId="{B4E6E1AB-CE4C-48C1-A081-A835F64CF407}" destId="{09A6D1B3-6E14-474A-ABAB-D6A5C9C2C0E0}" srcOrd="0" destOrd="0" presId="urn:microsoft.com/office/officeart/2018/2/layout/IconCircleList"/>
    <dgm:cxn modelId="{27C295D4-0D6F-40F7-B464-1A57E295CDC7}" srcId="{83418799-2EA6-47D0-ADBA-C4BA381DC0C0}" destId="{58ACEC55-4677-4BCA-AD30-CE5C5799E583}" srcOrd="1" destOrd="0" parTransId="{CD122795-7313-4758-BA6D-70C67D2ABB40}" sibTransId="{38AEB377-61FF-4D62-8173-C5CE6814E0C5}"/>
    <dgm:cxn modelId="{738B0AE2-06F9-4355-B614-C0F7BF92E4E6}" type="presOf" srcId="{AED7B79E-0011-4334-8974-7254F5709295}" destId="{69C90946-0B7E-44AD-B563-E97FFA87FC0E}" srcOrd="0" destOrd="0" presId="urn:microsoft.com/office/officeart/2018/2/layout/IconCircleList"/>
    <dgm:cxn modelId="{0A27A0EA-7EDF-48ED-B17F-365F9CBE33E9}" srcId="{83418799-2EA6-47D0-ADBA-C4BA381DC0C0}" destId="{F493C406-DF1C-44CF-9AE5-836AA3193AA5}" srcOrd="5" destOrd="0" parTransId="{29D78F64-1601-4A27-ACB5-9BBA7308DA48}" sibTransId="{551A763C-9286-4AC7-845F-1E56AB8F51FF}"/>
    <dgm:cxn modelId="{D3374EF4-810F-40F1-BDA9-B0AD49F998A5}" srcId="{83418799-2EA6-47D0-ADBA-C4BA381DC0C0}" destId="{B24CDFDA-6C7F-4F91-9448-74D399C87AFA}" srcOrd="3" destOrd="0" parTransId="{775ABB9A-6EF7-4E6B-ADE4-696A0AD23905}" sibTransId="{7EDF6C1E-F29B-4452-B24C-C1A2A6EC08B2}"/>
    <dgm:cxn modelId="{844BD0D2-9375-4C0E-88C9-AC211E0B51CC}" type="presParOf" srcId="{692B47D4-04D4-4990-BA40-7FF849638729}" destId="{6EF25FEC-3C3C-4AC6-99A8-51D1D83EF47E}" srcOrd="0" destOrd="0" presId="urn:microsoft.com/office/officeart/2018/2/layout/IconCircleList"/>
    <dgm:cxn modelId="{36961570-C01A-4D50-A7EA-6BC45165F473}" type="presParOf" srcId="{6EF25FEC-3C3C-4AC6-99A8-51D1D83EF47E}" destId="{F88F7676-5700-4DD5-A088-3E4FA2BBFF63}" srcOrd="0" destOrd="0" presId="urn:microsoft.com/office/officeart/2018/2/layout/IconCircleList"/>
    <dgm:cxn modelId="{E77E83A7-CE7E-4456-99E6-314CB726A3A9}" type="presParOf" srcId="{F88F7676-5700-4DD5-A088-3E4FA2BBFF63}" destId="{80ACB935-6129-4681-85FC-BC3D0E08218C}" srcOrd="0" destOrd="0" presId="urn:microsoft.com/office/officeart/2018/2/layout/IconCircleList"/>
    <dgm:cxn modelId="{16870C7A-6593-4AFE-B769-53DA49044790}" type="presParOf" srcId="{F88F7676-5700-4DD5-A088-3E4FA2BBFF63}" destId="{ECD93383-1CDF-441E-B69A-73BF935BAF42}" srcOrd="1" destOrd="0" presId="urn:microsoft.com/office/officeart/2018/2/layout/IconCircleList"/>
    <dgm:cxn modelId="{6C0081FF-1BCB-4902-9392-706C6551B4B9}" type="presParOf" srcId="{F88F7676-5700-4DD5-A088-3E4FA2BBFF63}" destId="{A11A5B4B-0E9A-4288-B6FD-B7A3A7C5F83F}" srcOrd="2" destOrd="0" presId="urn:microsoft.com/office/officeart/2018/2/layout/IconCircleList"/>
    <dgm:cxn modelId="{4993A7C9-08F6-433E-8BBF-1E8A11CC740B}" type="presParOf" srcId="{F88F7676-5700-4DD5-A088-3E4FA2BBFF63}" destId="{A4E2C70D-6E6E-4CDC-8CC0-5CB2C9574534}" srcOrd="3" destOrd="0" presId="urn:microsoft.com/office/officeart/2018/2/layout/IconCircleList"/>
    <dgm:cxn modelId="{DF221BB7-FC57-4C5B-897A-2587FC832DE0}" type="presParOf" srcId="{6EF25FEC-3C3C-4AC6-99A8-51D1D83EF47E}" destId="{F8354887-A84B-4996-AE3F-79DBEBE7BAB0}" srcOrd="1" destOrd="0" presId="urn:microsoft.com/office/officeart/2018/2/layout/IconCircleList"/>
    <dgm:cxn modelId="{67556CC1-7E5D-47F1-BFDE-B86B31A459AB}" type="presParOf" srcId="{6EF25FEC-3C3C-4AC6-99A8-51D1D83EF47E}" destId="{F72D8676-4EEC-43CC-B163-9A9E0F5B52D2}" srcOrd="2" destOrd="0" presId="urn:microsoft.com/office/officeart/2018/2/layout/IconCircleList"/>
    <dgm:cxn modelId="{92BE4C52-B822-490B-93F9-3D1DAC030BDF}" type="presParOf" srcId="{F72D8676-4EEC-43CC-B163-9A9E0F5B52D2}" destId="{DE600567-D665-4ED5-8A02-097747C55499}" srcOrd="0" destOrd="0" presId="urn:microsoft.com/office/officeart/2018/2/layout/IconCircleList"/>
    <dgm:cxn modelId="{C11B3FC4-DFB8-484F-AB1C-9BE3BCCC9C32}" type="presParOf" srcId="{F72D8676-4EEC-43CC-B163-9A9E0F5B52D2}" destId="{167ECD8B-0663-47F1-8416-AC4AC85C1783}" srcOrd="1" destOrd="0" presId="urn:microsoft.com/office/officeart/2018/2/layout/IconCircleList"/>
    <dgm:cxn modelId="{68E2A18F-9033-4373-ADDF-26075CF96166}" type="presParOf" srcId="{F72D8676-4EEC-43CC-B163-9A9E0F5B52D2}" destId="{ADD70BBD-8D02-428E-9348-316ED0A61095}" srcOrd="2" destOrd="0" presId="urn:microsoft.com/office/officeart/2018/2/layout/IconCircleList"/>
    <dgm:cxn modelId="{2B4EB95D-DD74-485F-81FC-7BD50E6724CB}" type="presParOf" srcId="{F72D8676-4EEC-43CC-B163-9A9E0F5B52D2}" destId="{AF2AEA18-80F3-48AF-A488-C0910EE47B95}" srcOrd="3" destOrd="0" presId="urn:microsoft.com/office/officeart/2018/2/layout/IconCircleList"/>
    <dgm:cxn modelId="{59473206-BF19-487B-B172-E5CA2AE97381}" type="presParOf" srcId="{6EF25FEC-3C3C-4AC6-99A8-51D1D83EF47E}" destId="{D8B75E86-4629-478D-AB28-5480BE050643}" srcOrd="3" destOrd="0" presId="urn:microsoft.com/office/officeart/2018/2/layout/IconCircleList"/>
    <dgm:cxn modelId="{26BDD7B3-D157-45EB-9B18-2251C0BFEA4A}" type="presParOf" srcId="{6EF25FEC-3C3C-4AC6-99A8-51D1D83EF47E}" destId="{F53EB8AF-C983-4B10-8C51-618E703DEDDD}" srcOrd="4" destOrd="0" presId="urn:microsoft.com/office/officeart/2018/2/layout/IconCircleList"/>
    <dgm:cxn modelId="{0377605E-B381-435A-B636-3A87002179ED}" type="presParOf" srcId="{F53EB8AF-C983-4B10-8C51-618E703DEDDD}" destId="{82F909E2-1BEB-470E-8679-D3D3E70F5A74}" srcOrd="0" destOrd="0" presId="urn:microsoft.com/office/officeart/2018/2/layout/IconCircleList"/>
    <dgm:cxn modelId="{196B6C6C-2F0E-4A71-AE68-1E4B7F80549B}" type="presParOf" srcId="{F53EB8AF-C983-4B10-8C51-618E703DEDDD}" destId="{91525A27-ADCF-42FE-96C3-D76432B35C29}" srcOrd="1" destOrd="0" presId="urn:microsoft.com/office/officeart/2018/2/layout/IconCircleList"/>
    <dgm:cxn modelId="{24937E04-C287-40E0-9B90-9485FB99EE83}" type="presParOf" srcId="{F53EB8AF-C983-4B10-8C51-618E703DEDDD}" destId="{8158BD98-9080-4B87-B414-2036C9BD02CA}" srcOrd="2" destOrd="0" presId="urn:microsoft.com/office/officeart/2018/2/layout/IconCircleList"/>
    <dgm:cxn modelId="{4661D78A-4E99-4B9C-994F-25E18285A23C}" type="presParOf" srcId="{F53EB8AF-C983-4B10-8C51-618E703DEDDD}" destId="{69C90946-0B7E-44AD-B563-E97FFA87FC0E}" srcOrd="3" destOrd="0" presId="urn:microsoft.com/office/officeart/2018/2/layout/IconCircleList"/>
    <dgm:cxn modelId="{D283BCA9-CF00-40A2-BA76-AEC8D0F93623}" type="presParOf" srcId="{6EF25FEC-3C3C-4AC6-99A8-51D1D83EF47E}" destId="{ED0F73B0-9BAD-430F-BB97-230059FD0E01}" srcOrd="5" destOrd="0" presId="urn:microsoft.com/office/officeart/2018/2/layout/IconCircleList"/>
    <dgm:cxn modelId="{F37526D0-6FF5-4232-88FD-6473A069CA08}" type="presParOf" srcId="{6EF25FEC-3C3C-4AC6-99A8-51D1D83EF47E}" destId="{A423FADC-B2B4-4196-BF73-B94CB873462A}" srcOrd="6" destOrd="0" presId="urn:microsoft.com/office/officeart/2018/2/layout/IconCircleList"/>
    <dgm:cxn modelId="{0FE9223D-4DE0-49A0-A9D3-94F90869673E}" type="presParOf" srcId="{A423FADC-B2B4-4196-BF73-B94CB873462A}" destId="{B72FD52C-5008-4EB1-B791-0B402331629D}" srcOrd="0" destOrd="0" presId="urn:microsoft.com/office/officeart/2018/2/layout/IconCircleList"/>
    <dgm:cxn modelId="{AA2A9A4B-CC9B-4A66-9330-F8192411E5FF}" type="presParOf" srcId="{A423FADC-B2B4-4196-BF73-B94CB873462A}" destId="{6841A062-C680-49CA-97CD-41634F479A21}" srcOrd="1" destOrd="0" presId="urn:microsoft.com/office/officeart/2018/2/layout/IconCircleList"/>
    <dgm:cxn modelId="{C40D872F-1A95-43B5-99FF-4A7D3CEEFFB9}" type="presParOf" srcId="{A423FADC-B2B4-4196-BF73-B94CB873462A}" destId="{A52B8C06-149E-4F46-ACD7-2146C975A505}" srcOrd="2" destOrd="0" presId="urn:microsoft.com/office/officeart/2018/2/layout/IconCircleList"/>
    <dgm:cxn modelId="{F4203A43-AEEB-4D91-BF40-FB6129AE5A37}" type="presParOf" srcId="{A423FADC-B2B4-4196-BF73-B94CB873462A}" destId="{C6564388-11D7-4C8B-85DD-A46643A887F0}" srcOrd="3" destOrd="0" presId="urn:microsoft.com/office/officeart/2018/2/layout/IconCircleList"/>
    <dgm:cxn modelId="{39A39930-1563-4162-8DFF-C38A5B6C4859}" type="presParOf" srcId="{6EF25FEC-3C3C-4AC6-99A8-51D1D83EF47E}" destId="{A8667F79-BBA3-439E-AA4A-1E76526FF810}" srcOrd="7" destOrd="0" presId="urn:microsoft.com/office/officeart/2018/2/layout/IconCircleList"/>
    <dgm:cxn modelId="{4A98809F-6C43-4B37-A9CA-9F80C136A46E}" type="presParOf" srcId="{6EF25FEC-3C3C-4AC6-99A8-51D1D83EF47E}" destId="{85AC55DD-9A6B-460E-82B8-B0D7B09B9135}" srcOrd="8" destOrd="0" presId="urn:microsoft.com/office/officeart/2018/2/layout/IconCircleList"/>
    <dgm:cxn modelId="{93F0358E-5512-470A-A2CF-555435BCF0AF}" type="presParOf" srcId="{85AC55DD-9A6B-460E-82B8-B0D7B09B9135}" destId="{A58EE4BE-18ED-42BA-B68E-498FCFB8FA04}" srcOrd="0" destOrd="0" presId="urn:microsoft.com/office/officeart/2018/2/layout/IconCircleList"/>
    <dgm:cxn modelId="{3E15643E-280A-4170-A8B9-59848BF95332}" type="presParOf" srcId="{85AC55DD-9A6B-460E-82B8-B0D7B09B9135}" destId="{A70B75F3-1E9A-4242-8A10-D06E0C90108B}" srcOrd="1" destOrd="0" presId="urn:microsoft.com/office/officeart/2018/2/layout/IconCircleList"/>
    <dgm:cxn modelId="{BF2A4876-1157-41B1-B2CC-F9CEEFB8A63E}" type="presParOf" srcId="{85AC55DD-9A6B-460E-82B8-B0D7B09B9135}" destId="{6A8F08A8-21AD-442C-858C-88151F776DC9}" srcOrd="2" destOrd="0" presId="urn:microsoft.com/office/officeart/2018/2/layout/IconCircleList"/>
    <dgm:cxn modelId="{7833C876-0981-44AA-A852-C722CC9C1929}" type="presParOf" srcId="{85AC55DD-9A6B-460E-82B8-B0D7B09B9135}" destId="{09A6D1B3-6E14-474A-ABAB-D6A5C9C2C0E0}" srcOrd="3" destOrd="0" presId="urn:microsoft.com/office/officeart/2018/2/layout/IconCircleList"/>
    <dgm:cxn modelId="{EFE311C1-CB57-4C55-AEAD-050B0BCE77A9}" type="presParOf" srcId="{6EF25FEC-3C3C-4AC6-99A8-51D1D83EF47E}" destId="{8BD269DC-D654-4B78-8607-C34E8AEE4599}" srcOrd="9" destOrd="0" presId="urn:microsoft.com/office/officeart/2018/2/layout/IconCircleList"/>
    <dgm:cxn modelId="{A8B00D1B-CA58-49BA-B976-32B07BA59516}" type="presParOf" srcId="{6EF25FEC-3C3C-4AC6-99A8-51D1D83EF47E}" destId="{EEBD9F07-AD2C-4423-8954-40E3959E0BF6}" srcOrd="10" destOrd="0" presId="urn:microsoft.com/office/officeart/2018/2/layout/IconCircleList"/>
    <dgm:cxn modelId="{C61C4177-BE73-4581-8F20-69220A877824}" type="presParOf" srcId="{EEBD9F07-AD2C-4423-8954-40E3959E0BF6}" destId="{408CBDC7-81A1-4EAB-A6A1-2C5C355484C8}" srcOrd="0" destOrd="0" presId="urn:microsoft.com/office/officeart/2018/2/layout/IconCircleList"/>
    <dgm:cxn modelId="{0531CA0A-51B5-4856-A7BE-863FC6D46BFA}" type="presParOf" srcId="{EEBD9F07-AD2C-4423-8954-40E3959E0BF6}" destId="{F38E8D01-B3FF-4E20-87BF-E7106F8E8ED9}" srcOrd="1" destOrd="0" presId="urn:microsoft.com/office/officeart/2018/2/layout/IconCircleList"/>
    <dgm:cxn modelId="{06AC8BEA-426F-47B6-8A46-EF1D1BE2FA73}" type="presParOf" srcId="{EEBD9F07-AD2C-4423-8954-40E3959E0BF6}" destId="{1B437AA5-6F0D-477A-9F37-DE4C9D7F9F6D}" srcOrd="2" destOrd="0" presId="urn:microsoft.com/office/officeart/2018/2/layout/IconCircleList"/>
    <dgm:cxn modelId="{7561864A-A84D-4A15-973C-898C15A93B05}" type="presParOf" srcId="{EEBD9F07-AD2C-4423-8954-40E3959E0BF6}" destId="{BBC89A72-F2A5-46FA-8D45-0171BDF5E4CA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9E6DC6F-49A1-41BF-9272-EB5968DBEE09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79B94CF4-1E54-4042-AC4D-B0F536E115D5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True</a:t>
          </a:r>
          <a:endParaRPr lang="en-US" b="1" dirty="0">
            <a:solidFill>
              <a:srgbClr val="FF0000"/>
            </a:solidFill>
          </a:endParaRPr>
        </a:p>
      </dgm:t>
    </dgm:pt>
    <dgm:pt modelId="{B8DA12B9-173B-41FC-9CE6-1640248F6D04}" type="parTrans" cxnId="{ABE15528-A98C-4D30-9100-D415BF617685}">
      <dgm:prSet/>
      <dgm:spPr/>
      <dgm:t>
        <a:bodyPr/>
        <a:lstStyle/>
        <a:p>
          <a:endParaRPr lang="en-US"/>
        </a:p>
      </dgm:t>
    </dgm:pt>
    <dgm:pt modelId="{F487D48B-6EB3-4378-AC02-80F7D30EE3E0}" type="sibTrans" cxnId="{ABE15528-A98C-4D30-9100-D415BF617685}">
      <dgm:prSet/>
      <dgm:spPr/>
      <dgm:t>
        <a:bodyPr/>
        <a:lstStyle/>
        <a:p>
          <a:endParaRPr lang="en-US"/>
        </a:p>
      </dgm:t>
    </dgm:pt>
    <dgm:pt modelId="{EBC04262-E815-4DB9-96DE-B84D6687A50F}">
      <dgm:prSet/>
      <dgm:spPr/>
      <dgm:t>
        <a:bodyPr/>
        <a:lstStyle/>
        <a:p>
          <a:r>
            <a:rPr lang="en-GB"/>
            <a:t>False</a:t>
          </a:r>
          <a:endParaRPr lang="en-US"/>
        </a:p>
      </dgm:t>
    </dgm:pt>
    <dgm:pt modelId="{8D28F7DC-ECAB-4ED7-9511-98940430EA93}" type="parTrans" cxnId="{C687CC0A-45E4-46F0-AAEE-578EB93671C4}">
      <dgm:prSet/>
      <dgm:spPr/>
      <dgm:t>
        <a:bodyPr/>
        <a:lstStyle/>
        <a:p>
          <a:endParaRPr lang="en-US"/>
        </a:p>
      </dgm:t>
    </dgm:pt>
    <dgm:pt modelId="{D4BDB287-EBA4-495D-9FFA-B10D3C241EF0}" type="sibTrans" cxnId="{C687CC0A-45E4-46F0-AAEE-578EB93671C4}">
      <dgm:prSet/>
      <dgm:spPr/>
      <dgm:t>
        <a:bodyPr/>
        <a:lstStyle/>
        <a:p>
          <a:endParaRPr lang="en-US"/>
        </a:p>
      </dgm:t>
    </dgm:pt>
    <dgm:pt modelId="{9A886FFA-3146-4D8F-9AFB-A450F1B2B6DC}" type="pres">
      <dgm:prSet presAssocID="{A9E6DC6F-49A1-41BF-9272-EB5968DBEE09}" presName="root" presStyleCnt="0">
        <dgm:presLayoutVars>
          <dgm:dir/>
          <dgm:resizeHandles val="exact"/>
        </dgm:presLayoutVars>
      </dgm:prSet>
      <dgm:spPr/>
    </dgm:pt>
    <dgm:pt modelId="{0288080D-B590-48AE-9C70-76585D6E640E}" type="pres">
      <dgm:prSet presAssocID="{79B94CF4-1E54-4042-AC4D-B0F536E115D5}" presName="compNode" presStyleCnt="0"/>
      <dgm:spPr/>
    </dgm:pt>
    <dgm:pt modelId="{D3F3A7AB-36E7-40CD-9579-36B15114797B}" type="pres">
      <dgm:prSet presAssocID="{79B94CF4-1E54-4042-AC4D-B0F536E115D5}" presName="bgRect" presStyleLbl="bgShp" presStyleIdx="0" presStyleCnt="2"/>
      <dgm:spPr/>
    </dgm:pt>
    <dgm:pt modelId="{111B386C-F2B3-4645-8E7B-EF5B722DD769}" type="pres">
      <dgm:prSet presAssocID="{79B94CF4-1E54-4042-AC4D-B0F536E115D5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E5CFE88A-7AAD-47DA-ADFD-7A129F71630A}" type="pres">
      <dgm:prSet presAssocID="{79B94CF4-1E54-4042-AC4D-B0F536E115D5}" presName="spaceRect" presStyleCnt="0"/>
      <dgm:spPr/>
    </dgm:pt>
    <dgm:pt modelId="{4B26C436-3C5F-4F97-BB6F-C4CED66824BA}" type="pres">
      <dgm:prSet presAssocID="{79B94CF4-1E54-4042-AC4D-B0F536E115D5}" presName="parTx" presStyleLbl="revTx" presStyleIdx="0" presStyleCnt="2">
        <dgm:presLayoutVars>
          <dgm:chMax val="0"/>
          <dgm:chPref val="0"/>
        </dgm:presLayoutVars>
      </dgm:prSet>
      <dgm:spPr/>
    </dgm:pt>
    <dgm:pt modelId="{7FF679AA-BA8D-45D0-BC00-88299AEBFFDC}" type="pres">
      <dgm:prSet presAssocID="{F487D48B-6EB3-4378-AC02-80F7D30EE3E0}" presName="sibTrans" presStyleCnt="0"/>
      <dgm:spPr/>
    </dgm:pt>
    <dgm:pt modelId="{0E42C7EA-5FF5-476F-907C-DB7713267A3C}" type="pres">
      <dgm:prSet presAssocID="{EBC04262-E815-4DB9-96DE-B84D6687A50F}" presName="compNode" presStyleCnt="0"/>
      <dgm:spPr/>
    </dgm:pt>
    <dgm:pt modelId="{543F4DEC-3426-4B1B-9191-6392B4D7DE7E}" type="pres">
      <dgm:prSet presAssocID="{EBC04262-E815-4DB9-96DE-B84D6687A50F}" presName="bgRect" presStyleLbl="bgShp" presStyleIdx="1" presStyleCnt="2"/>
      <dgm:spPr/>
    </dgm:pt>
    <dgm:pt modelId="{03073783-B5F9-4263-B8DB-6E1B3066EF05}" type="pres">
      <dgm:prSet presAssocID="{EBC04262-E815-4DB9-96DE-B84D6687A50F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1C5C186C-33C3-40B6-856A-760E96625B84}" type="pres">
      <dgm:prSet presAssocID="{EBC04262-E815-4DB9-96DE-B84D6687A50F}" presName="spaceRect" presStyleCnt="0"/>
      <dgm:spPr/>
    </dgm:pt>
    <dgm:pt modelId="{2D7B9979-8A59-46A2-880C-2597BC7DDEDD}" type="pres">
      <dgm:prSet presAssocID="{EBC04262-E815-4DB9-96DE-B84D6687A50F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C687CC0A-45E4-46F0-AAEE-578EB93671C4}" srcId="{A9E6DC6F-49A1-41BF-9272-EB5968DBEE09}" destId="{EBC04262-E815-4DB9-96DE-B84D6687A50F}" srcOrd="1" destOrd="0" parTransId="{8D28F7DC-ECAB-4ED7-9511-98940430EA93}" sibTransId="{D4BDB287-EBA4-495D-9FFA-B10D3C241EF0}"/>
    <dgm:cxn modelId="{1F731F11-5DD1-4B11-99D7-DEBBE96CD6B2}" type="presOf" srcId="{79B94CF4-1E54-4042-AC4D-B0F536E115D5}" destId="{4B26C436-3C5F-4F97-BB6F-C4CED66824BA}" srcOrd="0" destOrd="0" presId="urn:microsoft.com/office/officeart/2018/2/layout/IconVerticalSolidList"/>
    <dgm:cxn modelId="{ABE15528-A98C-4D30-9100-D415BF617685}" srcId="{A9E6DC6F-49A1-41BF-9272-EB5968DBEE09}" destId="{79B94CF4-1E54-4042-AC4D-B0F536E115D5}" srcOrd="0" destOrd="0" parTransId="{B8DA12B9-173B-41FC-9CE6-1640248F6D04}" sibTransId="{F487D48B-6EB3-4378-AC02-80F7D30EE3E0}"/>
    <dgm:cxn modelId="{ED4FA56B-A1C3-4605-A37C-A0C7C5076472}" type="presOf" srcId="{A9E6DC6F-49A1-41BF-9272-EB5968DBEE09}" destId="{9A886FFA-3146-4D8F-9AFB-A450F1B2B6DC}" srcOrd="0" destOrd="0" presId="urn:microsoft.com/office/officeart/2018/2/layout/IconVerticalSolidList"/>
    <dgm:cxn modelId="{617B3CD2-304A-4D38-BF9B-997D2953CB35}" type="presOf" srcId="{EBC04262-E815-4DB9-96DE-B84D6687A50F}" destId="{2D7B9979-8A59-46A2-880C-2597BC7DDEDD}" srcOrd="0" destOrd="0" presId="urn:microsoft.com/office/officeart/2018/2/layout/IconVerticalSolidList"/>
    <dgm:cxn modelId="{E7AA6485-ECAA-46BA-98D1-02A6238940B7}" type="presParOf" srcId="{9A886FFA-3146-4D8F-9AFB-A450F1B2B6DC}" destId="{0288080D-B590-48AE-9C70-76585D6E640E}" srcOrd="0" destOrd="0" presId="urn:microsoft.com/office/officeart/2018/2/layout/IconVerticalSolidList"/>
    <dgm:cxn modelId="{E06F1E21-CE11-4E1A-937E-52324CF1B548}" type="presParOf" srcId="{0288080D-B590-48AE-9C70-76585D6E640E}" destId="{D3F3A7AB-36E7-40CD-9579-36B15114797B}" srcOrd="0" destOrd="0" presId="urn:microsoft.com/office/officeart/2018/2/layout/IconVerticalSolidList"/>
    <dgm:cxn modelId="{0FC4ED7C-DCD3-4A29-98C3-28C10092889E}" type="presParOf" srcId="{0288080D-B590-48AE-9C70-76585D6E640E}" destId="{111B386C-F2B3-4645-8E7B-EF5B722DD769}" srcOrd="1" destOrd="0" presId="urn:microsoft.com/office/officeart/2018/2/layout/IconVerticalSolidList"/>
    <dgm:cxn modelId="{694083BC-9BC6-44AC-A8B6-8D0D57C99707}" type="presParOf" srcId="{0288080D-B590-48AE-9C70-76585D6E640E}" destId="{E5CFE88A-7AAD-47DA-ADFD-7A129F71630A}" srcOrd="2" destOrd="0" presId="urn:microsoft.com/office/officeart/2018/2/layout/IconVerticalSolidList"/>
    <dgm:cxn modelId="{C7D07125-1500-48D6-A05A-C03127591AF1}" type="presParOf" srcId="{0288080D-B590-48AE-9C70-76585D6E640E}" destId="{4B26C436-3C5F-4F97-BB6F-C4CED66824BA}" srcOrd="3" destOrd="0" presId="urn:microsoft.com/office/officeart/2018/2/layout/IconVerticalSolidList"/>
    <dgm:cxn modelId="{EB4893A3-597D-4360-9D5D-F7F7AD8C46EA}" type="presParOf" srcId="{9A886FFA-3146-4D8F-9AFB-A450F1B2B6DC}" destId="{7FF679AA-BA8D-45D0-BC00-88299AEBFFDC}" srcOrd="1" destOrd="0" presId="urn:microsoft.com/office/officeart/2018/2/layout/IconVerticalSolidList"/>
    <dgm:cxn modelId="{DEEF36DF-91D1-44D3-8424-B81BA7106EDC}" type="presParOf" srcId="{9A886FFA-3146-4D8F-9AFB-A450F1B2B6DC}" destId="{0E42C7EA-5FF5-476F-907C-DB7713267A3C}" srcOrd="2" destOrd="0" presId="urn:microsoft.com/office/officeart/2018/2/layout/IconVerticalSolidList"/>
    <dgm:cxn modelId="{FBE8B7A6-BFF0-4B28-A48A-380B810A4520}" type="presParOf" srcId="{0E42C7EA-5FF5-476F-907C-DB7713267A3C}" destId="{543F4DEC-3426-4B1B-9191-6392B4D7DE7E}" srcOrd="0" destOrd="0" presId="urn:microsoft.com/office/officeart/2018/2/layout/IconVerticalSolidList"/>
    <dgm:cxn modelId="{9F5097A5-DCC0-4804-A70E-F8C0730C8110}" type="presParOf" srcId="{0E42C7EA-5FF5-476F-907C-DB7713267A3C}" destId="{03073783-B5F9-4263-B8DB-6E1B3066EF05}" srcOrd="1" destOrd="0" presId="urn:microsoft.com/office/officeart/2018/2/layout/IconVerticalSolidList"/>
    <dgm:cxn modelId="{58570390-3BBA-4A86-A045-6F7CE34B66E5}" type="presParOf" srcId="{0E42C7EA-5FF5-476F-907C-DB7713267A3C}" destId="{1C5C186C-33C3-40B6-856A-760E96625B84}" srcOrd="2" destOrd="0" presId="urn:microsoft.com/office/officeart/2018/2/layout/IconVerticalSolidList"/>
    <dgm:cxn modelId="{32F4ED4B-EF04-4270-B3C1-D044F08A00B0}" type="presParOf" srcId="{0E42C7EA-5FF5-476F-907C-DB7713267A3C}" destId="{2D7B9979-8A59-46A2-880C-2597BC7DDED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D38A7BA-D002-4668-9B62-199250E2AEDB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12A724C9-8DCA-4278-BCB5-F89AEF0C5E29}">
      <dgm:prSet/>
      <dgm:spPr/>
      <dgm:t>
        <a:bodyPr/>
        <a:lstStyle/>
        <a:p>
          <a:r>
            <a:rPr lang="en-GB"/>
            <a:t>True</a:t>
          </a:r>
          <a:endParaRPr lang="en-US"/>
        </a:p>
      </dgm:t>
    </dgm:pt>
    <dgm:pt modelId="{27C20E0B-569E-48D6-A788-87CD20B7A886}" type="parTrans" cxnId="{F0581C48-3B06-4CF2-AB80-B694A46F8B5F}">
      <dgm:prSet/>
      <dgm:spPr/>
      <dgm:t>
        <a:bodyPr/>
        <a:lstStyle/>
        <a:p>
          <a:endParaRPr lang="en-US"/>
        </a:p>
      </dgm:t>
    </dgm:pt>
    <dgm:pt modelId="{F9E802A8-8D6E-408B-8172-015277866FBF}" type="sibTrans" cxnId="{F0581C48-3B06-4CF2-AB80-B694A46F8B5F}">
      <dgm:prSet/>
      <dgm:spPr/>
      <dgm:t>
        <a:bodyPr/>
        <a:lstStyle/>
        <a:p>
          <a:endParaRPr lang="en-US"/>
        </a:p>
      </dgm:t>
    </dgm:pt>
    <dgm:pt modelId="{311B76E5-F76A-45F4-9D90-D39EEBEDA0AC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False</a:t>
          </a:r>
          <a:endParaRPr lang="en-US" dirty="0">
            <a:solidFill>
              <a:srgbClr val="FF0000"/>
            </a:solidFill>
          </a:endParaRPr>
        </a:p>
      </dgm:t>
    </dgm:pt>
    <dgm:pt modelId="{5392ADB5-7207-4DF7-9B26-6A1ABB36C7AD}" type="parTrans" cxnId="{0C521120-AE76-47E6-B618-11F6299C6309}">
      <dgm:prSet/>
      <dgm:spPr/>
      <dgm:t>
        <a:bodyPr/>
        <a:lstStyle/>
        <a:p>
          <a:endParaRPr lang="en-US"/>
        </a:p>
      </dgm:t>
    </dgm:pt>
    <dgm:pt modelId="{B4F08547-EA6E-4228-98DA-F50B8B7E88D7}" type="sibTrans" cxnId="{0C521120-AE76-47E6-B618-11F6299C6309}">
      <dgm:prSet/>
      <dgm:spPr/>
      <dgm:t>
        <a:bodyPr/>
        <a:lstStyle/>
        <a:p>
          <a:endParaRPr lang="en-US"/>
        </a:p>
      </dgm:t>
    </dgm:pt>
    <dgm:pt modelId="{2FC77042-5A3A-460C-8A45-860BFBB2C3A4}" type="pres">
      <dgm:prSet presAssocID="{2D38A7BA-D002-4668-9B62-199250E2AEDB}" presName="root" presStyleCnt="0">
        <dgm:presLayoutVars>
          <dgm:dir/>
          <dgm:resizeHandles val="exact"/>
        </dgm:presLayoutVars>
      </dgm:prSet>
      <dgm:spPr/>
    </dgm:pt>
    <dgm:pt modelId="{052E7158-0A07-438E-AAA6-B7F8F2FC32BB}" type="pres">
      <dgm:prSet presAssocID="{12A724C9-8DCA-4278-BCB5-F89AEF0C5E29}" presName="compNode" presStyleCnt="0"/>
      <dgm:spPr/>
    </dgm:pt>
    <dgm:pt modelId="{9DF1FFB6-001B-4D3C-BD69-1021A1C92D7F}" type="pres">
      <dgm:prSet presAssocID="{12A724C9-8DCA-4278-BCB5-F89AEF0C5E29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8522A5F9-BB47-4406-A2C2-49288E17611C}" type="pres">
      <dgm:prSet presAssocID="{12A724C9-8DCA-4278-BCB5-F89AEF0C5E29}" presName="spaceRect" presStyleCnt="0"/>
      <dgm:spPr/>
    </dgm:pt>
    <dgm:pt modelId="{DBCAEF8D-EFFC-42FF-98BD-FBD24354D87F}" type="pres">
      <dgm:prSet presAssocID="{12A724C9-8DCA-4278-BCB5-F89AEF0C5E29}" presName="textRect" presStyleLbl="revTx" presStyleIdx="0" presStyleCnt="2">
        <dgm:presLayoutVars>
          <dgm:chMax val="1"/>
          <dgm:chPref val="1"/>
        </dgm:presLayoutVars>
      </dgm:prSet>
      <dgm:spPr/>
    </dgm:pt>
    <dgm:pt modelId="{D9F2EC74-3814-4227-AD09-060321B90A66}" type="pres">
      <dgm:prSet presAssocID="{F9E802A8-8D6E-408B-8172-015277866FBF}" presName="sibTrans" presStyleCnt="0"/>
      <dgm:spPr/>
    </dgm:pt>
    <dgm:pt modelId="{06A6E046-832F-4D12-B284-3F98D9E3B9D5}" type="pres">
      <dgm:prSet presAssocID="{311B76E5-F76A-45F4-9D90-D39EEBEDA0AC}" presName="compNode" presStyleCnt="0"/>
      <dgm:spPr/>
    </dgm:pt>
    <dgm:pt modelId="{1BAAA658-D498-485C-8CAD-BD6E16CA30F1}" type="pres">
      <dgm:prSet presAssocID="{311B76E5-F76A-45F4-9D90-D39EEBEDA0A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EBC95845-78CC-454A-8A31-20985D6ACB86}" type="pres">
      <dgm:prSet presAssocID="{311B76E5-F76A-45F4-9D90-D39EEBEDA0AC}" presName="spaceRect" presStyleCnt="0"/>
      <dgm:spPr/>
    </dgm:pt>
    <dgm:pt modelId="{3A95A59F-00FB-43CC-90F0-3A8970481C85}" type="pres">
      <dgm:prSet presAssocID="{311B76E5-F76A-45F4-9D90-D39EEBEDA0AC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0C521120-AE76-47E6-B618-11F6299C6309}" srcId="{2D38A7BA-D002-4668-9B62-199250E2AEDB}" destId="{311B76E5-F76A-45F4-9D90-D39EEBEDA0AC}" srcOrd="1" destOrd="0" parTransId="{5392ADB5-7207-4DF7-9B26-6A1ABB36C7AD}" sibTransId="{B4F08547-EA6E-4228-98DA-F50B8B7E88D7}"/>
    <dgm:cxn modelId="{65924C45-3FDB-4203-A28C-92C79B585BA8}" type="presOf" srcId="{311B76E5-F76A-45F4-9D90-D39EEBEDA0AC}" destId="{3A95A59F-00FB-43CC-90F0-3A8970481C85}" srcOrd="0" destOrd="0" presId="urn:microsoft.com/office/officeart/2018/2/layout/IconLabelList"/>
    <dgm:cxn modelId="{F0581C48-3B06-4CF2-AB80-B694A46F8B5F}" srcId="{2D38A7BA-D002-4668-9B62-199250E2AEDB}" destId="{12A724C9-8DCA-4278-BCB5-F89AEF0C5E29}" srcOrd="0" destOrd="0" parTransId="{27C20E0B-569E-48D6-A788-87CD20B7A886}" sibTransId="{F9E802A8-8D6E-408B-8172-015277866FBF}"/>
    <dgm:cxn modelId="{36C2789D-CCFD-4158-BDC7-A838E39E85EE}" type="presOf" srcId="{2D38A7BA-D002-4668-9B62-199250E2AEDB}" destId="{2FC77042-5A3A-460C-8A45-860BFBB2C3A4}" srcOrd="0" destOrd="0" presId="urn:microsoft.com/office/officeart/2018/2/layout/IconLabelList"/>
    <dgm:cxn modelId="{CEAE1EDB-0434-4F13-9B94-F6D5445CCD9C}" type="presOf" srcId="{12A724C9-8DCA-4278-BCB5-F89AEF0C5E29}" destId="{DBCAEF8D-EFFC-42FF-98BD-FBD24354D87F}" srcOrd="0" destOrd="0" presId="urn:microsoft.com/office/officeart/2018/2/layout/IconLabelList"/>
    <dgm:cxn modelId="{D300CFD5-3601-41DA-98AA-6FEE8D523DF9}" type="presParOf" srcId="{2FC77042-5A3A-460C-8A45-860BFBB2C3A4}" destId="{052E7158-0A07-438E-AAA6-B7F8F2FC32BB}" srcOrd="0" destOrd="0" presId="urn:microsoft.com/office/officeart/2018/2/layout/IconLabelList"/>
    <dgm:cxn modelId="{B27B7F9E-8568-4E1F-B689-377F8CAA21B0}" type="presParOf" srcId="{052E7158-0A07-438E-AAA6-B7F8F2FC32BB}" destId="{9DF1FFB6-001B-4D3C-BD69-1021A1C92D7F}" srcOrd="0" destOrd="0" presId="urn:microsoft.com/office/officeart/2018/2/layout/IconLabelList"/>
    <dgm:cxn modelId="{0555D6BF-ED21-4665-899B-1ACB2AE12D8D}" type="presParOf" srcId="{052E7158-0A07-438E-AAA6-B7F8F2FC32BB}" destId="{8522A5F9-BB47-4406-A2C2-49288E17611C}" srcOrd="1" destOrd="0" presId="urn:microsoft.com/office/officeart/2018/2/layout/IconLabelList"/>
    <dgm:cxn modelId="{BF8577CC-2D03-4CEF-AB80-531A0D220E0D}" type="presParOf" srcId="{052E7158-0A07-438E-AAA6-B7F8F2FC32BB}" destId="{DBCAEF8D-EFFC-42FF-98BD-FBD24354D87F}" srcOrd="2" destOrd="0" presId="urn:microsoft.com/office/officeart/2018/2/layout/IconLabelList"/>
    <dgm:cxn modelId="{AF1B491A-CBB9-4ED3-9054-52F2E352BF9D}" type="presParOf" srcId="{2FC77042-5A3A-460C-8A45-860BFBB2C3A4}" destId="{D9F2EC74-3814-4227-AD09-060321B90A66}" srcOrd="1" destOrd="0" presId="urn:microsoft.com/office/officeart/2018/2/layout/IconLabelList"/>
    <dgm:cxn modelId="{0771683C-E1AA-4782-9361-30BA816E5C6A}" type="presParOf" srcId="{2FC77042-5A3A-460C-8A45-860BFBB2C3A4}" destId="{06A6E046-832F-4D12-B284-3F98D9E3B9D5}" srcOrd="2" destOrd="0" presId="urn:microsoft.com/office/officeart/2018/2/layout/IconLabelList"/>
    <dgm:cxn modelId="{417E1216-8F5E-42C2-96EE-A144B9EC30AF}" type="presParOf" srcId="{06A6E046-832F-4D12-B284-3F98D9E3B9D5}" destId="{1BAAA658-D498-485C-8CAD-BD6E16CA30F1}" srcOrd="0" destOrd="0" presId="urn:microsoft.com/office/officeart/2018/2/layout/IconLabelList"/>
    <dgm:cxn modelId="{A36833C6-85BE-44A3-894E-AF05A1247CB5}" type="presParOf" srcId="{06A6E046-832F-4D12-B284-3F98D9E3B9D5}" destId="{EBC95845-78CC-454A-8A31-20985D6ACB86}" srcOrd="1" destOrd="0" presId="urn:microsoft.com/office/officeart/2018/2/layout/IconLabelList"/>
    <dgm:cxn modelId="{A8197F20-6791-4CBE-8911-C959B38434D3}" type="presParOf" srcId="{06A6E046-832F-4D12-B284-3F98D9E3B9D5}" destId="{3A95A59F-00FB-43CC-90F0-3A8970481C8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AB52357-95E3-43BE-BDD7-F92D1F4016BB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429D796-B489-4898-8D5D-E94062C3B8E6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Qualifying the lead</a:t>
          </a:r>
          <a:endParaRPr lang="en-US"/>
        </a:p>
      </dgm:t>
    </dgm:pt>
    <dgm:pt modelId="{562FE060-00F9-4BC6-93BA-F36C626F45FA}" type="parTrans" cxnId="{C64B5707-1A0B-4B87-AAB7-F884B09E564E}">
      <dgm:prSet/>
      <dgm:spPr/>
      <dgm:t>
        <a:bodyPr/>
        <a:lstStyle/>
        <a:p>
          <a:endParaRPr lang="en-US"/>
        </a:p>
      </dgm:t>
    </dgm:pt>
    <dgm:pt modelId="{A065C128-8D81-4612-AA76-C0B4E329478F}" type="sibTrans" cxnId="{C64B5707-1A0B-4B87-AAB7-F884B09E564E}">
      <dgm:prSet/>
      <dgm:spPr/>
      <dgm:t>
        <a:bodyPr/>
        <a:lstStyle/>
        <a:p>
          <a:endParaRPr lang="en-US"/>
        </a:p>
      </dgm:t>
    </dgm:pt>
    <dgm:pt modelId="{035C5D79-87B8-4527-B1F7-A602244B9223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Brand Guardian Review</a:t>
          </a:r>
          <a:endParaRPr lang="en-US"/>
        </a:p>
      </dgm:t>
    </dgm:pt>
    <dgm:pt modelId="{ACCA6F2D-79EF-403F-A42C-18A5419DF17C}" type="parTrans" cxnId="{329C57BC-87E4-465F-971E-2EDC831BFBA4}">
      <dgm:prSet/>
      <dgm:spPr/>
      <dgm:t>
        <a:bodyPr/>
        <a:lstStyle/>
        <a:p>
          <a:endParaRPr lang="en-US"/>
        </a:p>
      </dgm:t>
    </dgm:pt>
    <dgm:pt modelId="{D910B671-DDE9-474E-9A5B-4A0869174A31}" type="sibTrans" cxnId="{329C57BC-87E4-465F-971E-2EDC831BFBA4}">
      <dgm:prSet/>
      <dgm:spPr/>
      <dgm:t>
        <a:bodyPr/>
        <a:lstStyle/>
        <a:p>
          <a:endParaRPr lang="en-US"/>
        </a:p>
      </dgm:t>
    </dgm:pt>
    <dgm:pt modelId="{B3CC39E4-8604-47EC-8386-6C338D36C84D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Discovery Assessment</a:t>
          </a:r>
          <a:endParaRPr lang="en-US"/>
        </a:p>
      </dgm:t>
    </dgm:pt>
    <dgm:pt modelId="{01D5143A-1361-4EF8-A8D0-5628053CC950}" type="parTrans" cxnId="{6500A50E-4F29-45C6-9D23-38580776E6C8}">
      <dgm:prSet/>
      <dgm:spPr/>
      <dgm:t>
        <a:bodyPr/>
        <a:lstStyle/>
        <a:p>
          <a:endParaRPr lang="en-US"/>
        </a:p>
      </dgm:t>
    </dgm:pt>
    <dgm:pt modelId="{9ED93AB8-4D37-421D-A7A1-B7271BAA2345}" type="sibTrans" cxnId="{6500A50E-4F29-45C6-9D23-38580776E6C8}">
      <dgm:prSet/>
      <dgm:spPr/>
      <dgm:t>
        <a:bodyPr/>
        <a:lstStyle/>
        <a:p>
          <a:endParaRPr lang="en-US"/>
        </a:p>
      </dgm:t>
    </dgm:pt>
    <dgm:pt modelId="{6E085FDB-DB57-4692-BFD9-34F98E4D60F3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Deal Qualification</a:t>
          </a:r>
          <a:endParaRPr lang="en-US"/>
        </a:p>
      </dgm:t>
    </dgm:pt>
    <dgm:pt modelId="{447FEC98-2F06-462C-BD8F-68D72053DC7C}" type="parTrans" cxnId="{0C36B77C-71DD-471D-B093-8A26F7E5A94C}">
      <dgm:prSet/>
      <dgm:spPr/>
      <dgm:t>
        <a:bodyPr/>
        <a:lstStyle/>
        <a:p>
          <a:endParaRPr lang="en-US"/>
        </a:p>
      </dgm:t>
    </dgm:pt>
    <dgm:pt modelId="{10F82579-D444-43B8-8CD4-8BD2EA9D38CE}" type="sibTrans" cxnId="{0C36B77C-71DD-471D-B093-8A26F7E5A94C}">
      <dgm:prSet/>
      <dgm:spPr/>
      <dgm:t>
        <a:bodyPr/>
        <a:lstStyle/>
        <a:p>
          <a:endParaRPr lang="en-US"/>
        </a:p>
      </dgm:t>
    </dgm:pt>
    <dgm:pt modelId="{8E185E96-E537-4409-AEE1-D791D8F8C338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dirty="0"/>
            <a:t>Registering opportunity with SAP </a:t>
          </a:r>
          <a:r>
            <a:rPr lang="en-GB" dirty="0" err="1"/>
            <a:t>PartnerEdge</a:t>
          </a:r>
          <a:endParaRPr lang="en-US" dirty="0"/>
        </a:p>
      </dgm:t>
    </dgm:pt>
    <dgm:pt modelId="{1D338E2F-4D6B-4EF1-856F-BA7A0E0326B5}" type="parTrans" cxnId="{89666BC3-7359-4BC1-8AF0-BC4DC41E50A3}">
      <dgm:prSet/>
      <dgm:spPr/>
      <dgm:t>
        <a:bodyPr/>
        <a:lstStyle/>
        <a:p>
          <a:endParaRPr lang="en-US"/>
        </a:p>
      </dgm:t>
    </dgm:pt>
    <dgm:pt modelId="{49C230CC-D4C2-4109-97C0-42D6C08FAFF8}" type="sibTrans" cxnId="{89666BC3-7359-4BC1-8AF0-BC4DC41E50A3}">
      <dgm:prSet/>
      <dgm:spPr/>
      <dgm:t>
        <a:bodyPr/>
        <a:lstStyle/>
        <a:p>
          <a:endParaRPr lang="en-US"/>
        </a:p>
      </dgm:t>
    </dgm:pt>
    <dgm:pt modelId="{0D9837E0-30E3-4B3C-98D8-11CC9FD38F1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Complete Quick Qualification at Brand Guardian Tool</a:t>
          </a:r>
          <a:endParaRPr lang="en-US"/>
        </a:p>
      </dgm:t>
    </dgm:pt>
    <dgm:pt modelId="{5C069392-9222-4380-9A66-28C75AA12FC3}" type="parTrans" cxnId="{6AEC5EF8-B338-4426-94BA-C4046EE46701}">
      <dgm:prSet/>
      <dgm:spPr/>
      <dgm:t>
        <a:bodyPr/>
        <a:lstStyle/>
        <a:p>
          <a:endParaRPr lang="en-US"/>
        </a:p>
      </dgm:t>
    </dgm:pt>
    <dgm:pt modelId="{FD22B7A8-620C-451B-BAF0-A39D01C58BD9}" type="sibTrans" cxnId="{6AEC5EF8-B338-4426-94BA-C4046EE46701}">
      <dgm:prSet/>
      <dgm:spPr/>
      <dgm:t>
        <a:bodyPr/>
        <a:lstStyle/>
        <a:p>
          <a:endParaRPr lang="en-US"/>
        </a:p>
      </dgm:t>
    </dgm:pt>
    <dgm:pt modelId="{E5F2C4C1-4A00-48D8-B4C4-72FA57D8493A}" type="pres">
      <dgm:prSet presAssocID="{FAB52357-95E3-43BE-BDD7-F92D1F4016BB}" presName="root" presStyleCnt="0">
        <dgm:presLayoutVars>
          <dgm:dir/>
          <dgm:resizeHandles val="exact"/>
        </dgm:presLayoutVars>
      </dgm:prSet>
      <dgm:spPr/>
    </dgm:pt>
    <dgm:pt modelId="{D3E9FF05-E29A-4FD3-BA26-28FE917E2129}" type="pres">
      <dgm:prSet presAssocID="{6429D796-B489-4898-8D5D-E94062C3B8E6}" presName="compNode" presStyleCnt="0"/>
      <dgm:spPr/>
    </dgm:pt>
    <dgm:pt modelId="{D4E59552-4977-4511-8A82-770B8AC2249A}" type="pres">
      <dgm:prSet presAssocID="{6429D796-B489-4898-8D5D-E94062C3B8E6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6C99B439-6AA4-467C-A364-7E5AE783C11C}" type="pres">
      <dgm:prSet presAssocID="{6429D796-B489-4898-8D5D-E94062C3B8E6}" presName="spaceRect" presStyleCnt="0"/>
      <dgm:spPr/>
    </dgm:pt>
    <dgm:pt modelId="{5837A163-D916-4691-8954-DA9D29CA0583}" type="pres">
      <dgm:prSet presAssocID="{6429D796-B489-4898-8D5D-E94062C3B8E6}" presName="textRect" presStyleLbl="revTx" presStyleIdx="0" presStyleCnt="6">
        <dgm:presLayoutVars>
          <dgm:chMax val="1"/>
          <dgm:chPref val="1"/>
        </dgm:presLayoutVars>
      </dgm:prSet>
      <dgm:spPr/>
    </dgm:pt>
    <dgm:pt modelId="{A597D4CD-F2C3-495B-8353-051BFC22C1FD}" type="pres">
      <dgm:prSet presAssocID="{A065C128-8D81-4612-AA76-C0B4E329478F}" presName="sibTrans" presStyleCnt="0"/>
      <dgm:spPr/>
    </dgm:pt>
    <dgm:pt modelId="{C28B762B-446D-4C4A-9E55-0CF4B7A6C0FF}" type="pres">
      <dgm:prSet presAssocID="{035C5D79-87B8-4527-B1F7-A602244B9223}" presName="compNode" presStyleCnt="0"/>
      <dgm:spPr/>
    </dgm:pt>
    <dgm:pt modelId="{807F9EBE-B090-4BB5-BA57-9E4C0F574254}" type="pres">
      <dgm:prSet presAssocID="{035C5D79-87B8-4527-B1F7-A602244B9223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3E7BF43A-6C00-4FDA-B83B-F0DD7E953C2F}" type="pres">
      <dgm:prSet presAssocID="{035C5D79-87B8-4527-B1F7-A602244B9223}" presName="spaceRect" presStyleCnt="0"/>
      <dgm:spPr/>
    </dgm:pt>
    <dgm:pt modelId="{04AF6A95-8DD1-4610-B6AD-9D536D5083A0}" type="pres">
      <dgm:prSet presAssocID="{035C5D79-87B8-4527-B1F7-A602244B9223}" presName="textRect" presStyleLbl="revTx" presStyleIdx="1" presStyleCnt="6">
        <dgm:presLayoutVars>
          <dgm:chMax val="1"/>
          <dgm:chPref val="1"/>
        </dgm:presLayoutVars>
      </dgm:prSet>
      <dgm:spPr/>
    </dgm:pt>
    <dgm:pt modelId="{5A74CC90-065A-4EE9-89E5-8E7A9CD7EA92}" type="pres">
      <dgm:prSet presAssocID="{D910B671-DDE9-474E-9A5B-4A0869174A31}" presName="sibTrans" presStyleCnt="0"/>
      <dgm:spPr/>
    </dgm:pt>
    <dgm:pt modelId="{5E220AEA-F745-417A-A3B5-F342004D8402}" type="pres">
      <dgm:prSet presAssocID="{B3CC39E4-8604-47EC-8386-6C338D36C84D}" presName="compNode" presStyleCnt="0"/>
      <dgm:spPr/>
    </dgm:pt>
    <dgm:pt modelId="{36037913-A24D-4CF1-B007-B013701FB6B9}" type="pres">
      <dgm:prSet presAssocID="{B3CC39E4-8604-47EC-8386-6C338D36C84D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26967976-C6B1-4D31-9E50-E93340985335}" type="pres">
      <dgm:prSet presAssocID="{B3CC39E4-8604-47EC-8386-6C338D36C84D}" presName="spaceRect" presStyleCnt="0"/>
      <dgm:spPr/>
    </dgm:pt>
    <dgm:pt modelId="{03A8E333-5C0A-4C58-8504-138DB2FC6E81}" type="pres">
      <dgm:prSet presAssocID="{B3CC39E4-8604-47EC-8386-6C338D36C84D}" presName="textRect" presStyleLbl="revTx" presStyleIdx="2" presStyleCnt="6">
        <dgm:presLayoutVars>
          <dgm:chMax val="1"/>
          <dgm:chPref val="1"/>
        </dgm:presLayoutVars>
      </dgm:prSet>
      <dgm:spPr/>
    </dgm:pt>
    <dgm:pt modelId="{1CA9CDA6-AA9A-41B8-842A-70094EDB6B25}" type="pres">
      <dgm:prSet presAssocID="{9ED93AB8-4D37-421D-A7A1-B7271BAA2345}" presName="sibTrans" presStyleCnt="0"/>
      <dgm:spPr/>
    </dgm:pt>
    <dgm:pt modelId="{AA45C2B6-024F-46B1-B929-88D5806EF741}" type="pres">
      <dgm:prSet presAssocID="{6E085FDB-DB57-4692-BFD9-34F98E4D60F3}" presName="compNode" presStyleCnt="0"/>
      <dgm:spPr/>
    </dgm:pt>
    <dgm:pt modelId="{E42FC02F-737F-46D0-A560-08C82A8616DF}" type="pres">
      <dgm:prSet presAssocID="{6E085FDB-DB57-4692-BFD9-34F98E4D60F3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B32008C5-94E2-490B-81FD-5D5A0D204392}" type="pres">
      <dgm:prSet presAssocID="{6E085FDB-DB57-4692-BFD9-34F98E4D60F3}" presName="spaceRect" presStyleCnt="0"/>
      <dgm:spPr/>
    </dgm:pt>
    <dgm:pt modelId="{81F76E5E-1B05-4993-A5A6-4E71898D05CB}" type="pres">
      <dgm:prSet presAssocID="{6E085FDB-DB57-4692-BFD9-34F98E4D60F3}" presName="textRect" presStyleLbl="revTx" presStyleIdx="3" presStyleCnt="6">
        <dgm:presLayoutVars>
          <dgm:chMax val="1"/>
          <dgm:chPref val="1"/>
        </dgm:presLayoutVars>
      </dgm:prSet>
      <dgm:spPr/>
    </dgm:pt>
    <dgm:pt modelId="{DC66DD2D-0F6A-432D-8FA3-6EB2356CC9B3}" type="pres">
      <dgm:prSet presAssocID="{10F82579-D444-43B8-8CD4-8BD2EA9D38CE}" presName="sibTrans" presStyleCnt="0"/>
      <dgm:spPr/>
    </dgm:pt>
    <dgm:pt modelId="{8F61C866-04BE-4FB4-8034-5A265F472883}" type="pres">
      <dgm:prSet presAssocID="{8E185E96-E537-4409-AEE1-D791D8F8C338}" presName="compNode" presStyleCnt="0"/>
      <dgm:spPr/>
    </dgm:pt>
    <dgm:pt modelId="{3251C264-C326-420D-8222-93A7932F0FDD}" type="pres">
      <dgm:prSet presAssocID="{8E185E96-E537-4409-AEE1-D791D8F8C338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ght Pointing Backhand Index"/>
        </a:ext>
      </dgm:extLst>
    </dgm:pt>
    <dgm:pt modelId="{8FB35440-C9F5-416B-A147-4FC7ECBF1217}" type="pres">
      <dgm:prSet presAssocID="{8E185E96-E537-4409-AEE1-D791D8F8C338}" presName="spaceRect" presStyleCnt="0"/>
      <dgm:spPr/>
    </dgm:pt>
    <dgm:pt modelId="{439497C6-6F34-484A-B6E2-4A33973246FF}" type="pres">
      <dgm:prSet presAssocID="{8E185E96-E537-4409-AEE1-D791D8F8C338}" presName="textRect" presStyleLbl="revTx" presStyleIdx="4" presStyleCnt="6">
        <dgm:presLayoutVars>
          <dgm:chMax val="1"/>
          <dgm:chPref val="1"/>
        </dgm:presLayoutVars>
      </dgm:prSet>
      <dgm:spPr/>
    </dgm:pt>
    <dgm:pt modelId="{75E3F481-6544-4D02-9CAC-19773EE658A3}" type="pres">
      <dgm:prSet presAssocID="{49C230CC-D4C2-4109-97C0-42D6C08FAFF8}" presName="sibTrans" presStyleCnt="0"/>
      <dgm:spPr/>
    </dgm:pt>
    <dgm:pt modelId="{797C9EFF-EC9B-47D2-AD05-5EF3F602EE6B}" type="pres">
      <dgm:prSet presAssocID="{0D9837E0-30E3-4B3C-98D8-11CC9FD38F12}" presName="compNode" presStyleCnt="0"/>
      <dgm:spPr/>
    </dgm:pt>
    <dgm:pt modelId="{9C2E12ED-CCC4-4779-B10B-D33F80FDA18A}" type="pres">
      <dgm:prSet presAssocID="{0D9837E0-30E3-4B3C-98D8-11CC9FD38F12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ome"/>
        </a:ext>
      </dgm:extLst>
    </dgm:pt>
    <dgm:pt modelId="{2E3F7FC2-EF5A-473C-9C42-A8FC1A198542}" type="pres">
      <dgm:prSet presAssocID="{0D9837E0-30E3-4B3C-98D8-11CC9FD38F12}" presName="spaceRect" presStyleCnt="0"/>
      <dgm:spPr/>
    </dgm:pt>
    <dgm:pt modelId="{50595FFC-D044-418A-A025-42B65BC9C75C}" type="pres">
      <dgm:prSet presAssocID="{0D9837E0-30E3-4B3C-98D8-11CC9FD38F12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C64B5707-1A0B-4B87-AAB7-F884B09E564E}" srcId="{FAB52357-95E3-43BE-BDD7-F92D1F4016BB}" destId="{6429D796-B489-4898-8D5D-E94062C3B8E6}" srcOrd="0" destOrd="0" parTransId="{562FE060-00F9-4BC6-93BA-F36C626F45FA}" sibTransId="{A065C128-8D81-4612-AA76-C0B4E329478F}"/>
    <dgm:cxn modelId="{6500A50E-4F29-45C6-9D23-38580776E6C8}" srcId="{FAB52357-95E3-43BE-BDD7-F92D1F4016BB}" destId="{B3CC39E4-8604-47EC-8386-6C338D36C84D}" srcOrd="2" destOrd="0" parTransId="{01D5143A-1361-4EF8-A8D0-5628053CC950}" sibTransId="{9ED93AB8-4D37-421D-A7A1-B7271BAA2345}"/>
    <dgm:cxn modelId="{1C2D4B22-82EF-498B-9C43-7F259B82F3F6}" type="presOf" srcId="{FAB52357-95E3-43BE-BDD7-F92D1F4016BB}" destId="{E5F2C4C1-4A00-48D8-B4C4-72FA57D8493A}" srcOrd="0" destOrd="0" presId="urn:microsoft.com/office/officeart/2018/2/layout/IconLabelList"/>
    <dgm:cxn modelId="{2551FA3F-E767-4E8A-ADD2-CF3171065C21}" type="presOf" srcId="{6429D796-B489-4898-8D5D-E94062C3B8E6}" destId="{5837A163-D916-4691-8954-DA9D29CA0583}" srcOrd="0" destOrd="0" presId="urn:microsoft.com/office/officeart/2018/2/layout/IconLabelList"/>
    <dgm:cxn modelId="{0C36B77C-71DD-471D-B093-8A26F7E5A94C}" srcId="{FAB52357-95E3-43BE-BDD7-F92D1F4016BB}" destId="{6E085FDB-DB57-4692-BFD9-34F98E4D60F3}" srcOrd="3" destOrd="0" parTransId="{447FEC98-2F06-462C-BD8F-68D72053DC7C}" sibTransId="{10F82579-D444-43B8-8CD4-8BD2EA9D38CE}"/>
    <dgm:cxn modelId="{97CE2B97-02F2-4304-9F26-6247BE187F12}" type="presOf" srcId="{8E185E96-E537-4409-AEE1-D791D8F8C338}" destId="{439497C6-6F34-484A-B6E2-4A33973246FF}" srcOrd="0" destOrd="0" presId="urn:microsoft.com/office/officeart/2018/2/layout/IconLabelList"/>
    <dgm:cxn modelId="{CF129B9A-8BCC-4FCA-859B-2C5B854A4113}" type="presOf" srcId="{6E085FDB-DB57-4692-BFD9-34F98E4D60F3}" destId="{81F76E5E-1B05-4993-A5A6-4E71898D05CB}" srcOrd="0" destOrd="0" presId="urn:microsoft.com/office/officeart/2018/2/layout/IconLabelList"/>
    <dgm:cxn modelId="{BD408AA9-D43F-4383-BF14-FD15A5A068A9}" type="presOf" srcId="{035C5D79-87B8-4527-B1F7-A602244B9223}" destId="{04AF6A95-8DD1-4610-B6AD-9D536D5083A0}" srcOrd="0" destOrd="0" presId="urn:microsoft.com/office/officeart/2018/2/layout/IconLabelList"/>
    <dgm:cxn modelId="{E1B030AF-1E4A-4A51-9C71-E0B00522B35D}" type="presOf" srcId="{B3CC39E4-8604-47EC-8386-6C338D36C84D}" destId="{03A8E333-5C0A-4C58-8504-138DB2FC6E81}" srcOrd="0" destOrd="0" presId="urn:microsoft.com/office/officeart/2018/2/layout/IconLabelList"/>
    <dgm:cxn modelId="{EDEA1AB3-DDBD-4645-B47A-6D405AF06887}" type="presOf" srcId="{0D9837E0-30E3-4B3C-98D8-11CC9FD38F12}" destId="{50595FFC-D044-418A-A025-42B65BC9C75C}" srcOrd="0" destOrd="0" presId="urn:microsoft.com/office/officeart/2018/2/layout/IconLabelList"/>
    <dgm:cxn modelId="{329C57BC-87E4-465F-971E-2EDC831BFBA4}" srcId="{FAB52357-95E3-43BE-BDD7-F92D1F4016BB}" destId="{035C5D79-87B8-4527-B1F7-A602244B9223}" srcOrd="1" destOrd="0" parTransId="{ACCA6F2D-79EF-403F-A42C-18A5419DF17C}" sibTransId="{D910B671-DDE9-474E-9A5B-4A0869174A31}"/>
    <dgm:cxn modelId="{89666BC3-7359-4BC1-8AF0-BC4DC41E50A3}" srcId="{FAB52357-95E3-43BE-BDD7-F92D1F4016BB}" destId="{8E185E96-E537-4409-AEE1-D791D8F8C338}" srcOrd="4" destOrd="0" parTransId="{1D338E2F-4D6B-4EF1-856F-BA7A0E0326B5}" sibTransId="{49C230CC-D4C2-4109-97C0-42D6C08FAFF8}"/>
    <dgm:cxn modelId="{6AEC5EF8-B338-4426-94BA-C4046EE46701}" srcId="{FAB52357-95E3-43BE-BDD7-F92D1F4016BB}" destId="{0D9837E0-30E3-4B3C-98D8-11CC9FD38F12}" srcOrd="5" destOrd="0" parTransId="{5C069392-9222-4380-9A66-28C75AA12FC3}" sibTransId="{FD22B7A8-620C-451B-BAF0-A39D01C58BD9}"/>
    <dgm:cxn modelId="{7E9D46CA-AAEC-4510-8136-05ECFC0366CD}" type="presParOf" srcId="{E5F2C4C1-4A00-48D8-B4C4-72FA57D8493A}" destId="{D3E9FF05-E29A-4FD3-BA26-28FE917E2129}" srcOrd="0" destOrd="0" presId="urn:microsoft.com/office/officeart/2018/2/layout/IconLabelList"/>
    <dgm:cxn modelId="{3A235970-F0B3-4A00-B2C4-C45A7D1C7939}" type="presParOf" srcId="{D3E9FF05-E29A-4FD3-BA26-28FE917E2129}" destId="{D4E59552-4977-4511-8A82-770B8AC2249A}" srcOrd="0" destOrd="0" presId="urn:microsoft.com/office/officeart/2018/2/layout/IconLabelList"/>
    <dgm:cxn modelId="{100F3F12-E33F-443A-99BD-132EAA2CE428}" type="presParOf" srcId="{D3E9FF05-E29A-4FD3-BA26-28FE917E2129}" destId="{6C99B439-6AA4-467C-A364-7E5AE783C11C}" srcOrd="1" destOrd="0" presId="urn:microsoft.com/office/officeart/2018/2/layout/IconLabelList"/>
    <dgm:cxn modelId="{ACE2C294-A21E-4005-A408-42B1AF7614AB}" type="presParOf" srcId="{D3E9FF05-E29A-4FD3-BA26-28FE917E2129}" destId="{5837A163-D916-4691-8954-DA9D29CA0583}" srcOrd="2" destOrd="0" presId="urn:microsoft.com/office/officeart/2018/2/layout/IconLabelList"/>
    <dgm:cxn modelId="{A6E1C36D-D777-4180-A270-D6C22A90BBD4}" type="presParOf" srcId="{E5F2C4C1-4A00-48D8-B4C4-72FA57D8493A}" destId="{A597D4CD-F2C3-495B-8353-051BFC22C1FD}" srcOrd="1" destOrd="0" presId="urn:microsoft.com/office/officeart/2018/2/layout/IconLabelList"/>
    <dgm:cxn modelId="{224FF507-82DB-44CE-838F-B33B84FEE95B}" type="presParOf" srcId="{E5F2C4C1-4A00-48D8-B4C4-72FA57D8493A}" destId="{C28B762B-446D-4C4A-9E55-0CF4B7A6C0FF}" srcOrd="2" destOrd="0" presId="urn:microsoft.com/office/officeart/2018/2/layout/IconLabelList"/>
    <dgm:cxn modelId="{EFA7A2AE-6F20-4515-AADB-11AB4A12880A}" type="presParOf" srcId="{C28B762B-446D-4C4A-9E55-0CF4B7A6C0FF}" destId="{807F9EBE-B090-4BB5-BA57-9E4C0F574254}" srcOrd="0" destOrd="0" presId="urn:microsoft.com/office/officeart/2018/2/layout/IconLabelList"/>
    <dgm:cxn modelId="{9FFFF658-4773-4EF2-A6FD-367622D30DBA}" type="presParOf" srcId="{C28B762B-446D-4C4A-9E55-0CF4B7A6C0FF}" destId="{3E7BF43A-6C00-4FDA-B83B-F0DD7E953C2F}" srcOrd="1" destOrd="0" presId="urn:microsoft.com/office/officeart/2018/2/layout/IconLabelList"/>
    <dgm:cxn modelId="{92F09F14-73AA-41F8-9843-78253290A5DA}" type="presParOf" srcId="{C28B762B-446D-4C4A-9E55-0CF4B7A6C0FF}" destId="{04AF6A95-8DD1-4610-B6AD-9D536D5083A0}" srcOrd="2" destOrd="0" presId="urn:microsoft.com/office/officeart/2018/2/layout/IconLabelList"/>
    <dgm:cxn modelId="{A6FFF674-BC6A-4926-8E02-E3E1D5F043AB}" type="presParOf" srcId="{E5F2C4C1-4A00-48D8-B4C4-72FA57D8493A}" destId="{5A74CC90-065A-4EE9-89E5-8E7A9CD7EA92}" srcOrd="3" destOrd="0" presId="urn:microsoft.com/office/officeart/2018/2/layout/IconLabelList"/>
    <dgm:cxn modelId="{5EFC28B8-1140-48F0-9245-62270C00F842}" type="presParOf" srcId="{E5F2C4C1-4A00-48D8-B4C4-72FA57D8493A}" destId="{5E220AEA-F745-417A-A3B5-F342004D8402}" srcOrd="4" destOrd="0" presId="urn:microsoft.com/office/officeart/2018/2/layout/IconLabelList"/>
    <dgm:cxn modelId="{842AD18C-0A3F-43EE-9330-9350242C366A}" type="presParOf" srcId="{5E220AEA-F745-417A-A3B5-F342004D8402}" destId="{36037913-A24D-4CF1-B007-B013701FB6B9}" srcOrd="0" destOrd="0" presId="urn:microsoft.com/office/officeart/2018/2/layout/IconLabelList"/>
    <dgm:cxn modelId="{C8046DDA-99B7-4410-B58B-32D4438C1818}" type="presParOf" srcId="{5E220AEA-F745-417A-A3B5-F342004D8402}" destId="{26967976-C6B1-4D31-9E50-E93340985335}" srcOrd="1" destOrd="0" presId="urn:microsoft.com/office/officeart/2018/2/layout/IconLabelList"/>
    <dgm:cxn modelId="{B35C2B68-2F03-4204-9612-BE6393C90CE7}" type="presParOf" srcId="{5E220AEA-F745-417A-A3B5-F342004D8402}" destId="{03A8E333-5C0A-4C58-8504-138DB2FC6E81}" srcOrd="2" destOrd="0" presId="urn:microsoft.com/office/officeart/2018/2/layout/IconLabelList"/>
    <dgm:cxn modelId="{503D1E55-548E-41C7-BF6B-79768337A773}" type="presParOf" srcId="{E5F2C4C1-4A00-48D8-B4C4-72FA57D8493A}" destId="{1CA9CDA6-AA9A-41B8-842A-70094EDB6B25}" srcOrd="5" destOrd="0" presId="urn:microsoft.com/office/officeart/2018/2/layout/IconLabelList"/>
    <dgm:cxn modelId="{6B1E56A4-D375-4AB9-BDF5-CF61EAD4BA57}" type="presParOf" srcId="{E5F2C4C1-4A00-48D8-B4C4-72FA57D8493A}" destId="{AA45C2B6-024F-46B1-B929-88D5806EF741}" srcOrd="6" destOrd="0" presId="urn:microsoft.com/office/officeart/2018/2/layout/IconLabelList"/>
    <dgm:cxn modelId="{53C06FE6-5A16-474A-9639-4D2AFB37879C}" type="presParOf" srcId="{AA45C2B6-024F-46B1-B929-88D5806EF741}" destId="{E42FC02F-737F-46D0-A560-08C82A8616DF}" srcOrd="0" destOrd="0" presId="urn:microsoft.com/office/officeart/2018/2/layout/IconLabelList"/>
    <dgm:cxn modelId="{10BC86F4-CC97-45AA-B875-A484BEB070C7}" type="presParOf" srcId="{AA45C2B6-024F-46B1-B929-88D5806EF741}" destId="{B32008C5-94E2-490B-81FD-5D5A0D204392}" srcOrd="1" destOrd="0" presId="urn:microsoft.com/office/officeart/2018/2/layout/IconLabelList"/>
    <dgm:cxn modelId="{D5866A6B-50B3-45A9-9A09-8996E82796A8}" type="presParOf" srcId="{AA45C2B6-024F-46B1-B929-88D5806EF741}" destId="{81F76E5E-1B05-4993-A5A6-4E71898D05CB}" srcOrd="2" destOrd="0" presId="urn:microsoft.com/office/officeart/2018/2/layout/IconLabelList"/>
    <dgm:cxn modelId="{3B51F75B-A00C-480F-90FB-FCC584229BCF}" type="presParOf" srcId="{E5F2C4C1-4A00-48D8-B4C4-72FA57D8493A}" destId="{DC66DD2D-0F6A-432D-8FA3-6EB2356CC9B3}" srcOrd="7" destOrd="0" presId="urn:microsoft.com/office/officeart/2018/2/layout/IconLabelList"/>
    <dgm:cxn modelId="{690D4858-C249-4B6A-AF5F-9A8BE8494866}" type="presParOf" srcId="{E5F2C4C1-4A00-48D8-B4C4-72FA57D8493A}" destId="{8F61C866-04BE-4FB4-8034-5A265F472883}" srcOrd="8" destOrd="0" presId="urn:microsoft.com/office/officeart/2018/2/layout/IconLabelList"/>
    <dgm:cxn modelId="{09F65E60-BC95-4C51-A88D-95E01798655C}" type="presParOf" srcId="{8F61C866-04BE-4FB4-8034-5A265F472883}" destId="{3251C264-C326-420D-8222-93A7932F0FDD}" srcOrd="0" destOrd="0" presId="urn:microsoft.com/office/officeart/2018/2/layout/IconLabelList"/>
    <dgm:cxn modelId="{9E5CE954-1E00-4203-A210-E2E37B658284}" type="presParOf" srcId="{8F61C866-04BE-4FB4-8034-5A265F472883}" destId="{8FB35440-C9F5-416B-A147-4FC7ECBF1217}" srcOrd="1" destOrd="0" presId="urn:microsoft.com/office/officeart/2018/2/layout/IconLabelList"/>
    <dgm:cxn modelId="{60957CD0-F29F-44C8-B789-5A607DD16B46}" type="presParOf" srcId="{8F61C866-04BE-4FB4-8034-5A265F472883}" destId="{439497C6-6F34-484A-B6E2-4A33973246FF}" srcOrd="2" destOrd="0" presId="urn:microsoft.com/office/officeart/2018/2/layout/IconLabelList"/>
    <dgm:cxn modelId="{BEE26DC2-8701-4778-A1EE-EE9C1761E77B}" type="presParOf" srcId="{E5F2C4C1-4A00-48D8-B4C4-72FA57D8493A}" destId="{75E3F481-6544-4D02-9CAC-19773EE658A3}" srcOrd="9" destOrd="0" presId="urn:microsoft.com/office/officeart/2018/2/layout/IconLabelList"/>
    <dgm:cxn modelId="{6D15F222-3A58-43DD-92D4-193805FD9B59}" type="presParOf" srcId="{E5F2C4C1-4A00-48D8-B4C4-72FA57D8493A}" destId="{797C9EFF-EC9B-47D2-AD05-5EF3F602EE6B}" srcOrd="10" destOrd="0" presId="urn:microsoft.com/office/officeart/2018/2/layout/IconLabelList"/>
    <dgm:cxn modelId="{2B305E75-2645-4178-94A3-D815A7F99DB8}" type="presParOf" srcId="{797C9EFF-EC9B-47D2-AD05-5EF3F602EE6B}" destId="{9C2E12ED-CCC4-4779-B10B-D33F80FDA18A}" srcOrd="0" destOrd="0" presId="urn:microsoft.com/office/officeart/2018/2/layout/IconLabelList"/>
    <dgm:cxn modelId="{6FC5B0CB-4356-4478-B4A0-16A08DE8D39F}" type="presParOf" srcId="{797C9EFF-EC9B-47D2-AD05-5EF3F602EE6B}" destId="{2E3F7FC2-EF5A-473C-9C42-A8FC1A198542}" srcOrd="1" destOrd="0" presId="urn:microsoft.com/office/officeart/2018/2/layout/IconLabelList"/>
    <dgm:cxn modelId="{113CDB06-3C7B-40BE-98F0-F082CE829D12}" type="presParOf" srcId="{797C9EFF-EC9B-47D2-AD05-5EF3F602EE6B}" destId="{50595FFC-D044-418A-A025-42B65BC9C75C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08DCF37-AD18-4DFC-A69E-31637FC1D62F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50B7C5E-946D-4670-8E8B-13CEB080BE0E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Add-ons</a:t>
          </a:r>
          <a:endParaRPr lang="en-US" dirty="0">
            <a:solidFill>
              <a:srgbClr val="FF0000"/>
            </a:solidFill>
          </a:endParaRPr>
        </a:p>
      </dgm:t>
    </dgm:pt>
    <dgm:pt modelId="{4F86A8F0-3A81-42CF-B9D3-8BC45F389C22}" type="parTrans" cxnId="{B6EB21FC-6437-41BF-9F67-CF5950A947E7}">
      <dgm:prSet/>
      <dgm:spPr/>
      <dgm:t>
        <a:bodyPr/>
        <a:lstStyle/>
        <a:p>
          <a:endParaRPr lang="en-US"/>
        </a:p>
      </dgm:t>
    </dgm:pt>
    <dgm:pt modelId="{8F901F20-DA7F-41CE-83B7-B9F788DD31F0}" type="sibTrans" cxnId="{B6EB21FC-6437-41BF-9F67-CF5950A947E7}">
      <dgm:prSet/>
      <dgm:spPr/>
      <dgm:t>
        <a:bodyPr/>
        <a:lstStyle/>
        <a:p>
          <a:endParaRPr lang="en-US"/>
        </a:p>
      </dgm:t>
    </dgm:pt>
    <dgm:pt modelId="{5364FD68-5A2F-4EAD-A5BA-7542E3A9A570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Standardized Integrations With Other SAP Products</a:t>
          </a:r>
          <a:endParaRPr lang="en-US" dirty="0">
            <a:solidFill>
              <a:srgbClr val="FF0000"/>
            </a:solidFill>
          </a:endParaRPr>
        </a:p>
      </dgm:t>
    </dgm:pt>
    <dgm:pt modelId="{5F923012-415B-4D79-85D5-0548D5C170A5}" type="parTrans" cxnId="{ABB235BC-09B6-4309-AE50-EAF01A685803}">
      <dgm:prSet/>
      <dgm:spPr/>
      <dgm:t>
        <a:bodyPr/>
        <a:lstStyle/>
        <a:p>
          <a:endParaRPr lang="en-US"/>
        </a:p>
      </dgm:t>
    </dgm:pt>
    <dgm:pt modelId="{AC4772DF-98F4-4AA1-AEFE-578DD371DDAC}" type="sibTrans" cxnId="{ABB235BC-09B6-4309-AE50-EAF01A685803}">
      <dgm:prSet/>
      <dgm:spPr/>
      <dgm:t>
        <a:bodyPr/>
        <a:lstStyle/>
        <a:p>
          <a:endParaRPr lang="en-US"/>
        </a:p>
      </dgm:t>
    </dgm:pt>
    <dgm:pt modelId="{F3E251E1-8A44-440E-A3EE-34FEEAB5C279}">
      <dgm:prSet/>
      <dgm:spPr/>
      <dgm:t>
        <a:bodyPr/>
        <a:lstStyle/>
        <a:p>
          <a:r>
            <a:rPr lang="en-GB"/>
            <a:t>Co-Pilot</a:t>
          </a:r>
          <a:endParaRPr lang="en-US"/>
        </a:p>
      </dgm:t>
    </dgm:pt>
    <dgm:pt modelId="{54188CB6-4670-41A9-969D-79C8ABE44969}" type="parTrans" cxnId="{90F32BFC-DEA0-4201-AC81-30E2E35DF500}">
      <dgm:prSet/>
      <dgm:spPr/>
      <dgm:t>
        <a:bodyPr/>
        <a:lstStyle/>
        <a:p>
          <a:endParaRPr lang="en-US"/>
        </a:p>
      </dgm:t>
    </dgm:pt>
    <dgm:pt modelId="{B4BE4AD2-2E6D-46D0-816B-A8408437B988}" type="sibTrans" cxnId="{90F32BFC-DEA0-4201-AC81-30E2E35DF500}">
      <dgm:prSet/>
      <dgm:spPr/>
      <dgm:t>
        <a:bodyPr/>
        <a:lstStyle/>
        <a:p>
          <a:endParaRPr lang="en-US"/>
        </a:p>
      </dgm:t>
    </dgm:pt>
    <dgm:pt modelId="{21450416-E0A4-4D20-9844-12C0FFD69E33}">
      <dgm:prSet/>
      <dgm:spPr/>
      <dgm:t>
        <a:bodyPr/>
        <a:lstStyle/>
        <a:p>
          <a:r>
            <a:rPr lang="en-GB"/>
            <a:t>Test Scripts</a:t>
          </a:r>
          <a:endParaRPr lang="en-US"/>
        </a:p>
      </dgm:t>
    </dgm:pt>
    <dgm:pt modelId="{1D5B4275-C8BE-483A-96EB-C435E8EE7900}" type="parTrans" cxnId="{5F1260AA-4214-4695-86CE-FE1BBCA2AB5A}">
      <dgm:prSet/>
      <dgm:spPr/>
      <dgm:t>
        <a:bodyPr/>
        <a:lstStyle/>
        <a:p>
          <a:endParaRPr lang="en-US"/>
        </a:p>
      </dgm:t>
    </dgm:pt>
    <dgm:pt modelId="{D65EAC5B-B974-43AC-AEB4-26B0D2F95E6E}" type="sibTrans" cxnId="{5F1260AA-4214-4695-86CE-FE1BBCA2AB5A}">
      <dgm:prSet/>
      <dgm:spPr/>
      <dgm:t>
        <a:bodyPr/>
        <a:lstStyle/>
        <a:p>
          <a:endParaRPr lang="en-US"/>
        </a:p>
      </dgm:t>
    </dgm:pt>
    <dgm:pt modelId="{4C23BEB6-BC6F-4905-BA48-E522F6B118CB}" type="pres">
      <dgm:prSet presAssocID="{A08DCF37-AD18-4DFC-A69E-31637FC1D62F}" presName="root" presStyleCnt="0">
        <dgm:presLayoutVars>
          <dgm:dir/>
          <dgm:resizeHandles val="exact"/>
        </dgm:presLayoutVars>
      </dgm:prSet>
      <dgm:spPr/>
    </dgm:pt>
    <dgm:pt modelId="{F97287AE-7F7C-4119-8D56-BFE7F195EBFA}" type="pres">
      <dgm:prSet presAssocID="{450B7C5E-946D-4670-8E8B-13CEB080BE0E}" presName="compNode" presStyleCnt="0"/>
      <dgm:spPr/>
    </dgm:pt>
    <dgm:pt modelId="{08F38DAF-B6DF-49A0-8B26-0A592EBB0CE2}" type="pres">
      <dgm:prSet presAssocID="{450B7C5E-946D-4670-8E8B-13CEB080BE0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dd"/>
        </a:ext>
      </dgm:extLst>
    </dgm:pt>
    <dgm:pt modelId="{1160D5EC-F356-474A-A859-95667FBE314A}" type="pres">
      <dgm:prSet presAssocID="{450B7C5E-946D-4670-8E8B-13CEB080BE0E}" presName="spaceRect" presStyleCnt="0"/>
      <dgm:spPr/>
    </dgm:pt>
    <dgm:pt modelId="{B008F87F-CEE2-48AF-8FB2-E48DCEE4E6A6}" type="pres">
      <dgm:prSet presAssocID="{450B7C5E-946D-4670-8E8B-13CEB080BE0E}" presName="textRect" presStyleLbl="revTx" presStyleIdx="0" presStyleCnt="4">
        <dgm:presLayoutVars>
          <dgm:chMax val="1"/>
          <dgm:chPref val="1"/>
        </dgm:presLayoutVars>
      </dgm:prSet>
      <dgm:spPr/>
    </dgm:pt>
    <dgm:pt modelId="{E5DC88EE-D9D9-4658-B9BB-445F8F5DD2F5}" type="pres">
      <dgm:prSet presAssocID="{8F901F20-DA7F-41CE-83B7-B9F788DD31F0}" presName="sibTrans" presStyleCnt="0"/>
      <dgm:spPr/>
    </dgm:pt>
    <dgm:pt modelId="{C1F0DDD0-04B7-4854-9510-5C423C0A8908}" type="pres">
      <dgm:prSet presAssocID="{5364FD68-5A2F-4EAD-A5BA-7542E3A9A570}" presName="compNode" presStyleCnt="0"/>
      <dgm:spPr/>
    </dgm:pt>
    <dgm:pt modelId="{542CBAC7-8C6C-4CED-9CDF-80E1C9E79A1E}" type="pres">
      <dgm:prSet presAssocID="{5364FD68-5A2F-4EAD-A5BA-7542E3A9A57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9C9C1921-1D8B-421E-9330-4BD9AAFB155D}" type="pres">
      <dgm:prSet presAssocID="{5364FD68-5A2F-4EAD-A5BA-7542E3A9A570}" presName="spaceRect" presStyleCnt="0"/>
      <dgm:spPr/>
    </dgm:pt>
    <dgm:pt modelId="{0D7FB437-F485-44A6-8CC1-939AC7B060FB}" type="pres">
      <dgm:prSet presAssocID="{5364FD68-5A2F-4EAD-A5BA-7542E3A9A570}" presName="textRect" presStyleLbl="revTx" presStyleIdx="1" presStyleCnt="4">
        <dgm:presLayoutVars>
          <dgm:chMax val="1"/>
          <dgm:chPref val="1"/>
        </dgm:presLayoutVars>
      </dgm:prSet>
      <dgm:spPr/>
    </dgm:pt>
    <dgm:pt modelId="{32CC80BD-618F-48D5-AE10-5F41858D2FB4}" type="pres">
      <dgm:prSet presAssocID="{AC4772DF-98F4-4AA1-AEFE-578DD371DDAC}" presName="sibTrans" presStyleCnt="0"/>
      <dgm:spPr/>
    </dgm:pt>
    <dgm:pt modelId="{21B25FDE-4F0E-497E-A988-8805E31FAD19}" type="pres">
      <dgm:prSet presAssocID="{F3E251E1-8A44-440E-A3EE-34FEEAB5C279}" presName="compNode" presStyleCnt="0"/>
      <dgm:spPr/>
    </dgm:pt>
    <dgm:pt modelId="{843726FB-6870-4644-9808-12A63DD4A7A8}" type="pres">
      <dgm:prSet presAssocID="{F3E251E1-8A44-440E-A3EE-34FEEAB5C27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icopter"/>
        </a:ext>
      </dgm:extLst>
    </dgm:pt>
    <dgm:pt modelId="{E7AE9012-5668-4E50-A4C6-81F87DBB78D5}" type="pres">
      <dgm:prSet presAssocID="{F3E251E1-8A44-440E-A3EE-34FEEAB5C279}" presName="spaceRect" presStyleCnt="0"/>
      <dgm:spPr/>
    </dgm:pt>
    <dgm:pt modelId="{FB7921B1-7B23-45E0-92BA-B6F4FBE151D1}" type="pres">
      <dgm:prSet presAssocID="{F3E251E1-8A44-440E-A3EE-34FEEAB5C279}" presName="textRect" presStyleLbl="revTx" presStyleIdx="2" presStyleCnt="4">
        <dgm:presLayoutVars>
          <dgm:chMax val="1"/>
          <dgm:chPref val="1"/>
        </dgm:presLayoutVars>
      </dgm:prSet>
      <dgm:spPr/>
    </dgm:pt>
    <dgm:pt modelId="{E78CB8D6-5ED7-4F7A-84E0-7381D2396B52}" type="pres">
      <dgm:prSet presAssocID="{B4BE4AD2-2E6D-46D0-816B-A8408437B988}" presName="sibTrans" presStyleCnt="0"/>
      <dgm:spPr/>
    </dgm:pt>
    <dgm:pt modelId="{C6120BB9-3D7B-4DFD-BB2A-E342673D1BF0}" type="pres">
      <dgm:prSet presAssocID="{21450416-E0A4-4D20-9844-12C0FFD69E33}" presName="compNode" presStyleCnt="0"/>
      <dgm:spPr/>
    </dgm:pt>
    <dgm:pt modelId="{935D20EA-C806-4520-8A20-0293FD8535E5}" type="pres">
      <dgm:prSet presAssocID="{21450416-E0A4-4D20-9844-12C0FFD69E3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"/>
        </a:ext>
      </dgm:extLst>
    </dgm:pt>
    <dgm:pt modelId="{F42061B4-DB3F-4925-BC70-3AFBE258E7E8}" type="pres">
      <dgm:prSet presAssocID="{21450416-E0A4-4D20-9844-12C0FFD69E33}" presName="spaceRect" presStyleCnt="0"/>
      <dgm:spPr/>
    </dgm:pt>
    <dgm:pt modelId="{39FF5A80-6E35-4BF1-944D-1013482D2F1D}" type="pres">
      <dgm:prSet presAssocID="{21450416-E0A4-4D20-9844-12C0FFD69E3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CF9CC44-7ECD-4470-AC05-F537B00A1063}" type="presOf" srcId="{A08DCF37-AD18-4DFC-A69E-31637FC1D62F}" destId="{4C23BEB6-BC6F-4905-BA48-E522F6B118CB}" srcOrd="0" destOrd="0" presId="urn:microsoft.com/office/officeart/2018/2/layout/IconLabelList"/>
    <dgm:cxn modelId="{D90D5367-AA51-4BE3-956F-69B1A794D3BC}" type="presOf" srcId="{450B7C5E-946D-4670-8E8B-13CEB080BE0E}" destId="{B008F87F-CEE2-48AF-8FB2-E48DCEE4E6A6}" srcOrd="0" destOrd="0" presId="urn:microsoft.com/office/officeart/2018/2/layout/IconLabelList"/>
    <dgm:cxn modelId="{01C85B98-CA99-42DD-A7DA-EA50CD73D5F8}" type="presOf" srcId="{5364FD68-5A2F-4EAD-A5BA-7542E3A9A570}" destId="{0D7FB437-F485-44A6-8CC1-939AC7B060FB}" srcOrd="0" destOrd="0" presId="urn:microsoft.com/office/officeart/2018/2/layout/IconLabelList"/>
    <dgm:cxn modelId="{5F1260AA-4214-4695-86CE-FE1BBCA2AB5A}" srcId="{A08DCF37-AD18-4DFC-A69E-31637FC1D62F}" destId="{21450416-E0A4-4D20-9844-12C0FFD69E33}" srcOrd="3" destOrd="0" parTransId="{1D5B4275-C8BE-483A-96EB-C435E8EE7900}" sibTransId="{D65EAC5B-B974-43AC-AEB4-26B0D2F95E6E}"/>
    <dgm:cxn modelId="{ABB235BC-09B6-4309-AE50-EAF01A685803}" srcId="{A08DCF37-AD18-4DFC-A69E-31637FC1D62F}" destId="{5364FD68-5A2F-4EAD-A5BA-7542E3A9A570}" srcOrd="1" destOrd="0" parTransId="{5F923012-415B-4D79-85D5-0548D5C170A5}" sibTransId="{AC4772DF-98F4-4AA1-AEFE-578DD371DDAC}"/>
    <dgm:cxn modelId="{43A1CBDE-5184-4F9D-9CB6-B2E196B758E7}" type="presOf" srcId="{21450416-E0A4-4D20-9844-12C0FFD69E33}" destId="{39FF5A80-6E35-4BF1-944D-1013482D2F1D}" srcOrd="0" destOrd="0" presId="urn:microsoft.com/office/officeart/2018/2/layout/IconLabelList"/>
    <dgm:cxn modelId="{B6EB21FC-6437-41BF-9F67-CF5950A947E7}" srcId="{A08DCF37-AD18-4DFC-A69E-31637FC1D62F}" destId="{450B7C5E-946D-4670-8E8B-13CEB080BE0E}" srcOrd="0" destOrd="0" parTransId="{4F86A8F0-3A81-42CF-B9D3-8BC45F389C22}" sibTransId="{8F901F20-DA7F-41CE-83B7-B9F788DD31F0}"/>
    <dgm:cxn modelId="{90F32BFC-DEA0-4201-AC81-30E2E35DF500}" srcId="{A08DCF37-AD18-4DFC-A69E-31637FC1D62F}" destId="{F3E251E1-8A44-440E-A3EE-34FEEAB5C279}" srcOrd="2" destOrd="0" parTransId="{54188CB6-4670-41A9-969D-79C8ABE44969}" sibTransId="{B4BE4AD2-2E6D-46D0-816B-A8408437B988}"/>
    <dgm:cxn modelId="{646F9EFC-6C0C-4EBF-A029-0BA7F80A2AC5}" type="presOf" srcId="{F3E251E1-8A44-440E-A3EE-34FEEAB5C279}" destId="{FB7921B1-7B23-45E0-92BA-B6F4FBE151D1}" srcOrd="0" destOrd="0" presId="urn:microsoft.com/office/officeart/2018/2/layout/IconLabelList"/>
    <dgm:cxn modelId="{3D00092E-5ED6-43CD-B8E4-47A4D271A003}" type="presParOf" srcId="{4C23BEB6-BC6F-4905-BA48-E522F6B118CB}" destId="{F97287AE-7F7C-4119-8D56-BFE7F195EBFA}" srcOrd="0" destOrd="0" presId="urn:microsoft.com/office/officeart/2018/2/layout/IconLabelList"/>
    <dgm:cxn modelId="{2C0046CA-1749-4EF6-A750-B3B783AF905D}" type="presParOf" srcId="{F97287AE-7F7C-4119-8D56-BFE7F195EBFA}" destId="{08F38DAF-B6DF-49A0-8B26-0A592EBB0CE2}" srcOrd="0" destOrd="0" presId="urn:microsoft.com/office/officeart/2018/2/layout/IconLabelList"/>
    <dgm:cxn modelId="{0DD7D08D-A94A-4BFD-8C24-70A63E4417D3}" type="presParOf" srcId="{F97287AE-7F7C-4119-8D56-BFE7F195EBFA}" destId="{1160D5EC-F356-474A-A859-95667FBE314A}" srcOrd="1" destOrd="0" presId="urn:microsoft.com/office/officeart/2018/2/layout/IconLabelList"/>
    <dgm:cxn modelId="{0EFA19E8-3599-4419-A133-83A9713136DF}" type="presParOf" srcId="{F97287AE-7F7C-4119-8D56-BFE7F195EBFA}" destId="{B008F87F-CEE2-48AF-8FB2-E48DCEE4E6A6}" srcOrd="2" destOrd="0" presId="urn:microsoft.com/office/officeart/2018/2/layout/IconLabelList"/>
    <dgm:cxn modelId="{4B413753-A73C-424C-9F4A-F256F5A0669F}" type="presParOf" srcId="{4C23BEB6-BC6F-4905-BA48-E522F6B118CB}" destId="{E5DC88EE-D9D9-4658-B9BB-445F8F5DD2F5}" srcOrd="1" destOrd="0" presId="urn:microsoft.com/office/officeart/2018/2/layout/IconLabelList"/>
    <dgm:cxn modelId="{DFBC0983-A562-4FAF-9A75-28C87ABE20DA}" type="presParOf" srcId="{4C23BEB6-BC6F-4905-BA48-E522F6B118CB}" destId="{C1F0DDD0-04B7-4854-9510-5C423C0A8908}" srcOrd="2" destOrd="0" presId="urn:microsoft.com/office/officeart/2018/2/layout/IconLabelList"/>
    <dgm:cxn modelId="{F94DA9DB-C0C7-45B5-828C-5C7E33BE75A0}" type="presParOf" srcId="{C1F0DDD0-04B7-4854-9510-5C423C0A8908}" destId="{542CBAC7-8C6C-4CED-9CDF-80E1C9E79A1E}" srcOrd="0" destOrd="0" presId="urn:microsoft.com/office/officeart/2018/2/layout/IconLabelList"/>
    <dgm:cxn modelId="{0026C506-90A6-49D9-BD7C-FE47AE1FCCAC}" type="presParOf" srcId="{C1F0DDD0-04B7-4854-9510-5C423C0A8908}" destId="{9C9C1921-1D8B-421E-9330-4BD9AAFB155D}" srcOrd="1" destOrd="0" presId="urn:microsoft.com/office/officeart/2018/2/layout/IconLabelList"/>
    <dgm:cxn modelId="{E8EE5C4C-55D4-48CD-BED4-343063FFB5BD}" type="presParOf" srcId="{C1F0DDD0-04B7-4854-9510-5C423C0A8908}" destId="{0D7FB437-F485-44A6-8CC1-939AC7B060FB}" srcOrd="2" destOrd="0" presId="urn:microsoft.com/office/officeart/2018/2/layout/IconLabelList"/>
    <dgm:cxn modelId="{DF8F4637-04C2-44E7-B752-FD833451A787}" type="presParOf" srcId="{4C23BEB6-BC6F-4905-BA48-E522F6B118CB}" destId="{32CC80BD-618F-48D5-AE10-5F41858D2FB4}" srcOrd="3" destOrd="0" presId="urn:microsoft.com/office/officeart/2018/2/layout/IconLabelList"/>
    <dgm:cxn modelId="{7F2A7B74-1E9D-472B-8400-44C505310204}" type="presParOf" srcId="{4C23BEB6-BC6F-4905-BA48-E522F6B118CB}" destId="{21B25FDE-4F0E-497E-A988-8805E31FAD19}" srcOrd="4" destOrd="0" presId="urn:microsoft.com/office/officeart/2018/2/layout/IconLabelList"/>
    <dgm:cxn modelId="{398A7B32-2B5B-47AB-AD75-B7BB866CA156}" type="presParOf" srcId="{21B25FDE-4F0E-497E-A988-8805E31FAD19}" destId="{843726FB-6870-4644-9808-12A63DD4A7A8}" srcOrd="0" destOrd="0" presId="urn:microsoft.com/office/officeart/2018/2/layout/IconLabelList"/>
    <dgm:cxn modelId="{C75C0001-FBE4-4596-AB08-32512D36C639}" type="presParOf" srcId="{21B25FDE-4F0E-497E-A988-8805E31FAD19}" destId="{E7AE9012-5668-4E50-A4C6-81F87DBB78D5}" srcOrd="1" destOrd="0" presId="urn:microsoft.com/office/officeart/2018/2/layout/IconLabelList"/>
    <dgm:cxn modelId="{1D4053EB-9222-4562-A120-FC0AFE01E2BB}" type="presParOf" srcId="{21B25FDE-4F0E-497E-A988-8805E31FAD19}" destId="{FB7921B1-7B23-45E0-92BA-B6F4FBE151D1}" srcOrd="2" destOrd="0" presId="urn:microsoft.com/office/officeart/2018/2/layout/IconLabelList"/>
    <dgm:cxn modelId="{C2A0A909-122D-4C30-B860-1B2612470C40}" type="presParOf" srcId="{4C23BEB6-BC6F-4905-BA48-E522F6B118CB}" destId="{E78CB8D6-5ED7-4F7A-84E0-7381D2396B52}" srcOrd="5" destOrd="0" presId="urn:microsoft.com/office/officeart/2018/2/layout/IconLabelList"/>
    <dgm:cxn modelId="{BACB6DDB-58DC-4691-92A7-B12544654C37}" type="presParOf" srcId="{4C23BEB6-BC6F-4905-BA48-E522F6B118CB}" destId="{C6120BB9-3D7B-4DFD-BB2A-E342673D1BF0}" srcOrd="6" destOrd="0" presId="urn:microsoft.com/office/officeart/2018/2/layout/IconLabelList"/>
    <dgm:cxn modelId="{8A5A4F24-985F-4D50-82DB-4A25502BC16A}" type="presParOf" srcId="{C6120BB9-3D7B-4DFD-BB2A-E342673D1BF0}" destId="{935D20EA-C806-4520-8A20-0293FD8535E5}" srcOrd="0" destOrd="0" presId="urn:microsoft.com/office/officeart/2018/2/layout/IconLabelList"/>
    <dgm:cxn modelId="{BB57C42C-2A68-48AF-BBE7-589CE0A44A77}" type="presParOf" srcId="{C6120BB9-3D7B-4DFD-BB2A-E342673D1BF0}" destId="{F42061B4-DB3F-4925-BC70-3AFBE258E7E8}" srcOrd="1" destOrd="0" presId="urn:microsoft.com/office/officeart/2018/2/layout/IconLabelList"/>
    <dgm:cxn modelId="{00BBABF9-21B2-450B-B612-45381345C25A}" type="presParOf" srcId="{C6120BB9-3D7B-4DFD-BB2A-E342673D1BF0}" destId="{39FF5A80-6E35-4BF1-944D-1013482D2F1D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6F2DA58-8C25-4C0D-947E-C7B6408F06FB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F964651B-D6A0-402E-B742-BE05DF34BB15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Consume existing apps from the SAP App </a:t>
          </a:r>
          <a:r>
            <a:rPr lang="en-GB" b="1" dirty="0" err="1">
              <a:solidFill>
                <a:srgbClr val="FF0000"/>
              </a:solidFill>
            </a:rPr>
            <a:t>Center</a:t>
          </a:r>
          <a:endParaRPr lang="en-US" b="1" dirty="0">
            <a:solidFill>
              <a:srgbClr val="FF0000"/>
            </a:solidFill>
          </a:endParaRPr>
        </a:p>
      </dgm:t>
    </dgm:pt>
    <dgm:pt modelId="{060B847D-98F4-4AEC-885A-A18B6FC069A7}" type="parTrans" cxnId="{AF8E1783-A260-440B-8B20-346B8C714FD2}">
      <dgm:prSet/>
      <dgm:spPr/>
      <dgm:t>
        <a:bodyPr/>
        <a:lstStyle/>
        <a:p>
          <a:endParaRPr lang="en-US"/>
        </a:p>
      </dgm:t>
    </dgm:pt>
    <dgm:pt modelId="{918D6192-D5C7-4F70-9A9A-E44FF140B434}" type="sibTrans" cxnId="{AF8E1783-A260-440B-8B20-346B8C714FD2}">
      <dgm:prSet/>
      <dgm:spPr/>
      <dgm:t>
        <a:bodyPr/>
        <a:lstStyle/>
        <a:p>
          <a:endParaRPr lang="en-US"/>
        </a:p>
      </dgm:t>
    </dgm:pt>
    <dgm:pt modelId="{7854746F-04C5-4D54-885C-B20340F561B3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Develop dependent extensions</a:t>
          </a:r>
          <a:endParaRPr lang="en-US" b="1" dirty="0">
            <a:solidFill>
              <a:srgbClr val="FF0000"/>
            </a:solidFill>
          </a:endParaRPr>
        </a:p>
      </dgm:t>
    </dgm:pt>
    <dgm:pt modelId="{B6F6BE3D-4260-4D73-B07A-4DA6471CEC95}" type="parTrans" cxnId="{BFBA0733-6712-41D6-9A77-026EC03372F7}">
      <dgm:prSet/>
      <dgm:spPr/>
      <dgm:t>
        <a:bodyPr/>
        <a:lstStyle/>
        <a:p>
          <a:endParaRPr lang="en-US"/>
        </a:p>
      </dgm:t>
    </dgm:pt>
    <dgm:pt modelId="{1FF36755-2268-4064-AE19-746635133A12}" type="sibTrans" cxnId="{BFBA0733-6712-41D6-9A77-026EC03372F7}">
      <dgm:prSet/>
      <dgm:spPr/>
      <dgm:t>
        <a:bodyPr/>
        <a:lstStyle/>
        <a:p>
          <a:endParaRPr lang="en-US"/>
        </a:p>
      </dgm:t>
    </dgm:pt>
    <dgm:pt modelId="{D36D3A9E-1288-4F4C-8EF5-2498F45694C5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Develop your own custom applications</a:t>
          </a:r>
          <a:endParaRPr lang="en-US" dirty="0">
            <a:solidFill>
              <a:srgbClr val="FF0000"/>
            </a:solidFill>
          </a:endParaRPr>
        </a:p>
      </dgm:t>
    </dgm:pt>
    <dgm:pt modelId="{524B07E7-8CC7-4C0B-9BAD-9A2E2107EC2D}" type="parTrans" cxnId="{F816688F-ADDE-45CD-8C6F-4C04FFF6DAA6}">
      <dgm:prSet/>
      <dgm:spPr/>
      <dgm:t>
        <a:bodyPr/>
        <a:lstStyle/>
        <a:p>
          <a:endParaRPr lang="en-US"/>
        </a:p>
      </dgm:t>
    </dgm:pt>
    <dgm:pt modelId="{F83CCC14-F889-4EB9-9E3B-30B2C0B2F4BD}" type="sibTrans" cxnId="{F816688F-ADDE-45CD-8C6F-4C04FFF6DAA6}">
      <dgm:prSet/>
      <dgm:spPr/>
      <dgm:t>
        <a:bodyPr/>
        <a:lstStyle/>
        <a:p>
          <a:endParaRPr lang="en-US"/>
        </a:p>
      </dgm:t>
    </dgm:pt>
    <dgm:pt modelId="{BA41D71D-96DA-4656-B612-983D9047E049}">
      <dgm:prSet/>
      <dgm:spPr/>
      <dgm:t>
        <a:bodyPr/>
        <a:lstStyle/>
        <a:p>
          <a:r>
            <a:rPr lang="en-GB"/>
            <a:t>Adapt existing Fiori Uis</a:t>
          </a:r>
          <a:endParaRPr lang="en-US"/>
        </a:p>
      </dgm:t>
    </dgm:pt>
    <dgm:pt modelId="{CEF17486-0AD5-4CBF-880E-FC61CB12C838}" type="parTrans" cxnId="{6856E2C8-1C20-4A76-8DBC-0AC725E024C4}">
      <dgm:prSet/>
      <dgm:spPr/>
      <dgm:t>
        <a:bodyPr/>
        <a:lstStyle/>
        <a:p>
          <a:endParaRPr lang="en-US"/>
        </a:p>
      </dgm:t>
    </dgm:pt>
    <dgm:pt modelId="{7D04B55B-78B8-41DE-A006-2CADEC1B014C}" type="sibTrans" cxnId="{6856E2C8-1C20-4A76-8DBC-0AC725E024C4}">
      <dgm:prSet/>
      <dgm:spPr/>
      <dgm:t>
        <a:bodyPr/>
        <a:lstStyle/>
        <a:p>
          <a:endParaRPr lang="en-US"/>
        </a:p>
      </dgm:t>
    </dgm:pt>
    <dgm:pt modelId="{27C831AB-5B29-4310-A369-D43C73CA0CAF}" type="pres">
      <dgm:prSet presAssocID="{66F2DA58-8C25-4C0D-947E-C7B6408F06FB}" presName="root" presStyleCnt="0">
        <dgm:presLayoutVars>
          <dgm:dir/>
          <dgm:resizeHandles val="exact"/>
        </dgm:presLayoutVars>
      </dgm:prSet>
      <dgm:spPr/>
    </dgm:pt>
    <dgm:pt modelId="{279B89B3-20A1-4716-81ED-DA1E974B5C1A}" type="pres">
      <dgm:prSet presAssocID="{F964651B-D6A0-402E-B742-BE05DF34BB15}" presName="compNode" presStyleCnt="0"/>
      <dgm:spPr/>
    </dgm:pt>
    <dgm:pt modelId="{1436452A-D189-49A6-9CEF-9F7A3A0A5D48}" type="pres">
      <dgm:prSet presAssocID="{F964651B-D6A0-402E-B742-BE05DF34BB1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5E43B77C-6C63-464E-B181-351EA2936C52}" type="pres">
      <dgm:prSet presAssocID="{F964651B-D6A0-402E-B742-BE05DF34BB15}" presName="spaceRect" presStyleCnt="0"/>
      <dgm:spPr/>
    </dgm:pt>
    <dgm:pt modelId="{1FC1C54F-6720-4C14-AE43-12BBEBCF1134}" type="pres">
      <dgm:prSet presAssocID="{F964651B-D6A0-402E-B742-BE05DF34BB15}" presName="textRect" presStyleLbl="revTx" presStyleIdx="0" presStyleCnt="4">
        <dgm:presLayoutVars>
          <dgm:chMax val="1"/>
          <dgm:chPref val="1"/>
        </dgm:presLayoutVars>
      </dgm:prSet>
      <dgm:spPr/>
    </dgm:pt>
    <dgm:pt modelId="{45A59562-F5CE-49E5-9D33-305D2F328566}" type="pres">
      <dgm:prSet presAssocID="{918D6192-D5C7-4F70-9A9A-E44FF140B434}" presName="sibTrans" presStyleCnt="0"/>
      <dgm:spPr/>
    </dgm:pt>
    <dgm:pt modelId="{E61BF87F-6B1E-4D61-BB62-B66AE61F1F7A}" type="pres">
      <dgm:prSet presAssocID="{7854746F-04C5-4D54-885C-B20340F561B3}" presName="compNode" presStyleCnt="0"/>
      <dgm:spPr/>
    </dgm:pt>
    <dgm:pt modelId="{270DDA88-EEA2-436C-9997-917DF77B1173}" type="pres">
      <dgm:prSet presAssocID="{7854746F-04C5-4D54-885C-B20340F561B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74FC4B88-398F-446E-B677-CC84C9AB2DC4}" type="pres">
      <dgm:prSet presAssocID="{7854746F-04C5-4D54-885C-B20340F561B3}" presName="spaceRect" presStyleCnt="0"/>
      <dgm:spPr/>
    </dgm:pt>
    <dgm:pt modelId="{615A4AD2-A6D0-4EFB-B392-E02F80130CC1}" type="pres">
      <dgm:prSet presAssocID="{7854746F-04C5-4D54-885C-B20340F561B3}" presName="textRect" presStyleLbl="revTx" presStyleIdx="1" presStyleCnt="4">
        <dgm:presLayoutVars>
          <dgm:chMax val="1"/>
          <dgm:chPref val="1"/>
        </dgm:presLayoutVars>
      </dgm:prSet>
      <dgm:spPr/>
    </dgm:pt>
    <dgm:pt modelId="{2AA52894-363A-4C28-BF82-73E8403622E1}" type="pres">
      <dgm:prSet presAssocID="{1FF36755-2268-4064-AE19-746635133A12}" presName="sibTrans" presStyleCnt="0"/>
      <dgm:spPr/>
    </dgm:pt>
    <dgm:pt modelId="{C170A634-12C7-47F7-8B88-1D0EBE8BC6D5}" type="pres">
      <dgm:prSet presAssocID="{D36D3A9E-1288-4F4C-8EF5-2498F45694C5}" presName="compNode" presStyleCnt="0"/>
      <dgm:spPr/>
    </dgm:pt>
    <dgm:pt modelId="{5BD9D689-FEC7-45D7-B093-793B186BD732}" type="pres">
      <dgm:prSet presAssocID="{D36D3A9E-1288-4F4C-8EF5-2498F45694C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9107A28E-6A35-49C1-89B8-7DBC2C98B0B5}" type="pres">
      <dgm:prSet presAssocID="{D36D3A9E-1288-4F4C-8EF5-2498F45694C5}" presName="spaceRect" presStyleCnt="0"/>
      <dgm:spPr/>
    </dgm:pt>
    <dgm:pt modelId="{05A11605-5D9D-473F-B546-869BD5B09AEC}" type="pres">
      <dgm:prSet presAssocID="{D36D3A9E-1288-4F4C-8EF5-2498F45694C5}" presName="textRect" presStyleLbl="revTx" presStyleIdx="2" presStyleCnt="4">
        <dgm:presLayoutVars>
          <dgm:chMax val="1"/>
          <dgm:chPref val="1"/>
        </dgm:presLayoutVars>
      </dgm:prSet>
      <dgm:spPr/>
    </dgm:pt>
    <dgm:pt modelId="{DE221A24-B963-4A25-8115-6D7A8F771A9C}" type="pres">
      <dgm:prSet presAssocID="{F83CCC14-F889-4EB9-9E3B-30B2C0B2F4BD}" presName="sibTrans" presStyleCnt="0"/>
      <dgm:spPr/>
    </dgm:pt>
    <dgm:pt modelId="{CFF46E5F-FE39-49E5-85F9-DB853A96DA53}" type="pres">
      <dgm:prSet presAssocID="{BA41D71D-96DA-4656-B612-983D9047E049}" presName="compNode" presStyleCnt="0"/>
      <dgm:spPr/>
    </dgm:pt>
    <dgm:pt modelId="{F4805DC3-6D4E-49D3-B9EB-C35422694A88}" type="pres">
      <dgm:prSet presAssocID="{BA41D71D-96DA-4656-B612-983D9047E04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hjong"/>
        </a:ext>
      </dgm:extLst>
    </dgm:pt>
    <dgm:pt modelId="{DD9D3D27-232E-4008-AA29-4B878423587A}" type="pres">
      <dgm:prSet presAssocID="{BA41D71D-96DA-4656-B612-983D9047E049}" presName="spaceRect" presStyleCnt="0"/>
      <dgm:spPr/>
    </dgm:pt>
    <dgm:pt modelId="{7975D8B7-E7A5-499C-B68A-D60F9015B829}" type="pres">
      <dgm:prSet presAssocID="{BA41D71D-96DA-4656-B612-983D9047E049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D296EE0F-3FF7-4004-B685-46B8419F2712}" type="presOf" srcId="{66F2DA58-8C25-4C0D-947E-C7B6408F06FB}" destId="{27C831AB-5B29-4310-A369-D43C73CA0CAF}" srcOrd="0" destOrd="0" presId="urn:microsoft.com/office/officeart/2018/2/layout/IconLabelList"/>
    <dgm:cxn modelId="{BFBA0733-6712-41D6-9A77-026EC03372F7}" srcId="{66F2DA58-8C25-4C0D-947E-C7B6408F06FB}" destId="{7854746F-04C5-4D54-885C-B20340F561B3}" srcOrd="1" destOrd="0" parTransId="{B6F6BE3D-4260-4D73-B07A-4DA6471CEC95}" sibTransId="{1FF36755-2268-4064-AE19-746635133A12}"/>
    <dgm:cxn modelId="{B9750564-ABE4-4019-9B43-78487AF26B67}" type="presOf" srcId="{D36D3A9E-1288-4F4C-8EF5-2498F45694C5}" destId="{05A11605-5D9D-473F-B546-869BD5B09AEC}" srcOrd="0" destOrd="0" presId="urn:microsoft.com/office/officeart/2018/2/layout/IconLabelList"/>
    <dgm:cxn modelId="{18684A64-FBF2-4109-9A9D-D48C8D95B0C1}" type="presOf" srcId="{BA41D71D-96DA-4656-B612-983D9047E049}" destId="{7975D8B7-E7A5-499C-B68A-D60F9015B829}" srcOrd="0" destOrd="0" presId="urn:microsoft.com/office/officeart/2018/2/layout/IconLabelList"/>
    <dgm:cxn modelId="{F64BF47D-6BFD-4D78-B826-307E761E230B}" type="presOf" srcId="{F964651B-D6A0-402E-B742-BE05DF34BB15}" destId="{1FC1C54F-6720-4C14-AE43-12BBEBCF1134}" srcOrd="0" destOrd="0" presId="urn:microsoft.com/office/officeart/2018/2/layout/IconLabelList"/>
    <dgm:cxn modelId="{AF8E1783-A260-440B-8B20-346B8C714FD2}" srcId="{66F2DA58-8C25-4C0D-947E-C7B6408F06FB}" destId="{F964651B-D6A0-402E-B742-BE05DF34BB15}" srcOrd="0" destOrd="0" parTransId="{060B847D-98F4-4AEC-885A-A18B6FC069A7}" sibTransId="{918D6192-D5C7-4F70-9A9A-E44FF140B434}"/>
    <dgm:cxn modelId="{F816688F-ADDE-45CD-8C6F-4C04FFF6DAA6}" srcId="{66F2DA58-8C25-4C0D-947E-C7B6408F06FB}" destId="{D36D3A9E-1288-4F4C-8EF5-2498F45694C5}" srcOrd="2" destOrd="0" parTransId="{524B07E7-8CC7-4C0B-9BAD-9A2E2107EC2D}" sibTransId="{F83CCC14-F889-4EB9-9E3B-30B2C0B2F4BD}"/>
    <dgm:cxn modelId="{D1ECC1B7-C893-4052-9974-154C0A2A382C}" type="presOf" srcId="{7854746F-04C5-4D54-885C-B20340F561B3}" destId="{615A4AD2-A6D0-4EFB-B392-E02F80130CC1}" srcOrd="0" destOrd="0" presId="urn:microsoft.com/office/officeart/2018/2/layout/IconLabelList"/>
    <dgm:cxn modelId="{6856E2C8-1C20-4A76-8DBC-0AC725E024C4}" srcId="{66F2DA58-8C25-4C0D-947E-C7B6408F06FB}" destId="{BA41D71D-96DA-4656-B612-983D9047E049}" srcOrd="3" destOrd="0" parTransId="{CEF17486-0AD5-4CBF-880E-FC61CB12C838}" sibTransId="{7D04B55B-78B8-41DE-A006-2CADEC1B014C}"/>
    <dgm:cxn modelId="{7D2B29C5-2C93-4FC8-8CBF-67944A931C2B}" type="presParOf" srcId="{27C831AB-5B29-4310-A369-D43C73CA0CAF}" destId="{279B89B3-20A1-4716-81ED-DA1E974B5C1A}" srcOrd="0" destOrd="0" presId="urn:microsoft.com/office/officeart/2018/2/layout/IconLabelList"/>
    <dgm:cxn modelId="{7AA9C8F9-8AB8-4F0D-90CA-3B4D01480AA8}" type="presParOf" srcId="{279B89B3-20A1-4716-81ED-DA1E974B5C1A}" destId="{1436452A-D189-49A6-9CEF-9F7A3A0A5D48}" srcOrd="0" destOrd="0" presId="urn:microsoft.com/office/officeart/2018/2/layout/IconLabelList"/>
    <dgm:cxn modelId="{95F7C3E2-453A-4EFA-8B8F-06C41C16838D}" type="presParOf" srcId="{279B89B3-20A1-4716-81ED-DA1E974B5C1A}" destId="{5E43B77C-6C63-464E-B181-351EA2936C52}" srcOrd="1" destOrd="0" presId="urn:microsoft.com/office/officeart/2018/2/layout/IconLabelList"/>
    <dgm:cxn modelId="{82D78C8A-84FC-4C7A-9A8E-35D4F5B83542}" type="presParOf" srcId="{279B89B3-20A1-4716-81ED-DA1E974B5C1A}" destId="{1FC1C54F-6720-4C14-AE43-12BBEBCF1134}" srcOrd="2" destOrd="0" presId="urn:microsoft.com/office/officeart/2018/2/layout/IconLabelList"/>
    <dgm:cxn modelId="{7E7173AF-EF49-4E49-98CE-608196DD2505}" type="presParOf" srcId="{27C831AB-5B29-4310-A369-D43C73CA0CAF}" destId="{45A59562-F5CE-49E5-9D33-305D2F328566}" srcOrd="1" destOrd="0" presId="urn:microsoft.com/office/officeart/2018/2/layout/IconLabelList"/>
    <dgm:cxn modelId="{ED5D7C67-6BCE-4CCB-860C-74CBBD586525}" type="presParOf" srcId="{27C831AB-5B29-4310-A369-D43C73CA0CAF}" destId="{E61BF87F-6B1E-4D61-BB62-B66AE61F1F7A}" srcOrd="2" destOrd="0" presId="urn:microsoft.com/office/officeart/2018/2/layout/IconLabelList"/>
    <dgm:cxn modelId="{A1B5C6DB-329C-4E29-B914-6CCDC5C402F2}" type="presParOf" srcId="{E61BF87F-6B1E-4D61-BB62-B66AE61F1F7A}" destId="{270DDA88-EEA2-436C-9997-917DF77B1173}" srcOrd="0" destOrd="0" presId="urn:microsoft.com/office/officeart/2018/2/layout/IconLabelList"/>
    <dgm:cxn modelId="{2441CE6E-C848-4109-9ADA-8CA4EE3BEA92}" type="presParOf" srcId="{E61BF87F-6B1E-4D61-BB62-B66AE61F1F7A}" destId="{74FC4B88-398F-446E-B677-CC84C9AB2DC4}" srcOrd="1" destOrd="0" presId="urn:microsoft.com/office/officeart/2018/2/layout/IconLabelList"/>
    <dgm:cxn modelId="{1FB7FEB9-28A2-49DD-B3AE-6FAAC74B5EE1}" type="presParOf" srcId="{E61BF87F-6B1E-4D61-BB62-B66AE61F1F7A}" destId="{615A4AD2-A6D0-4EFB-B392-E02F80130CC1}" srcOrd="2" destOrd="0" presId="urn:microsoft.com/office/officeart/2018/2/layout/IconLabelList"/>
    <dgm:cxn modelId="{3E295945-F33D-4324-87A8-DCBF34BB839F}" type="presParOf" srcId="{27C831AB-5B29-4310-A369-D43C73CA0CAF}" destId="{2AA52894-363A-4C28-BF82-73E8403622E1}" srcOrd="3" destOrd="0" presId="urn:microsoft.com/office/officeart/2018/2/layout/IconLabelList"/>
    <dgm:cxn modelId="{870E782C-EAD3-41E5-8C77-D1C5EFB9542D}" type="presParOf" srcId="{27C831AB-5B29-4310-A369-D43C73CA0CAF}" destId="{C170A634-12C7-47F7-8B88-1D0EBE8BC6D5}" srcOrd="4" destOrd="0" presId="urn:microsoft.com/office/officeart/2018/2/layout/IconLabelList"/>
    <dgm:cxn modelId="{8F9B616E-B691-4151-9C9E-51DFF86D19F2}" type="presParOf" srcId="{C170A634-12C7-47F7-8B88-1D0EBE8BC6D5}" destId="{5BD9D689-FEC7-45D7-B093-793B186BD732}" srcOrd="0" destOrd="0" presId="urn:microsoft.com/office/officeart/2018/2/layout/IconLabelList"/>
    <dgm:cxn modelId="{9BAD734C-0C36-4BA1-A9A5-53AA055D02E5}" type="presParOf" srcId="{C170A634-12C7-47F7-8B88-1D0EBE8BC6D5}" destId="{9107A28E-6A35-49C1-89B8-7DBC2C98B0B5}" srcOrd="1" destOrd="0" presId="urn:microsoft.com/office/officeart/2018/2/layout/IconLabelList"/>
    <dgm:cxn modelId="{020828C0-BA62-43A8-B302-915E70D85334}" type="presParOf" srcId="{C170A634-12C7-47F7-8B88-1D0EBE8BC6D5}" destId="{05A11605-5D9D-473F-B546-869BD5B09AEC}" srcOrd="2" destOrd="0" presId="urn:microsoft.com/office/officeart/2018/2/layout/IconLabelList"/>
    <dgm:cxn modelId="{454E5352-37C4-4ABF-BE7F-84AAA207EBA9}" type="presParOf" srcId="{27C831AB-5B29-4310-A369-D43C73CA0CAF}" destId="{DE221A24-B963-4A25-8115-6D7A8F771A9C}" srcOrd="5" destOrd="0" presId="urn:microsoft.com/office/officeart/2018/2/layout/IconLabelList"/>
    <dgm:cxn modelId="{0D5719D7-5F8D-4F21-B8FA-B036E83F93B2}" type="presParOf" srcId="{27C831AB-5B29-4310-A369-D43C73CA0CAF}" destId="{CFF46E5F-FE39-49E5-85F9-DB853A96DA53}" srcOrd="6" destOrd="0" presId="urn:microsoft.com/office/officeart/2018/2/layout/IconLabelList"/>
    <dgm:cxn modelId="{4C650F43-974A-4D9C-8B2A-99E07E16E896}" type="presParOf" srcId="{CFF46E5F-FE39-49E5-85F9-DB853A96DA53}" destId="{F4805DC3-6D4E-49D3-B9EB-C35422694A88}" srcOrd="0" destOrd="0" presId="urn:microsoft.com/office/officeart/2018/2/layout/IconLabelList"/>
    <dgm:cxn modelId="{6209A3DB-D9C3-459A-93F7-73B52FC90F6E}" type="presParOf" srcId="{CFF46E5F-FE39-49E5-85F9-DB853A96DA53}" destId="{DD9D3D27-232E-4008-AA29-4B878423587A}" srcOrd="1" destOrd="0" presId="urn:microsoft.com/office/officeart/2018/2/layout/IconLabelList"/>
    <dgm:cxn modelId="{100FE711-02A7-4A7A-BEA0-F0BFBB497B24}" type="presParOf" srcId="{CFF46E5F-FE39-49E5-85F9-DB853A96DA53}" destId="{7975D8B7-E7A5-499C-B68A-D60F9015B829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9E5FE63-2257-43A6-A8AA-5D07DB5B0516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75CF2EC-8E54-4321-B991-450E9F4460C6}">
      <dgm:prSet/>
      <dgm:spPr/>
      <dgm:t>
        <a:bodyPr/>
        <a:lstStyle/>
        <a:p>
          <a:r>
            <a:rPr lang="en-GB"/>
            <a:t>Check the whitelisted APIs on the API Business Hub</a:t>
          </a:r>
          <a:endParaRPr lang="en-US"/>
        </a:p>
      </dgm:t>
    </dgm:pt>
    <dgm:pt modelId="{CCA9697A-D736-4ED2-9104-2DCE1E250155}" type="parTrans" cxnId="{AB8016FB-3A47-4548-AA3A-D38BC4C5E809}">
      <dgm:prSet/>
      <dgm:spPr/>
      <dgm:t>
        <a:bodyPr/>
        <a:lstStyle/>
        <a:p>
          <a:endParaRPr lang="en-US"/>
        </a:p>
      </dgm:t>
    </dgm:pt>
    <dgm:pt modelId="{DF1392AF-A98C-4858-ABA7-79ED90D11E7E}" type="sibTrans" cxnId="{AB8016FB-3A47-4548-AA3A-D38BC4C5E809}">
      <dgm:prSet/>
      <dgm:spPr/>
      <dgm:t>
        <a:bodyPr/>
        <a:lstStyle/>
        <a:p>
          <a:endParaRPr lang="en-US"/>
        </a:p>
      </dgm:t>
    </dgm:pt>
    <dgm:pt modelId="{9A65C79F-D469-40FC-A419-754B5657ADC3}">
      <dgm:prSet/>
      <dgm:spPr/>
      <dgm:t>
        <a:bodyPr/>
        <a:lstStyle/>
        <a:p>
          <a:r>
            <a:rPr lang="en-GB"/>
            <a:t>Request a new API from SAP</a:t>
          </a:r>
          <a:endParaRPr lang="en-US"/>
        </a:p>
      </dgm:t>
    </dgm:pt>
    <dgm:pt modelId="{2848CAF3-A988-43C2-8392-A4A7E339702D}" type="parTrans" cxnId="{BFF3D469-9A4D-4B7F-AC2D-E5048C9BF76A}">
      <dgm:prSet/>
      <dgm:spPr/>
      <dgm:t>
        <a:bodyPr/>
        <a:lstStyle/>
        <a:p>
          <a:endParaRPr lang="en-US"/>
        </a:p>
      </dgm:t>
    </dgm:pt>
    <dgm:pt modelId="{57CBC083-8106-41DF-AEE1-A843EFE58FD8}" type="sibTrans" cxnId="{BFF3D469-9A4D-4B7F-AC2D-E5048C9BF76A}">
      <dgm:prSet/>
      <dgm:spPr/>
      <dgm:t>
        <a:bodyPr/>
        <a:lstStyle/>
        <a:p>
          <a:endParaRPr lang="en-US"/>
        </a:p>
      </dgm:t>
    </dgm:pt>
    <dgm:pt modelId="{7D1573E0-A9A2-4B69-9B93-784454705099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Check Best Practices Explorer for integration scope items</a:t>
          </a:r>
          <a:endParaRPr lang="en-US" b="1" dirty="0">
            <a:solidFill>
              <a:srgbClr val="FF0000"/>
            </a:solidFill>
          </a:endParaRPr>
        </a:p>
      </dgm:t>
    </dgm:pt>
    <dgm:pt modelId="{8EA61A8A-0E80-48C2-9C3A-BA746865D653}" type="parTrans" cxnId="{A081EF41-89DC-40AC-9CCA-8058B31FD560}">
      <dgm:prSet/>
      <dgm:spPr/>
      <dgm:t>
        <a:bodyPr/>
        <a:lstStyle/>
        <a:p>
          <a:endParaRPr lang="en-US"/>
        </a:p>
      </dgm:t>
    </dgm:pt>
    <dgm:pt modelId="{620D29AF-0D1D-45E5-B115-87BF4CC5027B}" type="sibTrans" cxnId="{A081EF41-89DC-40AC-9CCA-8058B31FD560}">
      <dgm:prSet/>
      <dgm:spPr/>
      <dgm:t>
        <a:bodyPr/>
        <a:lstStyle/>
        <a:p>
          <a:endParaRPr lang="en-US"/>
        </a:p>
      </dgm:t>
    </dgm:pt>
    <dgm:pt modelId="{7DE66D58-016A-4288-B527-D67D94D81290}">
      <dgm:prSet/>
      <dgm:spPr/>
      <dgm:t>
        <a:bodyPr/>
        <a:lstStyle/>
        <a:p>
          <a:r>
            <a:rPr lang="en-GB"/>
            <a:t>Check the Roadmap for future integrations</a:t>
          </a:r>
          <a:endParaRPr lang="en-US"/>
        </a:p>
      </dgm:t>
    </dgm:pt>
    <dgm:pt modelId="{9133A67C-E515-4920-A0CE-F157076087D6}" type="parTrans" cxnId="{781EC581-763B-405D-95D2-6BB5DBBA7A68}">
      <dgm:prSet/>
      <dgm:spPr/>
      <dgm:t>
        <a:bodyPr/>
        <a:lstStyle/>
        <a:p>
          <a:endParaRPr lang="en-US"/>
        </a:p>
      </dgm:t>
    </dgm:pt>
    <dgm:pt modelId="{D858F54A-1CBD-4D38-823D-A660E55CD2C3}" type="sibTrans" cxnId="{781EC581-763B-405D-95D2-6BB5DBBA7A68}">
      <dgm:prSet/>
      <dgm:spPr/>
      <dgm:t>
        <a:bodyPr/>
        <a:lstStyle/>
        <a:p>
          <a:endParaRPr lang="en-US"/>
        </a:p>
      </dgm:t>
    </dgm:pt>
    <dgm:pt modelId="{D3D5986E-0CE7-4C7D-87B9-795921785020}" type="pres">
      <dgm:prSet presAssocID="{29E5FE63-2257-43A6-A8AA-5D07DB5B0516}" presName="root" presStyleCnt="0">
        <dgm:presLayoutVars>
          <dgm:dir/>
          <dgm:resizeHandles val="exact"/>
        </dgm:presLayoutVars>
      </dgm:prSet>
      <dgm:spPr/>
    </dgm:pt>
    <dgm:pt modelId="{0FA604FA-763F-42F8-BBFB-CEB0567F917C}" type="pres">
      <dgm:prSet presAssocID="{29E5FE63-2257-43A6-A8AA-5D07DB5B0516}" presName="container" presStyleCnt="0">
        <dgm:presLayoutVars>
          <dgm:dir/>
          <dgm:resizeHandles val="exact"/>
        </dgm:presLayoutVars>
      </dgm:prSet>
      <dgm:spPr/>
    </dgm:pt>
    <dgm:pt modelId="{506CE27D-9444-4DCF-8EDC-F2FFAD12514D}" type="pres">
      <dgm:prSet presAssocID="{075CF2EC-8E54-4321-B991-450E9F4460C6}" presName="compNode" presStyleCnt="0"/>
      <dgm:spPr/>
    </dgm:pt>
    <dgm:pt modelId="{B49BBF37-6609-4CC8-8F39-80DD496EEA08}" type="pres">
      <dgm:prSet presAssocID="{075CF2EC-8E54-4321-B991-450E9F4460C6}" presName="iconBgRect" presStyleLbl="bgShp" presStyleIdx="0" presStyleCnt="4"/>
      <dgm:spPr/>
    </dgm:pt>
    <dgm:pt modelId="{D5BDD8D0-2320-46C9-95A2-033D9E5029EE}" type="pres">
      <dgm:prSet presAssocID="{075CF2EC-8E54-4321-B991-450E9F4460C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egister"/>
        </a:ext>
      </dgm:extLst>
    </dgm:pt>
    <dgm:pt modelId="{7BB82293-F8A5-4820-9C27-822515D739CB}" type="pres">
      <dgm:prSet presAssocID="{075CF2EC-8E54-4321-B991-450E9F4460C6}" presName="spaceRect" presStyleCnt="0"/>
      <dgm:spPr/>
    </dgm:pt>
    <dgm:pt modelId="{960282F6-5799-4DE9-995A-B094A19388BC}" type="pres">
      <dgm:prSet presAssocID="{075CF2EC-8E54-4321-B991-450E9F4460C6}" presName="textRect" presStyleLbl="revTx" presStyleIdx="0" presStyleCnt="4">
        <dgm:presLayoutVars>
          <dgm:chMax val="1"/>
          <dgm:chPref val="1"/>
        </dgm:presLayoutVars>
      </dgm:prSet>
      <dgm:spPr/>
    </dgm:pt>
    <dgm:pt modelId="{D04C0EA0-7733-4152-BCD8-2898F8845E35}" type="pres">
      <dgm:prSet presAssocID="{DF1392AF-A98C-4858-ABA7-79ED90D11E7E}" presName="sibTrans" presStyleLbl="sibTrans2D1" presStyleIdx="0" presStyleCnt="0"/>
      <dgm:spPr/>
    </dgm:pt>
    <dgm:pt modelId="{BA39888F-284E-44D9-9EE1-866EC4BB064B}" type="pres">
      <dgm:prSet presAssocID="{9A65C79F-D469-40FC-A419-754B5657ADC3}" presName="compNode" presStyleCnt="0"/>
      <dgm:spPr/>
    </dgm:pt>
    <dgm:pt modelId="{C30E79BE-A8DF-4521-833E-A4E608444D8E}" type="pres">
      <dgm:prSet presAssocID="{9A65C79F-D469-40FC-A419-754B5657ADC3}" presName="iconBgRect" presStyleLbl="bgShp" presStyleIdx="1" presStyleCnt="4"/>
      <dgm:spPr/>
    </dgm:pt>
    <dgm:pt modelId="{150024C8-49B1-4C12-BDF4-07E53F6A939E}" type="pres">
      <dgm:prSet presAssocID="{9A65C79F-D469-40FC-A419-754B5657ADC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B4341D8C-80E8-4404-AA48-602E69A8FB9E}" type="pres">
      <dgm:prSet presAssocID="{9A65C79F-D469-40FC-A419-754B5657ADC3}" presName="spaceRect" presStyleCnt="0"/>
      <dgm:spPr/>
    </dgm:pt>
    <dgm:pt modelId="{461F8F29-47AD-4823-A497-639542BE1D84}" type="pres">
      <dgm:prSet presAssocID="{9A65C79F-D469-40FC-A419-754B5657ADC3}" presName="textRect" presStyleLbl="revTx" presStyleIdx="1" presStyleCnt="4">
        <dgm:presLayoutVars>
          <dgm:chMax val="1"/>
          <dgm:chPref val="1"/>
        </dgm:presLayoutVars>
      </dgm:prSet>
      <dgm:spPr/>
    </dgm:pt>
    <dgm:pt modelId="{F1937323-A8F4-4F5A-8145-92C44AF589A5}" type="pres">
      <dgm:prSet presAssocID="{57CBC083-8106-41DF-AEE1-A843EFE58FD8}" presName="sibTrans" presStyleLbl="sibTrans2D1" presStyleIdx="0" presStyleCnt="0"/>
      <dgm:spPr/>
    </dgm:pt>
    <dgm:pt modelId="{B737E44A-633B-4805-8E11-48A930878F2F}" type="pres">
      <dgm:prSet presAssocID="{7D1573E0-A9A2-4B69-9B93-784454705099}" presName="compNode" presStyleCnt="0"/>
      <dgm:spPr/>
    </dgm:pt>
    <dgm:pt modelId="{4CD4D10D-08B4-4D33-823C-F8501139F5C9}" type="pres">
      <dgm:prSet presAssocID="{7D1573E0-A9A2-4B69-9B93-784454705099}" presName="iconBgRect" presStyleLbl="bgShp" presStyleIdx="2" presStyleCnt="4"/>
      <dgm:spPr/>
    </dgm:pt>
    <dgm:pt modelId="{2E45AA65-7834-4740-9049-588E138C7A7A}" type="pres">
      <dgm:prSet presAssocID="{7D1573E0-A9A2-4B69-9B93-78445470509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343D42A8-201F-46FE-9F87-BFD989279581}" type="pres">
      <dgm:prSet presAssocID="{7D1573E0-A9A2-4B69-9B93-784454705099}" presName="spaceRect" presStyleCnt="0"/>
      <dgm:spPr/>
    </dgm:pt>
    <dgm:pt modelId="{32EE53D1-1097-42CE-A60F-E055F7A10699}" type="pres">
      <dgm:prSet presAssocID="{7D1573E0-A9A2-4B69-9B93-784454705099}" presName="textRect" presStyleLbl="revTx" presStyleIdx="2" presStyleCnt="4">
        <dgm:presLayoutVars>
          <dgm:chMax val="1"/>
          <dgm:chPref val="1"/>
        </dgm:presLayoutVars>
      </dgm:prSet>
      <dgm:spPr/>
    </dgm:pt>
    <dgm:pt modelId="{86151B55-9931-4852-92BD-2D3BC50742AA}" type="pres">
      <dgm:prSet presAssocID="{620D29AF-0D1D-45E5-B115-87BF4CC5027B}" presName="sibTrans" presStyleLbl="sibTrans2D1" presStyleIdx="0" presStyleCnt="0"/>
      <dgm:spPr/>
    </dgm:pt>
    <dgm:pt modelId="{CDC57A1F-2303-4FB6-A6F9-350DDDD96A33}" type="pres">
      <dgm:prSet presAssocID="{7DE66D58-016A-4288-B527-D67D94D81290}" presName="compNode" presStyleCnt="0"/>
      <dgm:spPr/>
    </dgm:pt>
    <dgm:pt modelId="{8607103F-80A7-423D-ADF0-9D57495EAB8A}" type="pres">
      <dgm:prSet presAssocID="{7DE66D58-016A-4288-B527-D67D94D81290}" presName="iconBgRect" presStyleLbl="bgShp" presStyleIdx="3" presStyleCnt="4"/>
      <dgm:spPr/>
    </dgm:pt>
    <dgm:pt modelId="{388EB374-E187-4508-A57D-25E80838130C}" type="pres">
      <dgm:prSet presAssocID="{7DE66D58-016A-4288-B527-D67D94D81290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ybook"/>
        </a:ext>
      </dgm:extLst>
    </dgm:pt>
    <dgm:pt modelId="{F9C0983F-CDD5-473A-B9FB-D87A4AAAC05D}" type="pres">
      <dgm:prSet presAssocID="{7DE66D58-016A-4288-B527-D67D94D81290}" presName="spaceRect" presStyleCnt="0"/>
      <dgm:spPr/>
    </dgm:pt>
    <dgm:pt modelId="{8F709235-F3F0-46DA-B84A-5921891CE776}" type="pres">
      <dgm:prSet presAssocID="{7DE66D58-016A-4288-B527-D67D94D81290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4F98314-8138-4053-97E5-4F6C4FB4D8AB}" type="presOf" srcId="{075CF2EC-8E54-4321-B991-450E9F4460C6}" destId="{960282F6-5799-4DE9-995A-B094A19388BC}" srcOrd="0" destOrd="0" presId="urn:microsoft.com/office/officeart/2018/2/layout/IconCircleList"/>
    <dgm:cxn modelId="{D2CF8B29-528C-4C30-AB1F-125420575284}" type="presOf" srcId="{620D29AF-0D1D-45E5-B115-87BF4CC5027B}" destId="{86151B55-9931-4852-92BD-2D3BC50742AA}" srcOrd="0" destOrd="0" presId="urn:microsoft.com/office/officeart/2018/2/layout/IconCircleList"/>
    <dgm:cxn modelId="{B42FD230-3858-410A-B65D-B1641D99124E}" type="presOf" srcId="{DF1392AF-A98C-4858-ABA7-79ED90D11E7E}" destId="{D04C0EA0-7733-4152-BCD8-2898F8845E35}" srcOrd="0" destOrd="0" presId="urn:microsoft.com/office/officeart/2018/2/layout/IconCircleList"/>
    <dgm:cxn modelId="{D26BF15C-BA95-4CC0-9347-37A7650349B0}" type="presOf" srcId="{9A65C79F-D469-40FC-A419-754B5657ADC3}" destId="{461F8F29-47AD-4823-A497-639542BE1D84}" srcOrd="0" destOrd="0" presId="urn:microsoft.com/office/officeart/2018/2/layout/IconCircleList"/>
    <dgm:cxn modelId="{A081EF41-89DC-40AC-9CCA-8058B31FD560}" srcId="{29E5FE63-2257-43A6-A8AA-5D07DB5B0516}" destId="{7D1573E0-A9A2-4B69-9B93-784454705099}" srcOrd="2" destOrd="0" parTransId="{8EA61A8A-0E80-48C2-9C3A-BA746865D653}" sibTransId="{620D29AF-0D1D-45E5-B115-87BF4CC5027B}"/>
    <dgm:cxn modelId="{BFF3D469-9A4D-4B7F-AC2D-E5048C9BF76A}" srcId="{29E5FE63-2257-43A6-A8AA-5D07DB5B0516}" destId="{9A65C79F-D469-40FC-A419-754B5657ADC3}" srcOrd="1" destOrd="0" parTransId="{2848CAF3-A988-43C2-8392-A4A7E339702D}" sibTransId="{57CBC083-8106-41DF-AEE1-A843EFE58FD8}"/>
    <dgm:cxn modelId="{F40A456C-C7B4-4CE1-8857-5EC959FEA145}" type="presOf" srcId="{57CBC083-8106-41DF-AEE1-A843EFE58FD8}" destId="{F1937323-A8F4-4F5A-8145-92C44AF589A5}" srcOrd="0" destOrd="0" presId="urn:microsoft.com/office/officeart/2018/2/layout/IconCircleList"/>
    <dgm:cxn modelId="{781EC581-763B-405D-95D2-6BB5DBBA7A68}" srcId="{29E5FE63-2257-43A6-A8AA-5D07DB5B0516}" destId="{7DE66D58-016A-4288-B527-D67D94D81290}" srcOrd="3" destOrd="0" parTransId="{9133A67C-E515-4920-A0CE-F157076087D6}" sibTransId="{D858F54A-1CBD-4D38-823D-A660E55CD2C3}"/>
    <dgm:cxn modelId="{E7472793-1A35-4591-B195-880FD3BC6D23}" type="presOf" srcId="{29E5FE63-2257-43A6-A8AA-5D07DB5B0516}" destId="{D3D5986E-0CE7-4C7D-87B9-795921785020}" srcOrd="0" destOrd="0" presId="urn:microsoft.com/office/officeart/2018/2/layout/IconCircleList"/>
    <dgm:cxn modelId="{554B98AE-3DAD-4774-84FF-388AA5C3B5FD}" type="presOf" srcId="{7DE66D58-016A-4288-B527-D67D94D81290}" destId="{8F709235-F3F0-46DA-B84A-5921891CE776}" srcOrd="0" destOrd="0" presId="urn:microsoft.com/office/officeart/2018/2/layout/IconCircleList"/>
    <dgm:cxn modelId="{D13B66D8-4DF4-407E-A625-6CFB6025F8CA}" type="presOf" srcId="{7D1573E0-A9A2-4B69-9B93-784454705099}" destId="{32EE53D1-1097-42CE-A60F-E055F7A10699}" srcOrd="0" destOrd="0" presId="urn:microsoft.com/office/officeart/2018/2/layout/IconCircleList"/>
    <dgm:cxn modelId="{AB8016FB-3A47-4548-AA3A-D38BC4C5E809}" srcId="{29E5FE63-2257-43A6-A8AA-5D07DB5B0516}" destId="{075CF2EC-8E54-4321-B991-450E9F4460C6}" srcOrd="0" destOrd="0" parTransId="{CCA9697A-D736-4ED2-9104-2DCE1E250155}" sibTransId="{DF1392AF-A98C-4858-ABA7-79ED90D11E7E}"/>
    <dgm:cxn modelId="{5F4EFAFF-6D05-40F2-B106-DD8086C529B9}" type="presParOf" srcId="{D3D5986E-0CE7-4C7D-87B9-795921785020}" destId="{0FA604FA-763F-42F8-BBFB-CEB0567F917C}" srcOrd="0" destOrd="0" presId="urn:microsoft.com/office/officeart/2018/2/layout/IconCircleList"/>
    <dgm:cxn modelId="{9DD54A6C-6BA6-44A5-9C2B-2B83802E64D6}" type="presParOf" srcId="{0FA604FA-763F-42F8-BBFB-CEB0567F917C}" destId="{506CE27D-9444-4DCF-8EDC-F2FFAD12514D}" srcOrd="0" destOrd="0" presId="urn:microsoft.com/office/officeart/2018/2/layout/IconCircleList"/>
    <dgm:cxn modelId="{A39EBB77-909A-45AA-9E74-CF8284B9A3FC}" type="presParOf" srcId="{506CE27D-9444-4DCF-8EDC-F2FFAD12514D}" destId="{B49BBF37-6609-4CC8-8F39-80DD496EEA08}" srcOrd="0" destOrd="0" presId="urn:microsoft.com/office/officeart/2018/2/layout/IconCircleList"/>
    <dgm:cxn modelId="{7F903C93-352E-43F2-8846-0413E76D8419}" type="presParOf" srcId="{506CE27D-9444-4DCF-8EDC-F2FFAD12514D}" destId="{D5BDD8D0-2320-46C9-95A2-033D9E5029EE}" srcOrd="1" destOrd="0" presId="urn:microsoft.com/office/officeart/2018/2/layout/IconCircleList"/>
    <dgm:cxn modelId="{77156965-07F5-406F-B980-8A94018AAD30}" type="presParOf" srcId="{506CE27D-9444-4DCF-8EDC-F2FFAD12514D}" destId="{7BB82293-F8A5-4820-9C27-822515D739CB}" srcOrd="2" destOrd="0" presId="urn:microsoft.com/office/officeart/2018/2/layout/IconCircleList"/>
    <dgm:cxn modelId="{906B5362-D066-4A8C-9311-39174D675407}" type="presParOf" srcId="{506CE27D-9444-4DCF-8EDC-F2FFAD12514D}" destId="{960282F6-5799-4DE9-995A-B094A19388BC}" srcOrd="3" destOrd="0" presId="urn:microsoft.com/office/officeart/2018/2/layout/IconCircleList"/>
    <dgm:cxn modelId="{57B1DFBE-B72C-4559-B475-0C37C77731FD}" type="presParOf" srcId="{0FA604FA-763F-42F8-BBFB-CEB0567F917C}" destId="{D04C0EA0-7733-4152-BCD8-2898F8845E35}" srcOrd="1" destOrd="0" presId="urn:microsoft.com/office/officeart/2018/2/layout/IconCircleList"/>
    <dgm:cxn modelId="{241C8ABD-710F-461C-849E-DA5FCBA3F000}" type="presParOf" srcId="{0FA604FA-763F-42F8-BBFB-CEB0567F917C}" destId="{BA39888F-284E-44D9-9EE1-866EC4BB064B}" srcOrd="2" destOrd="0" presId="urn:microsoft.com/office/officeart/2018/2/layout/IconCircleList"/>
    <dgm:cxn modelId="{5F96E83A-913A-4161-A6CD-14118E0B028E}" type="presParOf" srcId="{BA39888F-284E-44D9-9EE1-866EC4BB064B}" destId="{C30E79BE-A8DF-4521-833E-A4E608444D8E}" srcOrd="0" destOrd="0" presId="urn:microsoft.com/office/officeart/2018/2/layout/IconCircleList"/>
    <dgm:cxn modelId="{9EEA45AD-DA83-45B5-BF49-6834911221FE}" type="presParOf" srcId="{BA39888F-284E-44D9-9EE1-866EC4BB064B}" destId="{150024C8-49B1-4C12-BDF4-07E53F6A939E}" srcOrd="1" destOrd="0" presId="urn:microsoft.com/office/officeart/2018/2/layout/IconCircleList"/>
    <dgm:cxn modelId="{C920C5F5-0D78-4867-AE94-5F4791742B7B}" type="presParOf" srcId="{BA39888F-284E-44D9-9EE1-866EC4BB064B}" destId="{B4341D8C-80E8-4404-AA48-602E69A8FB9E}" srcOrd="2" destOrd="0" presId="urn:microsoft.com/office/officeart/2018/2/layout/IconCircleList"/>
    <dgm:cxn modelId="{CEF3BD2C-D6DB-4B77-AD04-1C5A7B78BF94}" type="presParOf" srcId="{BA39888F-284E-44D9-9EE1-866EC4BB064B}" destId="{461F8F29-47AD-4823-A497-639542BE1D84}" srcOrd="3" destOrd="0" presId="urn:microsoft.com/office/officeart/2018/2/layout/IconCircleList"/>
    <dgm:cxn modelId="{AEBA2AE4-A28B-4B50-BE8C-BEA7E7B8DA5E}" type="presParOf" srcId="{0FA604FA-763F-42F8-BBFB-CEB0567F917C}" destId="{F1937323-A8F4-4F5A-8145-92C44AF589A5}" srcOrd="3" destOrd="0" presId="urn:microsoft.com/office/officeart/2018/2/layout/IconCircleList"/>
    <dgm:cxn modelId="{0CCCCA40-4DED-404B-9C5D-F39DE5237E8E}" type="presParOf" srcId="{0FA604FA-763F-42F8-BBFB-CEB0567F917C}" destId="{B737E44A-633B-4805-8E11-48A930878F2F}" srcOrd="4" destOrd="0" presId="urn:microsoft.com/office/officeart/2018/2/layout/IconCircleList"/>
    <dgm:cxn modelId="{9C435180-768E-4231-AAC1-93014E9659C3}" type="presParOf" srcId="{B737E44A-633B-4805-8E11-48A930878F2F}" destId="{4CD4D10D-08B4-4D33-823C-F8501139F5C9}" srcOrd="0" destOrd="0" presId="urn:microsoft.com/office/officeart/2018/2/layout/IconCircleList"/>
    <dgm:cxn modelId="{C5E1D45E-998D-4A90-9CF2-BA91B08B4FD5}" type="presParOf" srcId="{B737E44A-633B-4805-8E11-48A930878F2F}" destId="{2E45AA65-7834-4740-9049-588E138C7A7A}" srcOrd="1" destOrd="0" presId="urn:microsoft.com/office/officeart/2018/2/layout/IconCircleList"/>
    <dgm:cxn modelId="{C4852D5E-550C-4D89-AD68-39FFD2DB2C7B}" type="presParOf" srcId="{B737E44A-633B-4805-8E11-48A930878F2F}" destId="{343D42A8-201F-46FE-9F87-BFD989279581}" srcOrd="2" destOrd="0" presId="urn:microsoft.com/office/officeart/2018/2/layout/IconCircleList"/>
    <dgm:cxn modelId="{FCF8DA37-7A28-4026-AEA3-0F689D0160CC}" type="presParOf" srcId="{B737E44A-633B-4805-8E11-48A930878F2F}" destId="{32EE53D1-1097-42CE-A60F-E055F7A10699}" srcOrd="3" destOrd="0" presId="urn:microsoft.com/office/officeart/2018/2/layout/IconCircleList"/>
    <dgm:cxn modelId="{164E6C08-BB89-4959-97FE-9C745309A3FA}" type="presParOf" srcId="{0FA604FA-763F-42F8-BBFB-CEB0567F917C}" destId="{86151B55-9931-4852-92BD-2D3BC50742AA}" srcOrd="5" destOrd="0" presId="urn:microsoft.com/office/officeart/2018/2/layout/IconCircleList"/>
    <dgm:cxn modelId="{91664D67-7898-4D5B-AE00-5139E99F4062}" type="presParOf" srcId="{0FA604FA-763F-42F8-BBFB-CEB0567F917C}" destId="{CDC57A1F-2303-4FB6-A6F9-350DDDD96A33}" srcOrd="6" destOrd="0" presId="urn:microsoft.com/office/officeart/2018/2/layout/IconCircleList"/>
    <dgm:cxn modelId="{AC435A2B-8E7D-4228-8ED0-FBC61833B925}" type="presParOf" srcId="{CDC57A1F-2303-4FB6-A6F9-350DDDD96A33}" destId="{8607103F-80A7-423D-ADF0-9D57495EAB8A}" srcOrd="0" destOrd="0" presId="urn:microsoft.com/office/officeart/2018/2/layout/IconCircleList"/>
    <dgm:cxn modelId="{3DDCD003-7BBD-48A2-8676-408F6A43A9E2}" type="presParOf" srcId="{CDC57A1F-2303-4FB6-A6F9-350DDDD96A33}" destId="{388EB374-E187-4508-A57D-25E80838130C}" srcOrd="1" destOrd="0" presId="urn:microsoft.com/office/officeart/2018/2/layout/IconCircleList"/>
    <dgm:cxn modelId="{BB60995A-60F0-4698-9542-529DC295E5B3}" type="presParOf" srcId="{CDC57A1F-2303-4FB6-A6F9-350DDDD96A33}" destId="{F9C0983F-CDD5-473A-B9FB-D87A4AAAC05D}" srcOrd="2" destOrd="0" presId="urn:microsoft.com/office/officeart/2018/2/layout/IconCircleList"/>
    <dgm:cxn modelId="{19C7A9D9-F47E-42EE-991A-7BE36FD4D2EB}" type="presParOf" srcId="{CDC57A1F-2303-4FB6-A6F9-350DDDD96A33}" destId="{8F709235-F3F0-46DA-B84A-5921891CE776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D232195-C256-4801-A073-759A935BB503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5A2C348-C1BA-4C49-A21F-A818CBA51218}">
      <dgm:prSet/>
      <dgm:spPr/>
      <dgm:t>
        <a:bodyPr/>
        <a:lstStyle/>
        <a:p>
          <a:pPr>
            <a:defRPr cap="all"/>
          </a:pPr>
          <a:r>
            <a:rPr lang="en-GB" b="1" dirty="0">
              <a:solidFill>
                <a:srgbClr val="FF0000"/>
              </a:solidFill>
            </a:rPr>
            <a:t>Starter</a:t>
          </a:r>
          <a:endParaRPr lang="en-US" b="1" dirty="0">
            <a:solidFill>
              <a:srgbClr val="FF0000"/>
            </a:solidFill>
          </a:endParaRPr>
        </a:p>
      </dgm:t>
    </dgm:pt>
    <dgm:pt modelId="{2DC9AF87-7832-47AD-9C31-FE2190287B87}" type="parTrans" cxnId="{36E997E7-FA2D-45A4-8930-3280BAF94ECA}">
      <dgm:prSet/>
      <dgm:spPr/>
      <dgm:t>
        <a:bodyPr/>
        <a:lstStyle/>
        <a:p>
          <a:endParaRPr lang="en-US"/>
        </a:p>
      </dgm:t>
    </dgm:pt>
    <dgm:pt modelId="{C9C38B49-800F-4E07-93B1-FBD3A2CAB7EF}" type="sibTrans" cxnId="{36E997E7-FA2D-45A4-8930-3280BAF94ECA}">
      <dgm:prSet/>
      <dgm:spPr/>
      <dgm:t>
        <a:bodyPr/>
        <a:lstStyle/>
        <a:p>
          <a:endParaRPr lang="en-US"/>
        </a:p>
      </dgm:t>
    </dgm:pt>
    <dgm:pt modelId="{D5E8FF0E-A160-42B6-932F-1FC008A68C43}">
      <dgm:prSet/>
      <dgm:spPr/>
      <dgm:t>
        <a:bodyPr/>
        <a:lstStyle/>
        <a:p>
          <a:pPr>
            <a:defRPr cap="all"/>
          </a:pPr>
          <a:r>
            <a:rPr lang="en-GB"/>
            <a:t>Production</a:t>
          </a:r>
          <a:endParaRPr lang="en-US"/>
        </a:p>
      </dgm:t>
    </dgm:pt>
    <dgm:pt modelId="{1C15F26F-CEC3-43E6-82B1-25DE59E60C42}" type="parTrans" cxnId="{D1288515-8FCE-4F6B-9E46-03BE2EF76233}">
      <dgm:prSet/>
      <dgm:spPr/>
      <dgm:t>
        <a:bodyPr/>
        <a:lstStyle/>
        <a:p>
          <a:endParaRPr lang="en-US"/>
        </a:p>
      </dgm:t>
    </dgm:pt>
    <dgm:pt modelId="{2EA53B54-E64C-4295-9DBD-EDC04DCC6D91}" type="sibTrans" cxnId="{D1288515-8FCE-4F6B-9E46-03BE2EF76233}">
      <dgm:prSet/>
      <dgm:spPr/>
      <dgm:t>
        <a:bodyPr/>
        <a:lstStyle/>
        <a:p>
          <a:endParaRPr lang="en-US"/>
        </a:p>
      </dgm:t>
    </dgm:pt>
    <dgm:pt modelId="{BBB70C69-BBE9-437A-B0B2-6FB678273F4E}">
      <dgm:prSet/>
      <dgm:spPr/>
      <dgm:t>
        <a:bodyPr/>
        <a:lstStyle/>
        <a:p>
          <a:pPr>
            <a:defRPr cap="all"/>
          </a:pPr>
          <a:r>
            <a:rPr lang="en-GB"/>
            <a:t>Demo</a:t>
          </a:r>
          <a:endParaRPr lang="en-US"/>
        </a:p>
      </dgm:t>
    </dgm:pt>
    <dgm:pt modelId="{FDD1497F-1FEC-487D-85E8-5C4D164F1400}" type="parTrans" cxnId="{6E279DB6-0ACD-46C5-ACFA-C7F9A8C89157}">
      <dgm:prSet/>
      <dgm:spPr/>
      <dgm:t>
        <a:bodyPr/>
        <a:lstStyle/>
        <a:p>
          <a:endParaRPr lang="en-US"/>
        </a:p>
      </dgm:t>
    </dgm:pt>
    <dgm:pt modelId="{24718ED5-585E-4BF6-8427-33250C3013E3}" type="sibTrans" cxnId="{6E279DB6-0ACD-46C5-ACFA-C7F9A8C89157}">
      <dgm:prSet/>
      <dgm:spPr/>
      <dgm:t>
        <a:bodyPr/>
        <a:lstStyle/>
        <a:p>
          <a:endParaRPr lang="en-US"/>
        </a:p>
      </dgm:t>
    </dgm:pt>
    <dgm:pt modelId="{AD177373-5ECD-43AE-8D0C-F13992BFC326}">
      <dgm:prSet/>
      <dgm:spPr/>
      <dgm:t>
        <a:bodyPr/>
        <a:lstStyle/>
        <a:p>
          <a:pPr>
            <a:defRPr cap="all"/>
          </a:pPr>
          <a:r>
            <a:rPr lang="en-GB"/>
            <a:t>Quality</a:t>
          </a:r>
          <a:endParaRPr lang="en-US"/>
        </a:p>
      </dgm:t>
    </dgm:pt>
    <dgm:pt modelId="{E780BA8E-54EF-4065-B448-456B1BB95B06}" type="parTrans" cxnId="{07DC8C68-57C4-414B-9122-D8AB1ABA0E5F}">
      <dgm:prSet/>
      <dgm:spPr/>
      <dgm:t>
        <a:bodyPr/>
        <a:lstStyle/>
        <a:p>
          <a:endParaRPr lang="en-US"/>
        </a:p>
      </dgm:t>
    </dgm:pt>
    <dgm:pt modelId="{757A401B-2E53-4716-AAD1-341B0797EA3D}" type="sibTrans" cxnId="{07DC8C68-57C4-414B-9122-D8AB1ABA0E5F}">
      <dgm:prSet/>
      <dgm:spPr/>
      <dgm:t>
        <a:bodyPr/>
        <a:lstStyle/>
        <a:p>
          <a:endParaRPr lang="en-US"/>
        </a:p>
      </dgm:t>
    </dgm:pt>
    <dgm:pt modelId="{061B1284-B735-4195-AE03-EEB9402547BD}">
      <dgm:prSet/>
      <dgm:spPr/>
      <dgm:t>
        <a:bodyPr/>
        <a:lstStyle/>
        <a:p>
          <a:pPr>
            <a:defRPr cap="all"/>
          </a:pPr>
          <a:r>
            <a:rPr lang="en-GB"/>
            <a:t>Test</a:t>
          </a:r>
          <a:endParaRPr lang="en-US"/>
        </a:p>
      </dgm:t>
    </dgm:pt>
    <dgm:pt modelId="{A2CDC5DE-A8BF-4513-AF99-0A68C7C8D8E5}" type="parTrans" cxnId="{7BC33223-D9CB-444B-9F78-591B9E6A39EC}">
      <dgm:prSet/>
      <dgm:spPr/>
      <dgm:t>
        <a:bodyPr/>
        <a:lstStyle/>
        <a:p>
          <a:endParaRPr lang="en-US"/>
        </a:p>
      </dgm:t>
    </dgm:pt>
    <dgm:pt modelId="{5414108D-6406-41D5-B392-4A019EF5694A}" type="sibTrans" cxnId="{7BC33223-D9CB-444B-9F78-591B9E6A39EC}">
      <dgm:prSet/>
      <dgm:spPr/>
      <dgm:t>
        <a:bodyPr/>
        <a:lstStyle/>
        <a:p>
          <a:endParaRPr lang="en-US"/>
        </a:p>
      </dgm:t>
    </dgm:pt>
    <dgm:pt modelId="{147DBCB7-5CE3-415D-8AAA-9E09B1019DFA}" type="pres">
      <dgm:prSet presAssocID="{7D232195-C256-4801-A073-759A935BB503}" presName="root" presStyleCnt="0">
        <dgm:presLayoutVars>
          <dgm:dir/>
          <dgm:resizeHandles val="exact"/>
        </dgm:presLayoutVars>
      </dgm:prSet>
      <dgm:spPr/>
    </dgm:pt>
    <dgm:pt modelId="{8AA57305-B123-4519-A609-567D9E78E9FF}" type="pres">
      <dgm:prSet presAssocID="{75A2C348-C1BA-4C49-A21F-A818CBA51218}" presName="compNode" presStyleCnt="0"/>
      <dgm:spPr/>
    </dgm:pt>
    <dgm:pt modelId="{261612F8-BB0A-4E66-B15F-3FD71F039829}" type="pres">
      <dgm:prSet presAssocID="{75A2C348-C1BA-4C49-A21F-A818CBA51218}" presName="iconBgRect" presStyleLbl="bgShp" presStyleIdx="0" presStyleCnt="5"/>
      <dgm:spPr/>
    </dgm:pt>
    <dgm:pt modelId="{9FC96A4E-1F61-47CF-ABEA-09B8C99FBA74}" type="pres">
      <dgm:prSet presAssocID="{75A2C348-C1BA-4C49-A21F-A818CBA51218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lackboard"/>
        </a:ext>
      </dgm:extLst>
    </dgm:pt>
    <dgm:pt modelId="{55C48F3E-576D-4AAD-92CA-7ABC352A07C1}" type="pres">
      <dgm:prSet presAssocID="{75A2C348-C1BA-4C49-A21F-A818CBA51218}" presName="spaceRect" presStyleCnt="0"/>
      <dgm:spPr/>
    </dgm:pt>
    <dgm:pt modelId="{24E94AA1-ACBC-4446-9575-F9FCB590F754}" type="pres">
      <dgm:prSet presAssocID="{75A2C348-C1BA-4C49-A21F-A818CBA51218}" presName="textRect" presStyleLbl="revTx" presStyleIdx="0" presStyleCnt="5">
        <dgm:presLayoutVars>
          <dgm:chMax val="1"/>
          <dgm:chPref val="1"/>
        </dgm:presLayoutVars>
      </dgm:prSet>
      <dgm:spPr/>
    </dgm:pt>
    <dgm:pt modelId="{434BDDCD-B173-44B4-B668-BF6C96F94C3E}" type="pres">
      <dgm:prSet presAssocID="{C9C38B49-800F-4E07-93B1-FBD3A2CAB7EF}" presName="sibTrans" presStyleCnt="0"/>
      <dgm:spPr/>
    </dgm:pt>
    <dgm:pt modelId="{219F324D-AA45-4479-86F8-BD4150693F5B}" type="pres">
      <dgm:prSet presAssocID="{D5E8FF0E-A160-42B6-932F-1FC008A68C43}" presName="compNode" presStyleCnt="0"/>
      <dgm:spPr/>
    </dgm:pt>
    <dgm:pt modelId="{D3CC1742-BF4A-401A-AB02-90BB0EF4E270}" type="pres">
      <dgm:prSet presAssocID="{D5E8FF0E-A160-42B6-932F-1FC008A68C43}" presName="iconBgRect" presStyleLbl="bgShp" presStyleIdx="1" presStyleCnt="5"/>
      <dgm:spPr/>
    </dgm:pt>
    <dgm:pt modelId="{D3603831-665F-4BB1-B6C8-4E8B40757B75}" type="pres">
      <dgm:prSet presAssocID="{D5E8FF0E-A160-42B6-932F-1FC008A68C4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76991CE2-0825-4A3B-8192-E3B599981D4D}" type="pres">
      <dgm:prSet presAssocID="{D5E8FF0E-A160-42B6-932F-1FC008A68C43}" presName="spaceRect" presStyleCnt="0"/>
      <dgm:spPr/>
    </dgm:pt>
    <dgm:pt modelId="{DE7A6B0E-2AD4-4572-A7E0-3A513D43A444}" type="pres">
      <dgm:prSet presAssocID="{D5E8FF0E-A160-42B6-932F-1FC008A68C43}" presName="textRect" presStyleLbl="revTx" presStyleIdx="1" presStyleCnt="5">
        <dgm:presLayoutVars>
          <dgm:chMax val="1"/>
          <dgm:chPref val="1"/>
        </dgm:presLayoutVars>
      </dgm:prSet>
      <dgm:spPr/>
    </dgm:pt>
    <dgm:pt modelId="{452C15B3-4CF2-49CC-8D80-62B8B469EDBE}" type="pres">
      <dgm:prSet presAssocID="{2EA53B54-E64C-4295-9DBD-EDC04DCC6D91}" presName="sibTrans" presStyleCnt="0"/>
      <dgm:spPr/>
    </dgm:pt>
    <dgm:pt modelId="{D9FA8496-AB18-4C78-B5BD-D59448393854}" type="pres">
      <dgm:prSet presAssocID="{BBB70C69-BBE9-437A-B0B2-6FB678273F4E}" presName="compNode" presStyleCnt="0"/>
      <dgm:spPr/>
    </dgm:pt>
    <dgm:pt modelId="{8CF45427-AFED-4E6B-890A-2FAF20865AA3}" type="pres">
      <dgm:prSet presAssocID="{BBB70C69-BBE9-437A-B0B2-6FB678273F4E}" presName="iconBgRect" presStyleLbl="bgShp" presStyleIdx="2" presStyleCnt="5"/>
      <dgm:spPr/>
    </dgm:pt>
    <dgm:pt modelId="{054E733A-0E3B-4B48-BBDE-A70A4D9033B9}" type="pres">
      <dgm:prSet presAssocID="{BBB70C69-BBE9-437A-B0B2-6FB678273F4E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y"/>
        </a:ext>
      </dgm:extLst>
    </dgm:pt>
    <dgm:pt modelId="{B18CFB00-0E0D-4F48-9D67-98C992065608}" type="pres">
      <dgm:prSet presAssocID="{BBB70C69-BBE9-437A-B0B2-6FB678273F4E}" presName="spaceRect" presStyleCnt="0"/>
      <dgm:spPr/>
    </dgm:pt>
    <dgm:pt modelId="{20471967-AC9B-4492-B47B-F3968B00966A}" type="pres">
      <dgm:prSet presAssocID="{BBB70C69-BBE9-437A-B0B2-6FB678273F4E}" presName="textRect" presStyleLbl="revTx" presStyleIdx="2" presStyleCnt="5">
        <dgm:presLayoutVars>
          <dgm:chMax val="1"/>
          <dgm:chPref val="1"/>
        </dgm:presLayoutVars>
      </dgm:prSet>
      <dgm:spPr/>
    </dgm:pt>
    <dgm:pt modelId="{1EEBE701-2E52-4757-9E38-71612292C8E0}" type="pres">
      <dgm:prSet presAssocID="{24718ED5-585E-4BF6-8427-33250C3013E3}" presName="sibTrans" presStyleCnt="0"/>
      <dgm:spPr/>
    </dgm:pt>
    <dgm:pt modelId="{EA0F86EA-AFE0-42E4-AAC0-D5E4AC0D3B16}" type="pres">
      <dgm:prSet presAssocID="{AD177373-5ECD-43AE-8D0C-F13992BFC326}" presName="compNode" presStyleCnt="0"/>
      <dgm:spPr/>
    </dgm:pt>
    <dgm:pt modelId="{981FDF57-3A68-458C-9ED9-C1D82F289BEB}" type="pres">
      <dgm:prSet presAssocID="{AD177373-5ECD-43AE-8D0C-F13992BFC326}" presName="iconBgRect" presStyleLbl="bgShp" presStyleIdx="3" presStyleCnt="5"/>
      <dgm:spPr/>
    </dgm:pt>
    <dgm:pt modelId="{EE4F2788-CA42-486E-A700-E4F7E9347FF0}" type="pres">
      <dgm:prSet presAssocID="{AD177373-5ECD-43AE-8D0C-F13992BFC326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bbon"/>
        </a:ext>
      </dgm:extLst>
    </dgm:pt>
    <dgm:pt modelId="{0DDD2309-2FEA-4A26-9CFE-D6774B417C84}" type="pres">
      <dgm:prSet presAssocID="{AD177373-5ECD-43AE-8D0C-F13992BFC326}" presName="spaceRect" presStyleCnt="0"/>
      <dgm:spPr/>
    </dgm:pt>
    <dgm:pt modelId="{4678ED6A-EC28-41F8-8AD4-DC0C4805596B}" type="pres">
      <dgm:prSet presAssocID="{AD177373-5ECD-43AE-8D0C-F13992BFC326}" presName="textRect" presStyleLbl="revTx" presStyleIdx="3" presStyleCnt="5">
        <dgm:presLayoutVars>
          <dgm:chMax val="1"/>
          <dgm:chPref val="1"/>
        </dgm:presLayoutVars>
      </dgm:prSet>
      <dgm:spPr/>
    </dgm:pt>
    <dgm:pt modelId="{1DA98B09-6F8C-4DED-A825-635D63E6BEBB}" type="pres">
      <dgm:prSet presAssocID="{757A401B-2E53-4716-AAD1-341B0797EA3D}" presName="sibTrans" presStyleCnt="0"/>
      <dgm:spPr/>
    </dgm:pt>
    <dgm:pt modelId="{C480DFD2-69DF-4420-A510-20F77CFC43A5}" type="pres">
      <dgm:prSet presAssocID="{061B1284-B735-4195-AE03-EEB9402547BD}" presName="compNode" presStyleCnt="0"/>
      <dgm:spPr/>
    </dgm:pt>
    <dgm:pt modelId="{A82C4DB3-A59C-4533-AFAD-4CB8EFFF516C}" type="pres">
      <dgm:prSet presAssocID="{061B1284-B735-4195-AE03-EEB9402547BD}" presName="iconBgRect" presStyleLbl="bgShp" presStyleIdx="4" presStyleCnt="5"/>
      <dgm:spPr/>
    </dgm:pt>
    <dgm:pt modelId="{4564FCF0-BD13-465A-A51A-EF411339AD4E}" type="pres">
      <dgm:prSet presAssocID="{061B1284-B735-4195-AE03-EEB9402547BD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st"/>
        </a:ext>
      </dgm:extLst>
    </dgm:pt>
    <dgm:pt modelId="{6D4F7EEF-A13E-4DC6-BA2D-FC161BFD43F4}" type="pres">
      <dgm:prSet presAssocID="{061B1284-B735-4195-AE03-EEB9402547BD}" presName="spaceRect" presStyleCnt="0"/>
      <dgm:spPr/>
    </dgm:pt>
    <dgm:pt modelId="{2DB7729E-4F1B-448A-981B-B883EAE4DEDC}" type="pres">
      <dgm:prSet presAssocID="{061B1284-B735-4195-AE03-EEB9402547BD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7C83AD03-0C09-4E20-8248-CB794C206B05}" type="presOf" srcId="{75A2C348-C1BA-4C49-A21F-A818CBA51218}" destId="{24E94AA1-ACBC-4446-9575-F9FCB590F754}" srcOrd="0" destOrd="0" presId="urn:microsoft.com/office/officeart/2018/5/layout/IconCircleLabelList"/>
    <dgm:cxn modelId="{D1288515-8FCE-4F6B-9E46-03BE2EF76233}" srcId="{7D232195-C256-4801-A073-759A935BB503}" destId="{D5E8FF0E-A160-42B6-932F-1FC008A68C43}" srcOrd="1" destOrd="0" parTransId="{1C15F26F-CEC3-43E6-82B1-25DE59E60C42}" sibTransId="{2EA53B54-E64C-4295-9DBD-EDC04DCC6D91}"/>
    <dgm:cxn modelId="{7BC33223-D9CB-444B-9F78-591B9E6A39EC}" srcId="{7D232195-C256-4801-A073-759A935BB503}" destId="{061B1284-B735-4195-AE03-EEB9402547BD}" srcOrd="4" destOrd="0" parTransId="{A2CDC5DE-A8BF-4513-AF99-0A68C7C8D8E5}" sibTransId="{5414108D-6406-41D5-B392-4A019EF5694A}"/>
    <dgm:cxn modelId="{07DC8C68-57C4-414B-9122-D8AB1ABA0E5F}" srcId="{7D232195-C256-4801-A073-759A935BB503}" destId="{AD177373-5ECD-43AE-8D0C-F13992BFC326}" srcOrd="3" destOrd="0" parTransId="{E780BA8E-54EF-4065-B448-456B1BB95B06}" sibTransId="{757A401B-2E53-4716-AAD1-341B0797EA3D}"/>
    <dgm:cxn modelId="{F62A5E6B-D666-4123-9A48-E590A41D0F5F}" type="presOf" srcId="{AD177373-5ECD-43AE-8D0C-F13992BFC326}" destId="{4678ED6A-EC28-41F8-8AD4-DC0C4805596B}" srcOrd="0" destOrd="0" presId="urn:microsoft.com/office/officeart/2018/5/layout/IconCircleLabelList"/>
    <dgm:cxn modelId="{6E279DB6-0ACD-46C5-ACFA-C7F9A8C89157}" srcId="{7D232195-C256-4801-A073-759A935BB503}" destId="{BBB70C69-BBE9-437A-B0B2-6FB678273F4E}" srcOrd="2" destOrd="0" parTransId="{FDD1497F-1FEC-487D-85E8-5C4D164F1400}" sibTransId="{24718ED5-585E-4BF6-8427-33250C3013E3}"/>
    <dgm:cxn modelId="{01048AC6-0E07-45B5-B585-B6208F457630}" type="presOf" srcId="{D5E8FF0E-A160-42B6-932F-1FC008A68C43}" destId="{DE7A6B0E-2AD4-4572-A7E0-3A513D43A444}" srcOrd="0" destOrd="0" presId="urn:microsoft.com/office/officeart/2018/5/layout/IconCircleLabelList"/>
    <dgm:cxn modelId="{F18198CC-7208-4342-9EE5-B6DD246966A9}" type="presOf" srcId="{061B1284-B735-4195-AE03-EEB9402547BD}" destId="{2DB7729E-4F1B-448A-981B-B883EAE4DEDC}" srcOrd="0" destOrd="0" presId="urn:microsoft.com/office/officeart/2018/5/layout/IconCircleLabelList"/>
    <dgm:cxn modelId="{1FB589DE-E1B2-4659-A0EF-C1B5612E7B85}" type="presOf" srcId="{BBB70C69-BBE9-437A-B0B2-6FB678273F4E}" destId="{20471967-AC9B-4492-B47B-F3968B00966A}" srcOrd="0" destOrd="0" presId="urn:microsoft.com/office/officeart/2018/5/layout/IconCircleLabelList"/>
    <dgm:cxn modelId="{36E997E7-FA2D-45A4-8930-3280BAF94ECA}" srcId="{7D232195-C256-4801-A073-759A935BB503}" destId="{75A2C348-C1BA-4C49-A21F-A818CBA51218}" srcOrd="0" destOrd="0" parTransId="{2DC9AF87-7832-47AD-9C31-FE2190287B87}" sibTransId="{C9C38B49-800F-4E07-93B1-FBD3A2CAB7EF}"/>
    <dgm:cxn modelId="{6CAC35E8-6716-44F5-A73D-61F3E3C06F46}" type="presOf" srcId="{7D232195-C256-4801-A073-759A935BB503}" destId="{147DBCB7-5CE3-415D-8AAA-9E09B1019DFA}" srcOrd="0" destOrd="0" presId="urn:microsoft.com/office/officeart/2018/5/layout/IconCircleLabelList"/>
    <dgm:cxn modelId="{AB4E5D0D-7F6D-4504-A954-E53CC088E0A6}" type="presParOf" srcId="{147DBCB7-5CE3-415D-8AAA-9E09B1019DFA}" destId="{8AA57305-B123-4519-A609-567D9E78E9FF}" srcOrd="0" destOrd="0" presId="urn:microsoft.com/office/officeart/2018/5/layout/IconCircleLabelList"/>
    <dgm:cxn modelId="{43945F03-D369-413B-83C7-652A2A468A37}" type="presParOf" srcId="{8AA57305-B123-4519-A609-567D9E78E9FF}" destId="{261612F8-BB0A-4E66-B15F-3FD71F039829}" srcOrd="0" destOrd="0" presId="urn:microsoft.com/office/officeart/2018/5/layout/IconCircleLabelList"/>
    <dgm:cxn modelId="{E66883E2-0197-45F7-B5FA-211CDDDA31F7}" type="presParOf" srcId="{8AA57305-B123-4519-A609-567D9E78E9FF}" destId="{9FC96A4E-1F61-47CF-ABEA-09B8C99FBA74}" srcOrd="1" destOrd="0" presId="urn:microsoft.com/office/officeart/2018/5/layout/IconCircleLabelList"/>
    <dgm:cxn modelId="{35BE115F-FDE8-492A-8773-F163FD4580E2}" type="presParOf" srcId="{8AA57305-B123-4519-A609-567D9E78E9FF}" destId="{55C48F3E-576D-4AAD-92CA-7ABC352A07C1}" srcOrd="2" destOrd="0" presId="urn:microsoft.com/office/officeart/2018/5/layout/IconCircleLabelList"/>
    <dgm:cxn modelId="{844F40B0-26DE-4079-8F41-A0E854683526}" type="presParOf" srcId="{8AA57305-B123-4519-A609-567D9E78E9FF}" destId="{24E94AA1-ACBC-4446-9575-F9FCB590F754}" srcOrd="3" destOrd="0" presId="urn:microsoft.com/office/officeart/2018/5/layout/IconCircleLabelList"/>
    <dgm:cxn modelId="{C7A6D283-9435-4661-ADB5-B7B8C9E68E86}" type="presParOf" srcId="{147DBCB7-5CE3-415D-8AAA-9E09B1019DFA}" destId="{434BDDCD-B173-44B4-B668-BF6C96F94C3E}" srcOrd="1" destOrd="0" presId="urn:microsoft.com/office/officeart/2018/5/layout/IconCircleLabelList"/>
    <dgm:cxn modelId="{E3020A03-0006-4B8E-AA7B-FA30B02E42F1}" type="presParOf" srcId="{147DBCB7-5CE3-415D-8AAA-9E09B1019DFA}" destId="{219F324D-AA45-4479-86F8-BD4150693F5B}" srcOrd="2" destOrd="0" presId="urn:microsoft.com/office/officeart/2018/5/layout/IconCircleLabelList"/>
    <dgm:cxn modelId="{F3DC3BE6-9C82-445C-9028-2E609B00784F}" type="presParOf" srcId="{219F324D-AA45-4479-86F8-BD4150693F5B}" destId="{D3CC1742-BF4A-401A-AB02-90BB0EF4E270}" srcOrd="0" destOrd="0" presId="urn:microsoft.com/office/officeart/2018/5/layout/IconCircleLabelList"/>
    <dgm:cxn modelId="{698244A3-C1A0-45B0-8C70-B63687348F0F}" type="presParOf" srcId="{219F324D-AA45-4479-86F8-BD4150693F5B}" destId="{D3603831-665F-4BB1-B6C8-4E8B40757B75}" srcOrd="1" destOrd="0" presId="urn:microsoft.com/office/officeart/2018/5/layout/IconCircleLabelList"/>
    <dgm:cxn modelId="{AB260672-C6B2-451F-A45B-4D64CE3B5B78}" type="presParOf" srcId="{219F324D-AA45-4479-86F8-BD4150693F5B}" destId="{76991CE2-0825-4A3B-8192-E3B599981D4D}" srcOrd="2" destOrd="0" presId="urn:microsoft.com/office/officeart/2018/5/layout/IconCircleLabelList"/>
    <dgm:cxn modelId="{9D0AD4E4-2C6D-444D-BA8D-6254636F8213}" type="presParOf" srcId="{219F324D-AA45-4479-86F8-BD4150693F5B}" destId="{DE7A6B0E-2AD4-4572-A7E0-3A513D43A444}" srcOrd="3" destOrd="0" presId="urn:microsoft.com/office/officeart/2018/5/layout/IconCircleLabelList"/>
    <dgm:cxn modelId="{6EC1F424-598C-4FB4-97EE-11408E823921}" type="presParOf" srcId="{147DBCB7-5CE3-415D-8AAA-9E09B1019DFA}" destId="{452C15B3-4CF2-49CC-8D80-62B8B469EDBE}" srcOrd="3" destOrd="0" presId="urn:microsoft.com/office/officeart/2018/5/layout/IconCircleLabelList"/>
    <dgm:cxn modelId="{137E7452-280A-4096-B33A-C97AE37708A5}" type="presParOf" srcId="{147DBCB7-5CE3-415D-8AAA-9E09B1019DFA}" destId="{D9FA8496-AB18-4C78-B5BD-D59448393854}" srcOrd="4" destOrd="0" presId="urn:microsoft.com/office/officeart/2018/5/layout/IconCircleLabelList"/>
    <dgm:cxn modelId="{C21762F9-7DFE-4240-ACFF-0EAF95EA15D1}" type="presParOf" srcId="{D9FA8496-AB18-4C78-B5BD-D59448393854}" destId="{8CF45427-AFED-4E6B-890A-2FAF20865AA3}" srcOrd="0" destOrd="0" presId="urn:microsoft.com/office/officeart/2018/5/layout/IconCircleLabelList"/>
    <dgm:cxn modelId="{7C50F672-4988-43CE-9594-9DB9798FF0F7}" type="presParOf" srcId="{D9FA8496-AB18-4C78-B5BD-D59448393854}" destId="{054E733A-0E3B-4B48-BBDE-A70A4D9033B9}" srcOrd="1" destOrd="0" presId="urn:microsoft.com/office/officeart/2018/5/layout/IconCircleLabelList"/>
    <dgm:cxn modelId="{13E1DEEA-A1FE-4570-BB49-7310DAFFE0BC}" type="presParOf" srcId="{D9FA8496-AB18-4C78-B5BD-D59448393854}" destId="{B18CFB00-0E0D-4F48-9D67-98C992065608}" srcOrd="2" destOrd="0" presId="urn:microsoft.com/office/officeart/2018/5/layout/IconCircleLabelList"/>
    <dgm:cxn modelId="{A63F1B8C-57AB-4D46-9818-85493CF13A71}" type="presParOf" srcId="{D9FA8496-AB18-4C78-B5BD-D59448393854}" destId="{20471967-AC9B-4492-B47B-F3968B00966A}" srcOrd="3" destOrd="0" presId="urn:microsoft.com/office/officeart/2018/5/layout/IconCircleLabelList"/>
    <dgm:cxn modelId="{47D98068-8885-4F82-B0CA-E18C3D699CB8}" type="presParOf" srcId="{147DBCB7-5CE3-415D-8AAA-9E09B1019DFA}" destId="{1EEBE701-2E52-4757-9E38-71612292C8E0}" srcOrd="5" destOrd="0" presId="urn:microsoft.com/office/officeart/2018/5/layout/IconCircleLabelList"/>
    <dgm:cxn modelId="{58D4619D-C7FD-4608-A913-D48A4239F8BB}" type="presParOf" srcId="{147DBCB7-5CE3-415D-8AAA-9E09B1019DFA}" destId="{EA0F86EA-AFE0-42E4-AAC0-D5E4AC0D3B16}" srcOrd="6" destOrd="0" presId="urn:microsoft.com/office/officeart/2018/5/layout/IconCircleLabelList"/>
    <dgm:cxn modelId="{E22D46A5-232E-43E3-BCE9-EA058B0EA145}" type="presParOf" srcId="{EA0F86EA-AFE0-42E4-AAC0-D5E4AC0D3B16}" destId="{981FDF57-3A68-458C-9ED9-C1D82F289BEB}" srcOrd="0" destOrd="0" presId="urn:microsoft.com/office/officeart/2018/5/layout/IconCircleLabelList"/>
    <dgm:cxn modelId="{37F438C9-5513-4035-AA86-FB9AD93C087F}" type="presParOf" srcId="{EA0F86EA-AFE0-42E4-AAC0-D5E4AC0D3B16}" destId="{EE4F2788-CA42-486E-A700-E4F7E9347FF0}" srcOrd="1" destOrd="0" presId="urn:microsoft.com/office/officeart/2018/5/layout/IconCircleLabelList"/>
    <dgm:cxn modelId="{71BBF8FE-1C20-4FFC-9489-9F89C5D6FC53}" type="presParOf" srcId="{EA0F86EA-AFE0-42E4-AAC0-D5E4AC0D3B16}" destId="{0DDD2309-2FEA-4A26-9CFE-D6774B417C84}" srcOrd="2" destOrd="0" presId="urn:microsoft.com/office/officeart/2018/5/layout/IconCircleLabelList"/>
    <dgm:cxn modelId="{7679033D-6CF1-47BE-AB92-F67E794339C2}" type="presParOf" srcId="{EA0F86EA-AFE0-42E4-AAC0-D5E4AC0D3B16}" destId="{4678ED6A-EC28-41F8-8AD4-DC0C4805596B}" srcOrd="3" destOrd="0" presId="urn:microsoft.com/office/officeart/2018/5/layout/IconCircleLabelList"/>
    <dgm:cxn modelId="{9236108C-8F40-4DEC-90BA-AB54ADC5059C}" type="presParOf" srcId="{147DBCB7-5CE3-415D-8AAA-9E09B1019DFA}" destId="{1DA98B09-6F8C-4DED-A825-635D63E6BEBB}" srcOrd="7" destOrd="0" presId="urn:microsoft.com/office/officeart/2018/5/layout/IconCircleLabelList"/>
    <dgm:cxn modelId="{0EC74084-6F2C-4DED-8FD1-59FABAA1FA52}" type="presParOf" srcId="{147DBCB7-5CE3-415D-8AAA-9E09B1019DFA}" destId="{C480DFD2-69DF-4420-A510-20F77CFC43A5}" srcOrd="8" destOrd="0" presId="urn:microsoft.com/office/officeart/2018/5/layout/IconCircleLabelList"/>
    <dgm:cxn modelId="{37FBF47F-0922-446D-B7EC-B4811AA99AAA}" type="presParOf" srcId="{C480DFD2-69DF-4420-A510-20F77CFC43A5}" destId="{A82C4DB3-A59C-4533-AFAD-4CB8EFFF516C}" srcOrd="0" destOrd="0" presId="urn:microsoft.com/office/officeart/2018/5/layout/IconCircleLabelList"/>
    <dgm:cxn modelId="{02EB13A7-7D76-45EB-861D-9DDEC1378144}" type="presParOf" srcId="{C480DFD2-69DF-4420-A510-20F77CFC43A5}" destId="{4564FCF0-BD13-465A-A51A-EF411339AD4E}" srcOrd="1" destOrd="0" presId="urn:microsoft.com/office/officeart/2018/5/layout/IconCircleLabelList"/>
    <dgm:cxn modelId="{67B1E8A0-3CCD-45CB-997B-7441E8D8C13F}" type="presParOf" srcId="{C480DFD2-69DF-4420-A510-20F77CFC43A5}" destId="{6D4F7EEF-A13E-4DC6-BA2D-FC161BFD43F4}" srcOrd="2" destOrd="0" presId="urn:microsoft.com/office/officeart/2018/5/layout/IconCircleLabelList"/>
    <dgm:cxn modelId="{F3D70884-02BA-4F82-8041-591300B9F4C8}" type="presParOf" srcId="{C480DFD2-69DF-4420-A510-20F77CFC43A5}" destId="{2DB7729E-4F1B-448A-981B-B883EAE4DEDC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33B7AEA-7D50-4D75-B05B-0A75AED8CA2C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D2F0898-A167-4ED9-8E23-C73B3AB1043F}">
      <dgm:prSet/>
      <dgm:spPr/>
      <dgm:t>
        <a:bodyPr/>
        <a:lstStyle/>
        <a:p>
          <a:pPr>
            <a:defRPr cap="all"/>
          </a:pPr>
          <a:r>
            <a:rPr lang="en-GB" b="1" dirty="0">
              <a:solidFill>
                <a:srgbClr val="FF0000"/>
              </a:solidFill>
            </a:rPr>
            <a:t>Roadmap Viewer</a:t>
          </a:r>
          <a:endParaRPr lang="en-US" b="1" dirty="0">
            <a:solidFill>
              <a:srgbClr val="FF0000"/>
            </a:solidFill>
          </a:endParaRPr>
        </a:p>
      </dgm:t>
    </dgm:pt>
    <dgm:pt modelId="{7EB5989B-ED20-44D5-81DC-5F0EF754E941}" type="parTrans" cxnId="{CE1A1032-D21D-45D6-9BA7-DA8D8B4D54EC}">
      <dgm:prSet/>
      <dgm:spPr/>
      <dgm:t>
        <a:bodyPr/>
        <a:lstStyle/>
        <a:p>
          <a:endParaRPr lang="en-US"/>
        </a:p>
      </dgm:t>
    </dgm:pt>
    <dgm:pt modelId="{B4EF942E-2265-4C58-AA19-98CE23E97152}" type="sibTrans" cxnId="{CE1A1032-D21D-45D6-9BA7-DA8D8B4D54EC}">
      <dgm:prSet/>
      <dgm:spPr/>
      <dgm:t>
        <a:bodyPr/>
        <a:lstStyle/>
        <a:p>
          <a:endParaRPr lang="en-US"/>
        </a:p>
      </dgm:t>
    </dgm:pt>
    <dgm:pt modelId="{5AAF2391-976E-43DA-8886-95726C17FEBF}">
      <dgm:prSet/>
      <dgm:spPr/>
      <dgm:t>
        <a:bodyPr/>
        <a:lstStyle/>
        <a:p>
          <a:pPr>
            <a:defRPr cap="all"/>
          </a:pPr>
          <a:r>
            <a:rPr lang="en-GB"/>
            <a:t>S/4HANA Cloud Landing Page</a:t>
          </a:r>
          <a:endParaRPr lang="en-US"/>
        </a:p>
      </dgm:t>
    </dgm:pt>
    <dgm:pt modelId="{E96C79D2-BB73-4D90-A285-2E6F37C08414}" type="parTrans" cxnId="{3ED880D3-2989-43D8-95CD-EC497A7ADC72}">
      <dgm:prSet/>
      <dgm:spPr/>
      <dgm:t>
        <a:bodyPr/>
        <a:lstStyle/>
        <a:p>
          <a:endParaRPr lang="en-US"/>
        </a:p>
      </dgm:t>
    </dgm:pt>
    <dgm:pt modelId="{710CD647-4785-4D74-AECB-2A8DE4F7CF46}" type="sibTrans" cxnId="{3ED880D3-2989-43D8-95CD-EC497A7ADC72}">
      <dgm:prSet/>
      <dgm:spPr/>
      <dgm:t>
        <a:bodyPr/>
        <a:lstStyle/>
        <a:p>
          <a:endParaRPr lang="en-US"/>
        </a:p>
      </dgm:t>
    </dgm:pt>
    <dgm:pt modelId="{46D292D6-A2C3-41C5-9DEA-0A621FFF06D5}">
      <dgm:prSet/>
      <dgm:spPr/>
      <dgm:t>
        <a:bodyPr/>
        <a:lstStyle/>
        <a:p>
          <a:pPr>
            <a:defRPr cap="all"/>
          </a:pPr>
          <a:r>
            <a:rPr lang="en-GB"/>
            <a:t>Best Practices Explorer</a:t>
          </a:r>
          <a:endParaRPr lang="en-US"/>
        </a:p>
      </dgm:t>
    </dgm:pt>
    <dgm:pt modelId="{ED088252-575B-4BF3-91FE-4CA9CEB5C87C}" type="parTrans" cxnId="{1D65EB6A-0D8C-4929-BD1F-B0B902C9DDC6}">
      <dgm:prSet/>
      <dgm:spPr/>
      <dgm:t>
        <a:bodyPr/>
        <a:lstStyle/>
        <a:p>
          <a:endParaRPr lang="en-US"/>
        </a:p>
      </dgm:t>
    </dgm:pt>
    <dgm:pt modelId="{5C69F585-D79A-4281-A820-7BC8CD1767F3}" type="sibTrans" cxnId="{1D65EB6A-0D8C-4929-BD1F-B0B902C9DDC6}">
      <dgm:prSet/>
      <dgm:spPr/>
      <dgm:t>
        <a:bodyPr/>
        <a:lstStyle/>
        <a:p>
          <a:endParaRPr lang="en-US"/>
        </a:p>
      </dgm:t>
    </dgm:pt>
    <dgm:pt modelId="{F506ED66-BEFC-444F-9F86-5AD86451A202}">
      <dgm:prSet/>
      <dgm:spPr/>
      <dgm:t>
        <a:bodyPr/>
        <a:lstStyle/>
        <a:p>
          <a:pPr>
            <a:defRPr cap="all"/>
          </a:pPr>
          <a:r>
            <a:rPr lang="en-GB"/>
            <a:t>Functional Scope Description</a:t>
          </a:r>
          <a:endParaRPr lang="en-US"/>
        </a:p>
      </dgm:t>
    </dgm:pt>
    <dgm:pt modelId="{BF6B9C89-2BDD-4943-ABCE-E2D729E52EE2}" type="parTrans" cxnId="{FC1DF9E5-B1F7-4029-B43D-FC544101B2F3}">
      <dgm:prSet/>
      <dgm:spPr/>
      <dgm:t>
        <a:bodyPr/>
        <a:lstStyle/>
        <a:p>
          <a:endParaRPr lang="en-US"/>
        </a:p>
      </dgm:t>
    </dgm:pt>
    <dgm:pt modelId="{EDD26C64-896A-442B-8F1A-732279C26582}" type="sibTrans" cxnId="{FC1DF9E5-B1F7-4029-B43D-FC544101B2F3}">
      <dgm:prSet/>
      <dgm:spPr/>
      <dgm:t>
        <a:bodyPr/>
        <a:lstStyle/>
        <a:p>
          <a:endParaRPr lang="en-US"/>
        </a:p>
      </dgm:t>
    </dgm:pt>
    <dgm:pt modelId="{E572E892-BC0E-4A4E-B4E7-DA8095D0FD0F}" type="pres">
      <dgm:prSet presAssocID="{A33B7AEA-7D50-4D75-B05B-0A75AED8CA2C}" presName="root" presStyleCnt="0">
        <dgm:presLayoutVars>
          <dgm:dir/>
          <dgm:resizeHandles val="exact"/>
        </dgm:presLayoutVars>
      </dgm:prSet>
      <dgm:spPr/>
    </dgm:pt>
    <dgm:pt modelId="{E7FD67BC-76EB-4273-B080-115DADF94D2F}" type="pres">
      <dgm:prSet presAssocID="{DD2F0898-A167-4ED9-8E23-C73B3AB1043F}" presName="compNode" presStyleCnt="0"/>
      <dgm:spPr/>
    </dgm:pt>
    <dgm:pt modelId="{155B4D47-6552-4ABF-B0A6-03FE194AEC3B}" type="pres">
      <dgm:prSet presAssocID="{DD2F0898-A167-4ED9-8E23-C73B3AB1043F}" presName="iconBgRect" presStyleLbl="bgShp" presStyleIdx="0" presStyleCnt="4"/>
      <dgm:spPr/>
    </dgm:pt>
    <dgm:pt modelId="{5CB203F6-9895-4341-9107-4CB171211D65}" type="pres">
      <dgm:prSet presAssocID="{DD2F0898-A167-4ED9-8E23-C73B3AB1043F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ideo Generic"/>
        </a:ext>
      </dgm:extLst>
    </dgm:pt>
    <dgm:pt modelId="{B694A051-653B-4C74-9FAF-386D60B9075E}" type="pres">
      <dgm:prSet presAssocID="{DD2F0898-A167-4ED9-8E23-C73B3AB1043F}" presName="spaceRect" presStyleCnt="0"/>
      <dgm:spPr/>
    </dgm:pt>
    <dgm:pt modelId="{6C02140B-81CF-4F0F-9693-1BBC875F743E}" type="pres">
      <dgm:prSet presAssocID="{DD2F0898-A167-4ED9-8E23-C73B3AB1043F}" presName="textRect" presStyleLbl="revTx" presStyleIdx="0" presStyleCnt="4">
        <dgm:presLayoutVars>
          <dgm:chMax val="1"/>
          <dgm:chPref val="1"/>
        </dgm:presLayoutVars>
      </dgm:prSet>
      <dgm:spPr/>
    </dgm:pt>
    <dgm:pt modelId="{522B1A05-78D9-43CB-B0A7-418ED0E22D87}" type="pres">
      <dgm:prSet presAssocID="{B4EF942E-2265-4C58-AA19-98CE23E97152}" presName="sibTrans" presStyleCnt="0"/>
      <dgm:spPr/>
    </dgm:pt>
    <dgm:pt modelId="{39EC6206-0E59-4364-97B4-B0774A22BAC1}" type="pres">
      <dgm:prSet presAssocID="{5AAF2391-976E-43DA-8886-95726C17FEBF}" presName="compNode" presStyleCnt="0"/>
      <dgm:spPr/>
    </dgm:pt>
    <dgm:pt modelId="{863772B7-55DC-4E4F-8FC9-23B490D2BFB9}" type="pres">
      <dgm:prSet presAssocID="{5AAF2391-976E-43DA-8886-95726C17FEBF}" presName="iconBgRect" presStyleLbl="bgShp" presStyleIdx="1" presStyleCnt="4"/>
      <dgm:spPr/>
    </dgm:pt>
    <dgm:pt modelId="{C50AC63B-87B0-4524-B355-174661CD8A8F}" type="pres">
      <dgm:prSet presAssocID="{5AAF2391-976E-43DA-8886-95726C17FEB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rrivals"/>
        </a:ext>
      </dgm:extLst>
    </dgm:pt>
    <dgm:pt modelId="{453AC0D6-6DFC-4E78-BF89-6090FCB66993}" type="pres">
      <dgm:prSet presAssocID="{5AAF2391-976E-43DA-8886-95726C17FEBF}" presName="spaceRect" presStyleCnt="0"/>
      <dgm:spPr/>
    </dgm:pt>
    <dgm:pt modelId="{A76DD412-CD92-44BD-9C8A-0321718827C0}" type="pres">
      <dgm:prSet presAssocID="{5AAF2391-976E-43DA-8886-95726C17FEBF}" presName="textRect" presStyleLbl="revTx" presStyleIdx="1" presStyleCnt="4">
        <dgm:presLayoutVars>
          <dgm:chMax val="1"/>
          <dgm:chPref val="1"/>
        </dgm:presLayoutVars>
      </dgm:prSet>
      <dgm:spPr/>
    </dgm:pt>
    <dgm:pt modelId="{61FE5E93-580A-4A50-BAA8-D6A9177400CC}" type="pres">
      <dgm:prSet presAssocID="{710CD647-4785-4D74-AECB-2A8DE4F7CF46}" presName="sibTrans" presStyleCnt="0"/>
      <dgm:spPr/>
    </dgm:pt>
    <dgm:pt modelId="{B35BBB17-286B-48D5-BB69-684D0E997F56}" type="pres">
      <dgm:prSet presAssocID="{46D292D6-A2C3-41C5-9DEA-0A621FFF06D5}" presName="compNode" presStyleCnt="0"/>
      <dgm:spPr/>
    </dgm:pt>
    <dgm:pt modelId="{C7053EEC-E33A-414F-A08B-41F7AD3BE8ED}" type="pres">
      <dgm:prSet presAssocID="{46D292D6-A2C3-41C5-9DEA-0A621FFF06D5}" presName="iconBgRect" presStyleLbl="bgShp" presStyleIdx="2" presStyleCnt="4"/>
      <dgm:spPr/>
    </dgm:pt>
    <dgm:pt modelId="{B10E4FA0-5629-457A-9A19-5C42488EAE3B}" type="pres">
      <dgm:prSet presAssocID="{46D292D6-A2C3-41C5-9DEA-0A621FFF06D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cklog"/>
        </a:ext>
      </dgm:extLst>
    </dgm:pt>
    <dgm:pt modelId="{B60F4002-86CB-4F7E-A755-A76F771D27EA}" type="pres">
      <dgm:prSet presAssocID="{46D292D6-A2C3-41C5-9DEA-0A621FFF06D5}" presName="spaceRect" presStyleCnt="0"/>
      <dgm:spPr/>
    </dgm:pt>
    <dgm:pt modelId="{CC313BE2-F282-46DB-A588-52E5D0C4145A}" type="pres">
      <dgm:prSet presAssocID="{46D292D6-A2C3-41C5-9DEA-0A621FFF06D5}" presName="textRect" presStyleLbl="revTx" presStyleIdx="2" presStyleCnt="4">
        <dgm:presLayoutVars>
          <dgm:chMax val="1"/>
          <dgm:chPref val="1"/>
        </dgm:presLayoutVars>
      </dgm:prSet>
      <dgm:spPr/>
    </dgm:pt>
    <dgm:pt modelId="{405967DD-F4BF-4982-9BCB-1BCEB9CD58D4}" type="pres">
      <dgm:prSet presAssocID="{5C69F585-D79A-4281-A820-7BC8CD1767F3}" presName="sibTrans" presStyleCnt="0"/>
      <dgm:spPr/>
    </dgm:pt>
    <dgm:pt modelId="{0AAF0E29-2B13-421A-97AD-EA302EEE5632}" type="pres">
      <dgm:prSet presAssocID="{F506ED66-BEFC-444F-9F86-5AD86451A202}" presName="compNode" presStyleCnt="0"/>
      <dgm:spPr/>
    </dgm:pt>
    <dgm:pt modelId="{EA55CD62-F0AF-47C7-9972-2296B40438B7}" type="pres">
      <dgm:prSet presAssocID="{F506ED66-BEFC-444F-9F86-5AD86451A202}" presName="iconBgRect" presStyleLbl="bgShp" presStyleIdx="3" presStyleCnt="4"/>
      <dgm:spPr/>
    </dgm:pt>
    <dgm:pt modelId="{0E84CEFB-68D5-4188-A51C-E1ADAAF62A5E}" type="pres">
      <dgm:prSet presAssocID="{F506ED66-BEFC-444F-9F86-5AD86451A202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ll"/>
        </a:ext>
      </dgm:extLst>
    </dgm:pt>
    <dgm:pt modelId="{35701745-5754-4A07-BD58-D29756B8EB54}" type="pres">
      <dgm:prSet presAssocID="{F506ED66-BEFC-444F-9F86-5AD86451A202}" presName="spaceRect" presStyleCnt="0"/>
      <dgm:spPr/>
    </dgm:pt>
    <dgm:pt modelId="{1EDC15FE-BFA3-45E9-BE27-2DB8168F8CC5}" type="pres">
      <dgm:prSet presAssocID="{F506ED66-BEFC-444F-9F86-5AD86451A202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8D5720A-23BA-4A5A-A906-A0B6C37B6CDB}" type="presOf" srcId="{46D292D6-A2C3-41C5-9DEA-0A621FFF06D5}" destId="{CC313BE2-F282-46DB-A588-52E5D0C4145A}" srcOrd="0" destOrd="0" presId="urn:microsoft.com/office/officeart/2018/5/layout/IconCircleLabelList"/>
    <dgm:cxn modelId="{CE1A1032-D21D-45D6-9BA7-DA8D8B4D54EC}" srcId="{A33B7AEA-7D50-4D75-B05B-0A75AED8CA2C}" destId="{DD2F0898-A167-4ED9-8E23-C73B3AB1043F}" srcOrd="0" destOrd="0" parTransId="{7EB5989B-ED20-44D5-81DC-5F0EF754E941}" sibTransId="{B4EF942E-2265-4C58-AA19-98CE23E97152}"/>
    <dgm:cxn modelId="{19A88F45-4191-4B6E-9151-9E936B920D7A}" type="presOf" srcId="{5AAF2391-976E-43DA-8886-95726C17FEBF}" destId="{A76DD412-CD92-44BD-9C8A-0321718827C0}" srcOrd="0" destOrd="0" presId="urn:microsoft.com/office/officeart/2018/5/layout/IconCircleLabelList"/>
    <dgm:cxn modelId="{1D65EB6A-0D8C-4929-BD1F-B0B902C9DDC6}" srcId="{A33B7AEA-7D50-4D75-B05B-0A75AED8CA2C}" destId="{46D292D6-A2C3-41C5-9DEA-0A621FFF06D5}" srcOrd="2" destOrd="0" parTransId="{ED088252-575B-4BF3-91FE-4CA9CEB5C87C}" sibTransId="{5C69F585-D79A-4281-A820-7BC8CD1767F3}"/>
    <dgm:cxn modelId="{117ABFB4-B20A-434E-B26E-ADF6F3F01346}" type="presOf" srcId="{A33B7AEA-7D50-4D75-B05B-0A75AED8CA2C}" destId="{E572E892-BC0E-4A4E-B4E7-DA8095D0FD0F}" srcOrd="0" destOrd="0" presId="urn:microsoft.com/office/officeart/2018/5/layout/IconCircleLabelList"/>
    <dgm:cxn modelId="{3ED880D3-2989-43D8-95CD-EC497A7ADC72}" srcId="{A33B7AEA-7D50-4D75-B05B-0A75AED8CA2C}" destId="{5AAF2391-976E-43DA-8886-95726C17FEBF}" srcOrd="1" destOrd="0" parTransId="{E96C79D2-BB73-4D90-A285-2E6F37C08414}" sibTransId="{710CD647-4785-4D74-AECB-2A8DE4F7CF46}"/>
    <dgm:cxn modelId="{818BA4E1-708A-4D76-BBA0-DBC6A4807F98}" type="presOf" srcId="{DD2F0898-A167-4ED9-8E23-C73B3AB1043F}" destId="{6C02140B-81CF-4F0F-9693-1BBC875F743E}" srcOrd="0" destOrd="0" presId="urn:microsoft.com/office/officeart/2018/5/layout/IconCircleLabelList"/>
    <dgm:cxn modelId="{FC1DF9E5-B1F7-4029-B43D-FC544101B2F3}" srcId="{A33B7AEA-7D50-4D75-B05B-0A75AED8CA2C}" destId="{F506ED66-BEFC-444F-9F86-5AD86451A202}" srcOrd="3" destOrd="0" parTransId="{BF6B9C89-2BDD-4943-ABCE-E2D729E52EE2}" sibTransId="{EDD26C64-896A-442B-8F1A-732279C26582}"/>
    <dgm:cxn modelId="{F979EDF2-A86C-49E9-868B-19C389E42AF5}" type="presOf" srcId="{F506ED66-BEFC-444F-9F86-5AD86451A202}" destId="{1EDC15FE-BFA3-45E9-BE27-2DB8168F8CC5}" srcOrd="0" destOrd="0" presId="urn:microsoft.com/office/officeart/2018/5/layout/IconCircleLabelList"/>
    <dgm:cxn modelId="{67EB014C-AC46-4E98-8C20-675DEBCD3D0E}" type="presParOf" srcId="{E572E892-BC0E-4A4E-B4E7-DA8095D0FD0F}" destId="{E7FD67BC-76EB-4273-B080-115DADF94D2F}" srcOrd="0" destOrd="0" presId="urn:microsoft.com/office/officeart/2018/5/layout/IconCircleLabelList"/>
    <dgm:cxn modelId="{F2B594CD-8E46-4EF0-A677-108172EEAA0A}" type="presParOf" srcId="{E7FD67BC-76EB-4273-B080-115DADF94D2F}" destId="{155B4D47-6552-4ABF-B0A6-03FE194AEC3B}" srcOrd="0" destOrd="0" presId="urn:microsoft.com/office/officeart/2018/5/layout/IconCircleLabelList"/>
    <dgm:cxn modelId="{1BAABE75-2C63-4452-8E95-E6FA7907FEFF}" type="presParOf" srcId="{E7FD67BC-76EB-4273-B080-115DADF94D2F}" destId="{5CB203F6-9895-4341-9107-4CB171211D65}" srcOrd="1" destOrd="0" presId="urn:microsoft.com/office/officeart/2018/5/layout/IconCircleLabelList"/>
    <dgm:cxn modelId="{8382ED44-DC5E-40C3-9813-28C97111E501}" type="presParOf" srcId="{E7FD67BC-76EB-4273-B080-115DADF94D2F}" destId="{B694A051-653B-4C74-9FAF-386D60B9075E}" srcOrd="2" destOrd="0" presId="urn:microsoft.com/office/officeart/2018/5/layout/IconCircleLabelList"/>
    <dgm:cxn modelId="{75A44922-983A-4AE4-8C0D-AC6D8BDA7384}" type="presParOf" srcId="{E7FD67BC-76EB-4273-B080-115DADF94D2F}" destId="{6C02140B-81CF-4F0F-9693-1BBC875F743E}" srcOrd="3" destOrd="0" presId="urn:microsoft.com/office/officeart/2018/5/layout/IconCircleLabelList"/>
    <dgm:cxn modelId="{05DFDD20-2879-465F-82EE-8D8D3475E562}" type="presParOf" srcId="{E572E892-BC0E-4A4E-B4E7-DA8095D0FD0F}" destId="{522B1A05-78D9-43CB-B0A7-418ED0E22D87}" srcOrd="1" destOrd="0" presId="urn:microsoft.com/office/officeart/2018/5/layout/IconCircleLabelList"/>
    <dgm:cxn modelId="{504144E2-E32D-497A-906F-D280EFB2A8C6}" type="presParOf" srcId="{E572E892-BC0E-4A4E-B4E7-DA8095D0FD0F}" destId="{39EC6206-0E59-4364-97B4-B0774A22BAC1}" srcOrd="2" destOrd="0" presId="urn:microsoft.com/office/officeart/2018/5/layout/IconCircleLabelList"/>
    <dgm:cxn modelId="{B8A3EB2C-83E9-4024-954D-2DF4E54E61C9}" type="presParOf" srcId="{39EC6206-0E59-4364-97B4-B0774A22BAC1}" destId="{863772B7-55DC-4E4F-8FC9-23B490D2BFB9}" srcOrd="0" destOrd="0" presId="urn:microsoft.com/office/officeart/2018/5/layout/IconCircleLabelList"/>
    <dgm:cxn modelId="{6CCE594D-E257-44E3-89E4-58E27110AB1F}" type="presParOf" srcId="{39EC6206-0E59-4364-97B4-B0774A22BAC1}" destId="{C50AC63B-87B0-4524-B355-174661CD8A8F}" srcOrd="1" destOrd="0" presId="urn:microsoft.com/office/officeart/2018/5/layout/IconCircleLabelList"/>
    <dgm:cxn modelId="{4C1CEF3C-4CF1-4262-BB77-0EF1E079F552}" type="presParOf" srcId="{39EC6206-0E59-4364-97B4-B0774A22BAC1}" destId="{453AC0D6-6DFC-4E78-BF89-6090FCB66993}" srcOrd="2" destOrd="0" presId="urn:microsoft.com/office/officeart/2018/5/layout/IconCircleLabelList"/>
    <dgm:cxn modelId="{AD0F8124-C992-45FF-904A-999B94510E1F}" type="presParOf" srcId="{39EC6206-0E59-4364-97B4-B0774A22BAC1}" destId="{A76DD412-CD92-44BD-9C8A-0321718827C0}" srcOrd="3" destOrd="0" presId="urn:microsoft.com/office/officeart/2018/5/layout/IconCircleLabelList"/>
    <dgm:cxn modelId="{2462F929-B098-4AAE-A876-B64775DF49A7}" type="presParOf" srcId="{E572E892-BC0E-4A4E-B4E7-DA8095D0FD0F}" destId="{61FE5E93-580A-4A50-BAA8-D6A9177400CC}" srcOrd="3" destOrd="0" presId="urn:microsoft.com/office/officeart/2018/5/layout/IconCircleLabelList"/>
    <dgm:cxn modelId="{4A497152-3944-43FD-8398-767BF6D1392A}" type="presParOf" srcId="{E572E892-BC0E-4A4E-B4E7-DA8095D0FD0F}" destId="{B35BBB17-286B-48D5-BB69-684D0E997F56}" srcOrd="4" destOrd="0" presId="urn:microsoft.com/office/officeart/2018/5/layout/IconCircleLabelList"/>
    <dgm:cxn modelId="{B6CE93A5-9A41-4758-9DD1-F0348276820D}" type="presParOf" srcId="{B35BBB17-286B-48D5-BB69-684D0E997F56}" destId="{C7053EEC-E33A-414F-A08B-41F7AD3BE8ED}" srcOrd="0" destOrd="0" presId="urn:microsoft.com/office/officeart/2018/5/layout/IconCircleLabelList"/>
    <dgm:cxn modelId="{9AC7ACFF-5D23-4963-BA55-0F2EBF2FD083}" type="presParOf" srcId="{B35BBB17-286B-48D5-BB69-684D0E997F56}" destId="{B10E4FA0-5629-457A-9A19-5C42488EAE3B}" srcOrd="1" destOrd="0" presId="urn:microsoft.com/office/officeart/2018/5/layout/IconCircleLabelList"/>
    <dgm:cxn modelId="{F138EDD0-D530-4D23-B8D5-2EAB9C24F8BC}" type="presParOf" srcId="{B35BBB17-286B-48D5-BB69-684D0E997F56}" destId="{B60F4002-86CB-4F7E-A755-A76F771D27EA}" srcOrd="2" destOrd="0" presId="urn:microsoft.com/office/officeart/2018/5/layout/IconCircleLabelList"/>
    <dgm:cxn modelId="{A4ED8F5B-938D-40B9-8C8F-F5950FD8B503}" type="presParOf" srcId="{B35BBB17-286B-48D5-BB69-684D0E997F56}" destId="{CC313BE2-F282-46DB-A588-52E5D0C4145A}" srcOrd="3" destOrd="0" presId="urn:microsoft.com/office/officeart/2018/5/layout/IconCircleLabelList"/>
    <dgm:cxn modelId="{4A5F1D83-EFA3-4F35-AB40-55B6D5ECC025}" type="presParOf" srcId="{E572E892-BC0E-4A4E-B4E7-DA8095D0FD0F}" destId="{405967DD-F4BF-4982-9BCB-1BCEB9CD58D4}" srcOrd="5" destOrd="0" presId="urn:microsoft.com/office/officeart/2018/5/layout/IconCircleLabelList"/>
    <dgm:cxn modelId="{68C478B2-47D2-4300-AF02-26295BA7E096}" type="presParOf" srcId="{E572E892-BC0E-4A4E-B4E7-DA8095D0FD0F}" destId="{0AAF0E29-2B13-421A-97AD-EA302EEE5632}" srcOrd="6" destOrd="0" presId="urn:microsoft.com/office/officeart/2018/5/layout/IconCircleLabelList"/>
    <dgm:cxn modelId="{7624037F-2D48-4E79-9BB0-AD03728FB775}" type="presParOf" srcId="{0AAF0E29-2B13-421A-97AD-EA302EEE5632}" destId="{EA55CD62-F0AF-47C7-9972-2296B40438B7}" srcOrd="0" destOrd="0" presId="urn:microsoft.com/office/officeart/2018/5/layout/IconCircleLabelList"/>
    <dgm:cxn modelId="{642D59CB-C61C-4690-BA52-FFA1EE2DB86D}" type="presParOf" srcId="{0AAF0E29-2B13-421A-97AD-EA302EEE5632}" destId="{0E84CEFB-68D5-4188-A51C-E1ADAAF62A5E}" srcOrd="1" destOrd="0" presId="urn:microsoft.com/office/officeart/2018/5/layout/IconCircleLabelList"/>
    <dgm:cxn modelId="{82AC2D53-4914-4E05-90A2-B66AEC8F4C0B}" type="presParOf" srcId="{0AAF0E29-2B13-421A-97AD-EA302EEE5632}" destId="{35701745-5754-4A07-BD58-D29756B8EB54}" srcOrd="2" destOrd="0" presId="urn:microsoft.com/office/officeart/2018/5/layout/IconCircleLabelList"/>
    <dgm:cxn modelId="{AFD72656-EC08-4BFD-90C0-404D6C567E42}" type="presParOf" srcId="{0AAF0E29-2B13-421A-97AD-EA302EEE5632}" destId="{1EDC15FE-BFA3-45E9-BE27-2DB8168F8CC5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7A139E58-5B9C-4B56-8EEF-CF261B1FC89E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0EC8E6D0-2348-4CFA-BC3C-6362104B4AD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dirty="0">
              <a:solidFill>
                <a:srgbClr val="FF0000"/>
              </a:solidFill>
            </a:rPr>
            <a:t>Manage Your Solution</a:t>
          </a:r>
          <a:endParaRPr lang="en-US" b="1" dirty="0">
            <a:solidFill>
              <a:srgbClr val="FF0000"/>
            </a:solidFill>
          </a:endParaRPr>
        </a:p>
      </dgm:t>
    </dgm:pt>
    <dgm:pt modelId="{AF774FDB-C508-4B2B-83A7-E195CFD9F5A1}" type="parTrans" cxnId="{D396E1F3-EE6F-4304-A40B-67D4FC91D01A}">
      <dgm:prSet/>
      <dgm:spPr/>
      <dgm:t>
        <a:bodyPr/>
        <a:lstStyle/>
        <a:p>
          <a:endParaRPr lang="en-US"/>
        </a:p>
      </dgm:t>
    </dgm:pt>
    <dgm:pt modelId="{5E2A96D9-19D3-473C-8C9F-C167C9727118}" type="sibTrans" cxnId="{D396E1F3-EE6F-4304-A40B-67D4FC91D01A}">
      <dgm:prSet/>
      <dgm:spPr/>
      <dgm:t>
        <a:bodyPr/>
        <a:lstStyle/>
        <a:p>
          <a:endParaRPr lang="en-US"/>
        </a:p>
      </dgm:t>
    </dgm:pt>
    <dgm:pt modelId="{AE813306-43CF-47BE-97B4-B5F0D55D2D10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Expert Configuration</a:t>
          </a:r>
          <a:endParaRPr lang="en-US"/>
        </a:p>
      </dgm:t>
    </dgm:pt>
    <dgm:pt modelId="{8D3620D4-2010-481F-B867-939E94A6ACCF}" type="parTrans" cxnId="{C15A7FC2-BE33-4C7B-BDE5-292FC6FD4B19}">
      <dgm:prSet/>
      <dgm:spPr/>
      <dgm:t>
        <a:bodyPr/>
        <a:lstStyle/>
        <a:p>
          <a:endParaRPr lang="en-US"/>
        </a:p>
      </dgm:t>
    </dgm:pt>
    <dgm:pt modelId="{61D1D873-1EC8-4534-B8C1-82E59E099099}" type="sibTrans" cxnId="{C15A7FC2-BE33-4C7B-BDE5-292FC6FD4B19}">
      <dgm:prSet/>
      <dgm:spPr/>
      <dgm:t>
        <a:bodyPr/>
        <a:lstStyle/>
        <a:p>
          <a:endParaRPr lang="en-US"/>
        </a:p>
      </dgm:t>
    </dgm:pt>
    <dgm:pt modelId="{947FFA3A-1BB9-42F2-813B-507B4222CE8C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Explore Your Solution</a:t>
          </a:r>
          <a:endParaRPr lang="en-US"/>
        </a:p>
      </dgm:t>
    </dgm:pt>
    <dgm:pt modelId="{B8F8882F-24A5-4D57-9CD5-1DAD2564C3D3}" type="parTrans" cxnId="{8D5571B0-FE24-4452-952C-4E67E59A7073}">
      <dgm:prSet/>
      <dgm:spPr/>
      <dgm:t>
        <a:bodyPr/>
        <a:lstStyle/>
        <a:p>
          <a:endParaRPr lang="en-US"/>
        </a:p>
      </dgm:t>
    </dgm:pt>
    <dgm:pt modelId="{951154A5-18B7-47C2-8DE5-89191B108AEE}" type="sibTrans" cxnId="{8D5571B0-FE24-4452-952C-4E67E59A7073}">
      <dgm:prSet/>
      <dgm:spPr/>
      <dgm:t>
        <a:bodyPr/>
        <a:lstStyle/>
        <a:p>
          <a:endParaRPr lang="en-US"/>
        </a:p>
      </dgm:t>
    </dgm:pt>
    <dgm:pt modelId="{FC5F0B2F-AEC4-48FF-B611-64AE6AB5E18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Self-Service Solution</a:t>
          </a:r>
          <a:endParaRPr lang="en-US"/>
        </a:p>
      </dgm:t>
    </dgm:pt>
    <dgm:pt modelId="{1D85B5C1-8A8F-4705-9C27-5E359AEACFCC}" type="parTrans" cxnId="{942FE8FC-B5AD-4A8F-BBAB-0D06E217034C}">
      <dgm:prSet/>
      <dgm:spPr/>
      <dgm:t>
        <a:bodyPr/>
        <a:lstStyle/>
        <a:p>
          <a:endParaRPr lang="en-US"/>
        </a:p>
      </dgm:t>
    </dgm:pt>
    <dgm:pt modelId="{F35DAF54-2E8A-4538-B28D-FF38021C5B31}" type="sibTrans" cxnId="{942FE8FC-B5AD-4A8F-BBAB-0D06E217034C}">
      <dgm:prSet/>
      <dgm:spPr/>
      <dgm:t>
        <a:bodyPr/>
        <a:lstStyle/>
        <a:p>
          <a:endParaRPr lang="en-US"/>
        </a:p>
      </dgm:t>
    </dgm:pt>
    <dgm:pt modelId="{F579029B-8900-4B96-9248-B43F93BE8AC7}" type="pres">
      <dgm:prSet presAssocID="{7A139E58-5B9C-4B56-8EEF-CF261B1FC89E}" presName="root" presStyleCnt="0">
        <dgm:presLayoutVars>
          <dgm:dir/>
          <dgm:resizeHandles val="exact"/>
        </dgm:presLayoutVars>
      </dgm:prSet>
      <dgm:spPr/>
    </dgm:pt>
    <dgm:pt modelId="{DDD28A8F-0E21-426D-B54B-F3ECB67E2FB6}" type="pres">
      <dgm:prSet presAssocID="{0EC8E6D0-2348-4CFA-BC3C-6362104B4AD2}" presName="compNode" presStyleCnt="0"/>
      <dgm:spPr/>
    </dgm:pt>
    <dgm:pt modelId="{6D4E0469-C044-478D-9FB4-088BFF0AAA78}" type="pres">
      <dgm:prSet presAssocID="{0EC8E6D0-2348-4CFA-BC3C-6362104B4AD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laybook"/>
        </a:ext>
      </dgm:extLst>
    </dgm:pt>
    <dgm:pt modelId="{8C3165B3-DECC-4496-8F9A-C1E8A3AD91F2}" type="pres">
      <dgm:prSet presAssocID="{0EC8E6D0-2348-4CFA-BC3C-6362104B4AD2}" presName="spaceRect" presStyleCnt="0"/>
      <dgm:spPr/>
    </dgm:pt>
    <dgm:pt modelId="{D9C725AA-E603-4706-ABEE-461F583146C4}" type="pres">
      <dgm:prSet presAssocID="{0EC8E6D0-2348-4CFA-BC3C-6362104B4AD2}" presName="textRect" presStyleLbl="revTx" presStyleIdx="0" presStyleCnt="4">
        <dgm:presLayoutVars>
          <dgm:chMax val="1"/>
          <dgm:chPref val="1"/>
        </dgm:presLayoutVars>
      </dgm:prSet>
      <dgm:spPr/>
    </dgm:pt>
    <dgm:pt modelId="{6310038E-F476-4562-8914-A2A670E0E214}" type="pres">
      <dgm:prSet presAssocID="{5E2A96D9-19D3-473C-8C9F-C167C9727118}" presName="sibTrans" presStyleCnt="0"/>
      <dgm:spPr/>
    </dgm:pt>
    <dgm:pt modelId="{341ADBD1-CB77-4693-8127-7427A4EACC1C}" type="pres">
      <dgm:prSet presAssocID="{AE813306-43CF-47BE-97B4-B5F0D55D2D10}" presName="compNode" presStyleCnt="0"/>
      <dgm:spPr/>
    </dgm:pt>
    <dgm:pt modelId="{0C2B06D4-B25E-47EB-9FDD-5B096BCC5C38}" type="pres">
      <dgm:prSet presAssocID="{AE813306-43CF-47BE-97B4-B5F0D55D2D1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A48AD2D-DEE3-49C4-8DF0-638659182AA0}" type="pres">
      <dgm:prSet presAssocID="{AE813306-43CF-47BE-97B4-B5F0D55D2D10}" presName="spaceRect" presStyleCnt="0"/>
      <dgm:spPr/>
    </dgm:pt>
    <dgm:pt modelId="{1C2A74A5-2981-4004-BFC3-51ABEF25E32B}" type="pres">
      <dgm:prSet presAssocID="{AE813306-43CF-47BE-97B4-B5F0D55D2D10}" presName="textRect" presStyleLbl="revTx" presStyleIdx="1" presStyleCnt="4">
        <dgm:presLayoutVars>
          <dgm:chMax val="1"/>
          <dgm:chPref val="1"/>
        </dgm:presLayoutVars>
      </dgm:prSet>
      <dgm:spPr/>
    </dgm:pt>
    <dgm:pt modelId="{5A529C78-A673-44A7-8C74-828EC68FD739}" type="pres">
      <dgm:prSet presAssocID="{61D1D873-1EC8-4534-B8C1-82E59E099099}" presName="sibTrans" presStyleCnt="0"/>
      <dgm:spPr/>
    </dgm:pt>
    <dgm:pt modelId="{5F46DEB9-5EBC-4A8D-99BF-D4561243AB87}" type="pres">
      <dgm:prSet presAssocID="{947FFA3A-1BB9-42F2-813B-507B4222CE8C}" presName="compNode" presStyleCnt="0"/>
      <dgm:spPr/>
    </dgm:pt>
    <dgm:pt modelId="{630C2A05-2121-49C0-9181-3CB6C9A430DC}" type="pres">
      <dgm:prSet presAssocID="{947FFA3A-1BB9-42F2-813B-507B4222CE8C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248CE19A-0792-4448-8829-267555273394}" type="pres">
      <dgm:prSet presAssocID="{947FFA3A-1BB9-42F2-813B-507B4222CE8C}" presName="spaceRect" presStyleCnt="0"/>
      <dgm:spPr/>
    </dgm:pt>
    <dgm:pt modelId="{B3E959C0-7270-4B6F-B741-2955E01EAA99}" type="pres">
      <dgm:prSet presAssocID="{947FFA3A-1BB9-42F2-813B-507B4222CE8C}" presName="textRect" presStyleLbl="revTx" presStyleIdx="2" presStyleCnt="4">
        <dgm:presLayoutVars>
          <dgm:chMax val="1"/>
          <dgm:chPref val="1"/>
        </dgm:presLayoutVars>
      </dgm:prSet>
      <dgm:spPr/>
    </dgm:pt>
    <dgm:pt modelId="{D1A3EBBE-91DE-4434-8A48-65B59F55092E}" type="pres">
      <dgm:prSet presAssocID="{951154A5-18B7-47C2-8DE5-89191B108AEE}" presName="sibTrans" presStyleCnt="0"/>
      <dgm:spPr/>
    </dgm:pt>
    <dgm:pt modelId="{68B6BFDD-6F7E-491A-A4C5-DA7530DCEF8F}" type="pres">
      <dgm:prSet presAssocID="{FC5F0B2F-AEC4-48FF-B611-64AE6AB5E181}" presName="compNode" presStyleCnt="0"/>
      <dgm:spPr/>
    </dgm:pt>
    <dgm:pt modelId="{BBAD77F5-0273-4239-BA28-6BE79B64C90E}" type="pres">
      <dgm:prSet presAssocID="{FC5F0B2F-AEC4-48FF-B611-64AE6AB5E181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46262585-7C17-4232-BD77-EB1C552ED512}" type="pres">
      <dgm:prSet presAssocID="{FC5F0B2F-AEC4-48FF-B611-64AE6AB5E181}" presName="spaceRect" presStyleCnt="0"/>
      <dgm:spPr/>
    </dgm:pt>
    <dgm:pt modelId="{82794763-2D37-4CC4-B386-AB728B2BB57D}" type="pres">
      <dgm:prSet presAssocID="{FC5F0B2F-AEC4-48FF-B611-64AE6AB5E181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2FBF4812-B54A-464B-ABE9-93B7758DEA60}" type="presOf" srcId="{0EC8E6D0-2348-4CFA-BC3C-6362104B4AD2}" destId="{D9C725AA-E603-4706-ABEE-461F583146C4}" srcOrd="0" destOrd="0" presId="urn:microsoft.com/office/officeart/2018/2/layout/IconLabelList"/>
    <dgm:cxn modelId="{05739E49-4ABE-46E7-AAFB-4E4650CE39C3}" type="presOf" srcId="{947FFA3A-1BB9-42F2-813B-507B4222CE8C}" destId="{B3E959C0-7270-4B6F-B741-2955E01EAA99}" srcOrd="0" destOrd="0" presId="urn:microsoft.com/office/officeart/2018/2/layout/IconLabelList"/>
    <dgm:cxn modelId="{4A32824A-BAAE-4C96-8601-EE57A247F512}" type="presOf" srcId="{FC5F0B2F-AEC4-48FF-B611-64AE6AB5E181}" destId="{82794763-2D37-4CC4-B386-AB728B2BB57D}" srcOrd="0" destOrd="0" presId="urn:microsoft.com/office/officeart/2018/2/layout/IconLabelList"/>
    <dgm:cxn modelId="{8D5571B0-FE24-4452-952C-4E67E59A7073}" srcId="{7A139E58-5B9C-4B56-8EEF-CF261B1FC89E}" destId="{947FFA3A-1BB9-42F2-813B-507B4222CE8C}" srcOrd="2" destOrd="0" parTransId="{B8F8882F-24A5-4D57-9CD5-1DAD2564C3D3}" sibTransId="{951154A5-18B7-47C2-8DE5-89191B108AEE}"/>
    <dgm:cxn modelId="{C15A7FC2-BE33-4C7B-BDE5-292FC6FD4B19}" srcId="{7A139E58-5B9C-4B56-8EEF-CF261B1FC89E}" destId="{AE813306-43CF-47BE-97B4-B5F0D55D2D10}" srcOrd="1" destOrd="0" parTransId="{8D3620D4-2010-481F-B867-939E94A6ACCF}" sibTransId="{61D1D873-1EC8-4534-B8C1-82E59E099099}"/>
    <dgm:cxn modelId="{504D17C7-B1B7-4A85-8FA7-A29FC6DC8550}" type="presOf" srcId="{AE813306-43CF-47BE-97B4-B5F0D55D2D10}" destId="{1C2A74A5-2981-4004-BFC3-51ABEF25E32B}" srcOrd="0" destOrd="0" presId="urn:microsoft.com/office/officeart/2018/2/layout/IconLabelList"/>
    <dgm:cxn modelId="{4157E3CE-3AC7-4BD5-9FE7-80A3C2AFE287}" type="presOf" srcId="{7A139E58-5B9C-4B56-8EEF-CF261B1FC89E}" destId="{F579029B-8900-4B96-9248-B43F93BE8AC7}" srcOrd="0" destOrd="0" presId="urn:microsoft.com/office/officeart/2018/2/layout/IconLabelList"/>
    <dgm:cxn modelId="{D396E1F3-EE6F-4304-A40B-67D4FC91D01A}" srcId="{7A139E58-5B9C-4B56-8EEF-CF261B1FC89E}" destId="{0EC8E6D0-2348-4CFA-BC3C-6362104B4AD2}" srcOrd="0" destOrd="0" parTransId="{AF774FDB-C508-4B2B-83A7-E195CFD9F5A1}" sibTransId="{5E2A96D9-19D3-473C-8C9F-C167C9727118}"/>
    <dgm:cxn modelId="{942FE8FC-B5AD-4A8F-BBAB-0D06E217034C}" srcId="{7A139E58-5B9C-4B56-8EEF-CF261B1FC89E}" destId="{FC5F0B2F-AEC4-48FF-B611-64AE6AB5E181}" srcOrd="3" destOrd="0" parTransId="{1D85B5C1-8A8F-4705-9C27-5E359AEACFCC}" sibTransId="{F35DAF54-2E8A-4538-B28D-FF38021C5B31}"/>
    <dgm:cxn modelId="{DF38CD3D-E935-4B6D-9779-4B4940BFE8E3}" type="presParOf" srcId="{F579029B-8900-4B96-9248-B43F93BE8AC7}" destId="{DDD28A8F-0E21-426D-B54B-F3ECB67E2FB6}" srcOrd="0" destOrd="0" presId="urn:microsoft.com/office/officeart/2018/2/layout/IconLabelList"/>
    <dgm:cxn modelId="{D0A80B37-4AC5-4A62-BDC2-B6E322670C44}" type="presParOf" srcId="{DDD28A8F-0E21-426D-B54B-F3ECB67E2FB6}" destId="{6D4E0469-C044-478D-9FB4-088BFF0AAA78}" srcOrd="0" destOrd="0" presId="urn:microsoft.com/office/officeart/2018/2/layout/IconLabelList"/>
    <dgm:cxn modelId="{B96B4FBE-73F6-4637-829C-D2E4036421D9}" type="presParOf" srcId="{DDD28A8F-0E21-426D-B54B-F3ECB67E2FB6}" destId="{8C3165B3-DECC-4496-8F9A-C1E8A3AD91F2}" srcOrd="1" destOrd="0" presId="urn:microsoft.com/office/officeart/2018/2/layout/IconLabelList"/>
    <dgm:cxn modelId="{D1DC66C8-58D3-4D1B-8303-E00D5287C7AD}" type="presParOf" srcId="{DDD28A8F-0E21-426D-B54B-F3ECB67E2FB6}" destId="{D9C725AA-E603-4706-ABEE-461F583146C4}" srcOrd="2" destOrd="0" presId="urn:microsoft.com/office/officeart/2018/2/layout/IconLabelList"/>
    <dgm:cxn modelId="{D6B834B9-B4DD-4F53-B93D-DBEF2C7361F5}" type="presParOf" srcId="{F579029B-8900-4B96-9248-B43F93BE8AC7}" destId="{6310038E-F476-4562-8914-A2A670E0E214}" srcOrd="1" destOrd="0" presId="urn:microsoft.com/office/officeart/2018/2/layout/IconLabelList"/>
    <dgm:cxn modelId="{58D40548-CA72-4B40-A435-3D8594B35115}" type="presParOf" srcId="{F579029B-8900-4B96-9248-B43F93BE8AC7}" destId="{341ADBD1-CB77-4693-8127-7427A4EACC1C}" srcOrd="2" destOrd="0" presId="urn:microsoft.com/office/officeart/2018/2/layout/IconLabelList"/>
    <dgm:cxn modelId="{7F23C653-CBA4-4D5E-A013-EF01929EC38C}" type="presParOf" srcId="{341ADBD1-CB77-4693-8127-7427A4EACC1C}" destId="{0C2B06D4-B25E-47EB-9FDD-5B096BCC5C38}" srcOrd="0" destOrd="0" presId="urn:microsoft.com/office/officeart/2018/2/layout/IconLabelList"/>
    <dgm:cxn modelId="{8A2977C2-04F6-450C-8752-9FDFD379A3A0}" type="presParOf" srcId="{341ADBD1-CB77-4693-8127-7427A4EACC1C}" destId="{0A48AD2D-DEE3-49C4-8DF0-638659182AA0}" srcOrd="1" destOrd="0" presId="urn:microsoft.com/office/officeart/2018/2/layout/IconLabelList"/>
    <dgm:cxn modelId="{792EED3C-2C2A-459A-B87E-10291539BD15}" type="presParOf" srcId="{341ADBD1-CB77-4693-8127-7427A4EACC1C}" destId="{1C2A74A5-2981-4004-BFC3-51ABEF25E32B}" srcOrd="2" destOrd="0" presId="urn:microsoft.com/office/officeart/2018/2/layout/IconLabelList"/>
    <dgm:cxn modelId="{9A7E7537-A621-4F9C-B432-1B98EC7E29E4}" type="presParOf" srcId="{F579029B-8900-4B96-9248-B43F93BE8AC7}" destId="{5A529C78-A673-44A7-8C74-828EC68FD739}" srcOrd="3" destOrd="0" presId="urn:microsoft.com/office/officeart/2018/2/layout/IconLabelList"/>
    <dgm:cxn modelId="{FE86AAEB-0DBB-45DA-A05D-BBCEC36242DD}" type="presParOf" srcId="{F579029B-8900-4B96-9248-B43F93BE8AC7}" destId="{5F46DEB9-5EBC-4A8D-99BF-D4561243AB87}" srcOrd="4" destOrd="0" presId="urn:microsoft.com/office/officeart/2018/2/layout/IconLabelList"/>
    <dgm:cxn modelId="{F7803582-0D31-4106-9DE3-2593DB166AD5}" type="presParOf" srcId="{5F46DEB9-5EBC-4A8D-99BF-D4561243AB87}" destId="{630C2A05-2121-49C0-9181-3CB6C9A430DC}" srcOrd="0" destOrd="0" presId="urn:microsoft.com/office/officeart/2018/2/layout/IconLabelList"/>
    <dgm:cxn modelId="{B7E895D4-D582-49B8-9E6B-D3FC1CFD43FA}" type="presParOf" srcId="{5F46DEB9-5EBC-4A8D-99BF-D4561243AB87}" destId="{248CE19A-0792-4448-8829-267555273394}" srcOrd="1" destOrd="0" presId="urn:microsoft.com/office/officeart/2018/2/layout/IconLabelList"/>
    <dgm:cxn modelId="{3B81B443-1706-4013-B7ED-32FA99BE8698}" type="presParOf" srcId="{5F46DEB9-5EBC-4A8D-99BF-D4561243AB87}" destId="{B3E959C0-7270-4B6F-B741-2955E01EAA99}" srcOrd="2" destOrd="0" presId="urn:microsoft.com/office/officeart/2018/2/layout/IconLabelList"/>
    <dgm:cxn modelId="{B81F02E4-233C-4782-8484-5929DE37E993}" type="presParOf" srcId="{F579029B-8900-4B96-9248-B43F93BE8AC7}" destId="{D1A3EBBE-91DE-4434-8A48-65B59F55092E}" srcOrd="5" destOrd="0" presId="urn:microsoft.com/office/officeart/2018/2/layout/IconLabelList"/>
    <dgm:cxn modelId="{4E2D7821-18BB-43AC-88E6-CE0E81C7A770}" type="presParOf" srcId="{F579029B-8900-4B96-9248-B43F93BE8AC7}" destId="{68B6BFDD-6F7E-491A-A4C5-DA7530DCEF8F}" srcOrd="6" destOrd="0" presId="urn:microsoft.com/office/officeart/2018/2/layout/IconLabelList"/>
    <dgm:cxn modelId="{64A95313-6349-4E17-84BB-3242EB92F7B2}" type="presParOf" srcId="{68B6BFDD-6F7E-491A-A4C5-DA7530DCEF8F}" destId="{BBAD77F5-0273-4239-BA28-6BE79B64C90E}" srcOrd="0" destOrd="0" presId="urn:microsoft.com/office/officeart/2018/2/layout/IconLabelList"/>
    <dgm:cxn modelId="{3C59E67A-3D8A-4A3B-9191-006B86AC1D53}" type="presParOf" srcId="{68B6BFDD-6F7E-491A-A4C5-DA7530DCEF8F}" destId="{46262585-7C17-4232-BD77-EB1C552ED512}" srcOrd="1" destOrd="0" presId="urn:microsoft.com/office/officeart/2018/2/layout/IconLabelList"/>
    <dgm:cxn modelId="{DFB0C10C-2715-4AE6-B342-4740C43368BB}" type="presParOf" srcId="{68B6BFDD-6F7E-491A-A4C5-DA7530DCEF8F}" destId="{82794763-2D37-4CC4-B386-AB728B2BB57D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2D066D-023E-412B-9B85-4EAC8D04202C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8BC27E7F-CA71-4044-AD85-53BEDC8F7E4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b="1" dirty="0">
              <a:solidFill>
                <a:srgbClr val="FF0000"/>
              </a:solidFill>
            </a:rPr>
            <a:t>Growth is fundamental to build the value of the business.</a:t>
          </a:r>
          <a:endParaRPr lang="en-US" b="1" dirty="0">
            <a:solidFill>
              <a:srgbClr val="FF0000"/>
            </a:solidFill>
          </a:endParaRPr>
        </a:p>
      </dgm:t>
    </dgm:pt>
    <dgm:pt modelId="{6983DE0E-0DCB-4D67-B102-71959819B041}" type="parTrans" cxnId="{FA1F8DFF-6D5F-4AF3-BA29-FD05BC67BE39}">
      <dgm:prSet/>
      <dgm:spPr/>
      <dgm:t>
        <a:bodyPr/>
        <a:lstStyle/>
        <a:p>
          <a:endParaRPr lang="en-US"/>
        </a:p>
      </dgm:t>
    </dgm:pt>
    <dgm:pt modelId="{EB28FF1F-6FFF-4374-A8DE-269F66B7F8DA}" type="sibTrans" cxnId="{FA1F8DFF-6D5F-4AF3-BA29-FD05BC67BE39}">
      <dgm:prSet/>
      <dgm:spPr/>
      <dgm:t>
        <a:bodyPr/>
        <a:lstStyle/>
        <a:p>
          <a:endParaRPr lang="en-US"/>
        </a:p>
      </dgm:t>
    </dgm:pt>
    <dgm:pt modelId="{7A43E5FF-2CBA-4F01-81DE-791018DB705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b="1" dirty="0">
              <a:solidFill>
                <a:srgbClr val="FF0000"/>
              </a:solidFill>
            </a:rPr>
            <a:t>Cash is fundamental to keep your business going and to survive.</a:t>
          </a:r>
          <a:endParaRPr lang="en-US" b="1" dirty="0">
            <a:solidFill>
              <a:srgbClr val="FF0000"/>
            </a:solidFill>
          </a:endParaRPr>
        </a:p>
      </dgm:t>
    </dgm:pt>
    <dgm:pt modelId="{D981EAD0-77F3-4F58-A2E3-14E8CB28B1AD}" type="parTrans" cxnId="{452B96DE-5253-49EF-8AB6-523BB17C812C}">
      <dgm:prSet/>
      <dgm:spPr/>
      <dgm:t>
        <a:bodyPr/>
        <a:lstStyle/>
        <a:p>
          <a:endParaRPr lang="en-US"/>
        </a:p>
      </dgm:t>
    </dgm:pt>
    <dgm:pt modelId="{7E9BECAC-5691-42E3-AAC0-3FF9E4F71BBA}" type="sibTrans" cxnId="{452B96DE-5253-49EF-8AB6-523BB17C812C}">
      <dgm:prSet/>
      <dgm:spPr/>
      <dgm:t>
        <a:bodyPr/>
        <a:lstStyle/>
        <a:p>
          <a:endParaRPr lang="en-US"/>
        </a:p>
      </dgm:t>
    </dgm:pt>
    <dgm:pt modelId="{EB6C27B4-A084-4E00-A41B-D61F4F39F99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b="1" dirty="0">
              <a:solidFill>
                <a:srgbClr val="FF0000"/>
              </a:solidFill>
            </a:rPr>
            <a:t>Profitability is key to get a greater valuation for your business.</a:t>
          </a:r>
          <a:endParaRPr lang="en-US" b="1" dirty="0">
            <a:solidFill>
              <a:srgbClr val="FF0000"/>
            </a:solidFill>
          </a:endParaRPr>
        </a:p>
      </dgm:t>
    </dgm:pt>
    <dgm:pt modelId="{EB437E03-A892-49DE-BBAB-12D4EB38F63B}" type="parTrans" cxnId="{D2C44B1D-CFB5-48EF-825E-608388BC26E8}">
      <dgm:prSet/>
      <dgm:spPr/>
      <dgm:t>
        <a:bodyPr/>
        <a:lstStyle/>
        <a:p>
          <a:endParaRPr lang="en-US"/>
        </a:p>
      </dgm:t>
    </dgm:pt>
    <dgm:pt modelId="{82AAFA75-AD12-4EA8-9253-5960C5EE6023}" type="sibTrans" cxnId="{D2C44B1D-CFB5-48EF-825E-608388BC26E8}">
      <dgm:prSet/>
      <dgm:spPr/>
      <dgm:t>
        <a:bodyPr/>
        <a:lstStyle/>
        <a:p>
          <a:endParaRPr lang="en-US"/>
        </a:p>
      </dgm:t>
    </dgm:pt>
    <dgm:pt modelId="{C07A22C5-90B4-4439-B277-B4C119BC318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Win one or two customers per year.</a:t>
          </a:r>
          <a:endParaRPr lang="en-US"/>
        </a:p>
      </dgm:t>
    </dgm:pt>
    <dgm:pt modelId="{0B8923B6-3978-4A8B-A0F8-789C4989136C}" type="parTrans" cxnId="{29D4370E-D626-4AE9-8F60-E7A7ABE19A9F}">
      <dgm:prSet/>
      <dgm:spPr/>
      <dgm:t>
        <a:bodyPr/>
        <a:lstStyle/>
        <a:p>
          <a:endParaRPr lang="en-US"/>
        </a:p>
      </dgm:t>
    </dgm:pt>
    <dgm:pt modelId="{A82A6DE2-1C4F-442D-B3DE-107583A29513}" type="sibTrans" cxnId="{29D4370E-D626-4AE9-8F60-E7A7ABE19A9F}">
      <dgm:prSet/>
      <dgm:spPr/>
      <dgm:t>
        <a:bodyPr/>
        <a:lstStyle/>
        <a:p>
          <a:endParaRPr lang="en-US"/>
        </a:p>
      </dgm:t>
    </dgm:pt>
    <dgm:pt modelId="{810D0861-59D2-4D46-8383-41D7CF26766B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To have at least 18 months to recover costs of customer acquisition.</a:t>
          </a:r>
          <a:endParaRPr lang="en-US"/>
        </a:p>
      </dgm:t>
    </dgm:pt>
    <dgm:pt modelId="{12D5914A-BC0F-40F8-939E-6D2455409EC4}" type="parTrans" cxnId="{50F612E4-FF54-452A-826A-877EEAF8798C}">
      <dgm:prSet/>
      <dgm:spPr/>
      <dgm:t>
        <a:bodyPr/>
        <a:lstStyle/>
        <a:p>
          <a:endParaRPr lang="en-US"/>
        </a:p>
      </dgm:t>
    </dgm:pt>
    <dgm:pt modelId="{CE44CE39-2437-4C57-B89E-3433E322CD60}" type="sibTrans" cxnId="{50F612E4-FF54-452A-826A-877EEAF8798C}">
      <dgm:prSet/>
      <dgm:spPr/>
      <dgm:t>
        <a:bodyPr/>
        <a:lstStyle/>
        <a:p>
          <a:endParaRPr lang="en-US"/>
        </a:p>
      </dgm:t>
    </dgm:pt>
    <dgm:pt modelId="{A01A9142-336A-4EDD-8D16-A58A3DF83E4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Customer Acquisition costs need to be higher than the monthly revenue coming in.</a:t>
          </a:r>
          <a:endParaRPr lang="en-US"/>
        </a:p>
      </dgm:t>
    </dgm:pt>
    <dgm:pt modelId="{CEA5230B-D1DB-4497-8802-0C83F8897C41}" type="parTrans" cxnId="{498E4130-1AFF-4E85-A8F1-076E58633154}">
      <dgm:prSet/>
      <dgm:spPr/>
      <dgm:t>
        <a:bodyPr/>
        <a:lstStyle/>
        <a:p>
          <a:endParaRPr lang="en-US"/>
        </a:p>
      </dgm:t>
    </dgm:pt>
    <dgm:pt modelId="{5278BCF0-73FA-403B-9E55-89FCFC485B6C}" type="sibTrans" cxnId="{498E4130-1AFF-4E85-A8F1-076E58633154}">
      <dgm:prSet/>
      <dgm:spPr/>
      <dgm:t>
        <a:bodyPr/>
        <a:lstStyle/>
        <a:p>
          <a:endParaRPr lang="en-US"/>
        </a:p>
      </dgm:t>
    </dgm:pt>
    <dgm:pt modelId="{979E8EE1-8E1B-40B7-B4EF-9EF633D9807E}" type="pres">
      <dgm:prSet presAssocID="{9F2D066D-023E-412B-9B85-4EAC8D04202C}" presName="root" presStyleCnt="0">
        <dgm:presLayoutVars>
          <dgm:dir/>
          <dgm:resizeHandles val="exact"/>
        </dgm:presLayoutVars>
      </dgm:prSet>
      <dgm:spPr/>
    </dgm:pt>
    <dgm:pt modelId="{D091AAD4-930A-44E1-A7B1-104F5DD2CF76}" type="pres">
      <dgm:prSet presAssocID="{8BC27E7F-CA71-4044-AD85-53BEDC8F7E47}" presName="compNode" presStyleCnt="0"/>
      <dgm:spPr/>
    </dgm:pt>
    <dgm:pt modelId="{8E2382A5-51FB-4FFF-AB08-59AE6D128243}" type="pres">
      <dgm:prSet presAssocID="{8BC27E7F-CA71-4044-AD85-53BEDC8F7E47}" presName="iconBgRect" presStyleLbl="bgShp" presStyleIdx="0" presStyleCnt="6"/>
      <dgm:spPr/>
    </dgm:pt>
    <dgm:pt modelId="{1B55E7B5-6F31-45C9-96A2-340764C9B4D3}" type="pres">
      <dgm:prSet presAssocID="{8BC27E7F-CA71-4044-AD85-53BEDC8F7E47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Graph with Upward Trend"/>
        </a:ext>
      </dgm:extLst>
    </dgm:pt>
    <dgm:pt modelId="{05027E34-7F79-46E3-88BA-8EAA50C0D999}" type="pres">
      <dgm:prSet presAssocID="{8BC27E7F-CA71-4044-AD85-53BEDC8F7E47}" presName="spaceRect" presStyleCnt="0"/>
      <dgm:spPr/>
    </dgm:pt>
    <dgm:pt modelId="{D8749F5B-7941-4822-9E18-9A17FE57ACDC}" type="pres">
      <dgm:prSet presAssocID="{8BC27E7F-CA71-4044-AD85-53BEDC8F7E47}" presName="textRect" presStyleLbl="revTx" presStyleIdx="0" presStyleCnt="6">
        <dgm:presLayoutVars>
          <dgm:chMax val="1"/>
          <dgm:chPref val="1"/>
        </dgm:presLayoutVars>
      </dgm:prSet>
      <dgm:spPr/>
    </dgm:pt>
    <dgm:pt modelId="{363F9A39-3A6B-4053-8F42-579F9925F9D8}" type="pres">
      <dgm:prSet presAssocID="{EB28FF1F-6FFF-4374-A8DE-269F66B7F8DA}" presName="sibTrans" presStyleCnt="0"/>
      <dgm:spPr/>
    </dgm:pt>
    <dgm:pt modelId="{6A76E16E-0393-4F3E-B30F-7C3696787D05}" type="pres">
      <dgm:prSet presAssocID="{7A43E5FF-2CBA-4F01-81DE-791018DB7050}" presName="compNode" presStyleCnt="0"/>
      <dgm:spPr/>
    </dgm:pt>
    <dgm:pt modelId="{EFF4474D-F61A-4D24-9548-184041A96A22}" type="pres">
      <dgm:prSet presAssocID="{7A43E5FF-2CBA-4F01-81DE-791018DB7050}" presName="iconBgRect" presStyleLbl="bgShp" presStyleIdx="1" presStyleCnt="6"/>
      <dgm:spPr/>
    </dgm:pt>
    <dgm:pt modelId="{3E4AC57C-723A-4C80-A22F-EE26B272E870}" type="pres">
      <dgm:prSet presAssocID="{7A43E5FF-2CBA-4F01-81DE-791018DB7050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6B140A35-1B37-4428-9C7A-4CB7E841FEBA}" type="pres">
      <dgm:prSet presAssocID="{7A43E5FF-2CBA-4F01-81DE-791018DB7050}" presName="spaceRect" presStyleCnt="0"/>
      <dgm:spPr/>
    </dgm:pt>
    <dgm:pt modelId="{C98439F9-537E-43BD-B2BB-4BB08D0BE5D2}" type="pres">
      <dgm:prSet presAssocID="{7A43E5FF-2CBA-4F01-81DE-791018DB7050}" presName="textRect" presStyleLbl="revTx" presStyleIdx="1" presStyleCnt="6">
        <dgm:presLayoutVars>
          <dgm:chMax val="1"/>
          <dgm:chPref val="1"/>
        </dgm:presLayoutVars>
      </dgm:prSet>
      <dgm:spPr/>
    </dgm:pt>
    <dgm:pt modelId="{38B17968-5388-4219-A621-86FD5612BDB4}" type="pres">
      <dgm:prSet presAssocID="{7E9BECAC-5691-42E3-AAC0-3FF9E4F71BBA}" presName="sibTrans" presStyleCnt="0"/>
      <dgm:spPr/>
    </dgm:pt>
    <dgm:pt modelId="{17F74135-5AC6-40E4-BDC1-BB93ED7CB12A}" type="pres">
      <dgm:prSet presAssocID="{EB6C27B4-A084-4E00-A41B-D61F4F39F992}" presName="compNode" presStyleCnt="0"/>
      <dgm:spPr/>
    </dgm:pt>
    <dgm:pt modelId="{E958C384-2EA7-4FDC-ABD5-2E6F3D3BEEE6}" type="pres">
      <dgm:prSet presAssocID="{EB6C27B4-A084-4E00-A41B-D61F4F39F992}" presName="iconBgRect" presStyleLbl="bgShp" presStyleIdx="2" presStyleCnt="6"/>
      <dgm:spPr/>
    </dgm:pt>
    <dgm:pt modelId="{10B97E84-EC31-453D-907F-DE3E8320340A}" type="pres">
      <dgm:prSet presAssocID="{EB6C27B4-A084-4E00-A41B-D61F4F39F992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llar"/>
        </a:ext>
      </dgm:extLst>
    </dgm:pt>
    <dgm:pt modelId="{D109CA41-E077-459E-8FED-15DFB5BEB25A}" type="pres">
      <dgm:prSet presAssocID="{EB6C27B4-A084-4E00-A41B-D61F4F39F992}" presName="spaceRect" presStyleCnt="0"/>
      <dgm:spPr/>
    </dgm:pt>
    <dgm:pt modelId="{5012080C-626F-4770-B8BE-A1B71B7B9214}" type="pres">
      <dgm:prSet presAssocID="{EB6C27B4-A084-4E00-A41B-D61F4F39F992}" presName="textRect" presStyleLbl="revTx" presStyleIdx="2" presStyleCnt="6">
        <dgm:presLayoutVars>
          <dgm:chMax val="1"/>
          <dgm:chPref val="1"/>
        </dgm:presLayoutVars>
      </dgm:prSet>
      <dgm:spPr/>
    </dgm:pt>
    <dgm:pt modelId="{574835B9-C7B7-4F2D-9499-C1FF69326961}" type="pres">
      <dgm:prSet presAssocID="{82AAFA75-AD12-4EA8-9253-5960C5EE6023}" presName="sibTrans" presStyleCnt="0"/>
      <dgm:spPr/>
    </dgm:pt>
    <dgm:pt modelId="{1B81EE0C-738C-42A2-86AD-EF1E04205677}" type="pres">
      <dgm:prSet presAssocID="{C07A22C5-90B4-4439-B277-B4C119BC3187}" presName="compNode" presStyleCnt="0"/>
      <dgm:spPr/>
    </dgm:pt>
    <dgm:pt modelId="{D0E3C401-3802-48CF-8E88-E30AA65E35F5}" type="pres">
      <dgm:prSet presAssocID="{C07A22C5-90B4-4439-B277-B4C119BC3187}" presName="iconBgRect" presStyleLbl="bgShp" presStyleIdx="3" presStyleCnt="6"/>
      <dgm:spPr/>
    </dgm:pt>
    <dgm:pt modelId="{11D667C3-C737-4252-992D-5AEC9E795470}" type="pres">
      <dgm:prSet presAssocID="{C07A22C5-90B4-4439-B277-B4C119BC3187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hare With Person"/>
        </a:ext>
      </dgm:extLst>
    </dgm:pt>
    <dgm:pt modelId="{8B6D2AA5-797F-4FD2-9369-CB13EBD28696}" type="pres">
      <dgm:prSet presAssocID="{C07A22C5-90B4-4439-B277-B4C119BC3187}" presName="spaceRect" presStyleCnt="0"/>
      <dgm:spPr/>
    </dgm:pt>
    <dgm:pt modelId="{E4F42E4E-AE15-4203-97C0-E4C993DFB69F}" type="pres">
      <dgm:prSet presAssocID="{C07A22C5-90B4-4439-B277-B4C119BC3187}" presName="textRect" presStyleLbl="revTx" presStyleIdx="3" presStyleCnt="6">
        <dgm:presLayoutVars>
          <dgm:chMax val="1"/>
          <dgm:chPref val="1"/>
        </dgm:presLayoutVars>
      </dgm:prSet>
      <dgm:spPr/>
    </dgm:pt>
    <dgm:pt modelId="{EEB9F1E5-D70C-4D5D-86FC-14CB6E93BECC}" type="pres">
      <dgm:prSet presAssocID="{A82A6DE2-1C4F-442D-B3DE-107583A29513}" presName="sibTrans" presStyleCnt="0"/>
      <dgm:spPr/>
    </dgm:pt>
    <dgm:pt modelId="{9610BFFB-57D8-4A39-9E07-726F17156772}" type="pres">
      <dgm:prSet presAssocID="{810D0861-59D2-4D46-8383-41D7CF26766B}" presName="compNode" presStyleCnt="0"/>
      <dgm:spPr/>
    </dgm:pt>
    <dgm:pt modelId="{2800BEF4-690C-450B-BB45-9DBD2531B2BE}" type="pres">
      <dgm:prSet presAssocID="{810D0861-59D2-4D46-8383-41D7CF26766B}" presName="iconBgRect" presStyleLbl="bgShp" presStyleIdx="4" presStyleCnt="6"/>
      <dgm:spPr/>
    </dgm:pt>
    <dgm:pt modelId="{257CB11B-C97B-4313-AA3C-48FAF817BD73}" type="pres">
      <dgm:prSet presAssocID="{810D0861-59D2-4D46-8383-41D7CF26766B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AAC4BC90-D00F-4A55-9637-61903E4B55CF}" type="pres">
      <dgm:prSet presAssocID="{810D0861-59D2-4D46-8383-41D7CF26766B}" presName="spaceRect" presStyleCnt="0"/>
      <dgm:spPr/>
    </dgm:pt>
    <dgm:pt modelId="{A94F7C26-B4F5-4CF8-9D18-234C09756B41}" type="pres">
      <dgm:prSet presAssocID="{810D0861-59D2-4D46-8383-41D7CF26766B}" presName="textRect" presStyleLbl="revTx" presStyleIdx="4" presStyleCnt="6">
        <dgm:presLayoutVars>
          <dgm:chMax val="1"/>
          <dgm:chPref val="1"/>
        </dgm:presLayoutVars>
      </dgm:prSet>
      <dgm:spPr/>
    </dgm:pt>
    <dgm:pt modelId="{56749BF9-A149-4FB7-BA4A-55515C63BE5B}" type="pres">
      <dgm:prSet presAssocID="{CE44CE39-2437-4C57-B89E-3433E322CD60}" presName="sibTrans" presStyleCnt="0"/>
      <dgm:spPr/>
    </dgm:pt>
    <dgm:pt modelId="{71269FEC-B27F-4564-BAFA-D859F18D1977}" type="pres">
      <dgm:prSet presAssocID="{A01A9142-336A-4EDD-8D16-A58A3DF83E4C}" presName="compNode" presStyleCnt="0"/>
      <dgm:spPr/>
    </dgm:pt>
    <dgm:pt modelId="{7091088A-2BE6-40C6-B4C5-D3F748739F81}" type="pres">
      <dgm:prSet presAssocID="{A01A9142-336A-4EDD-8D16-A58A3DF83E4C}" presName="iconBgRect" presStyleLbl="bgShp" presStyleIdx="5" presStyleCnt="6"/>
      <dgm:spPr/>
    </dgm:pt>
    <dgm:pt modelId="{355C5C2F-2498-44A7-9AC4-51D046C3C429}" type="pres">
      <dgm:prSet presAssocID="{A01A9142-336A-4EDD-8D16-A58A3DF83E4C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ggy Bank"/>
        </a:ext>
      </dgm:extLst>
    </dgm:pt>
    <dgm:pt modelId="{C4B0E287-8CA5-41F6-B4BB-A74A7DB86375}" type="pres">
      <dgm:prSet presAssocID="{A01A9142-336A-4EDD-8D16-A58A3DF83E4C}" presName="spaceRect" presStyleCnt="0"/>
      <dgm:spPr/>
    </dgm:pt>
    <dgm:pt modelId="{664192F7-5348-48C4-9F33-5EA86BF1AA3F}" type="pres">
      <dgm:prSet presAssocID="{A01A9142-336A-4EDD-8D16-A58A3DF83E4C}" presName="textRect" presStyleLbl="revTx" presStyleIdx="5" presStyleCnt="6">
        <dgm:presLayoutVars>
          <dgm:chMax val="1"/>
          <dgm:chPref val="1"/>
        </dgm:presLayoutVars>
      </dgm:prSet>
      <dgm:spPr/>
    </dgm:pt>
  </dgm:ptLst>
  <dgm:cxnLst>
    <dgm:cxn modelId="{29D4370E-D626-4AE9-8F60-E7A7ABE19A9F}" srcId="{9F2D066D-023E-412B-9B85-4EAC8D04202C}" destId="{C07A22C5-90B4-4439-B277-B4C119BC3187}" srcOrd="3" destOrd="0" parTransId="{0B8923B6-3978-4A8B-A0F8-789C4989136C}" sibTransId="{A82A6DE2-1C4F-442D-B3DE-107583A29513}"/>
    <dgm:cxn modelId="{D2C44B1D-CFB5-48EF-825E-608388BC26E8}" srcId="{9F2D066D-023E-412B-9B85-4EAC8D04202C}" destId="{EB6C27B4-A084-4E00-A41B-D61F4F39F992}" srcOrd="2" destOrd="0" parTransId="{EB437E03-A892-49DE-BBAB-12D4EB38F63B}" sibTransId="{82AAFA75-AD12-4EA8-9253-5960C5EE6023}"/>
    <dgm:cxn modelId="{A22AD824-63E1-46A9-A6E8-90A86F67DB24}" type="presOf" srcId="{8BC27E7F-CA71-4044-AD85-53BEDC8F7E47}" destId="{D8749F5B-7941-4822-9E18-9A17FE57ACDC}" srcOrd="0" destOrd="0" presId="urn:microsoft.com/office/officeart/2018/5/layout/IconCircleLabelList"/>
    <dgm:cxn modelId="{498E4130-1AFF-4E85-A8F1-076E58633154}" srcId="{9F2D066D-023E-412B-9B85-4EAC8D04202C}" destId="{A01A9142-336A-4EDD-8D16-A58A3DF83E4C}" srcOrd="5" destOrd="0" parTransId="{CEA5230B-D1DB-4497-8802-0C83F8897C41}" sibTransId="{5278BCF0-73FA-403B-9E55-89FCFC485B6C}"/>
    <dgm:cxn modelId="{7DC2613F-6940-4B48-9EDE-7EA75713ADFE}" type="presOf" srcId="{C07A22C5-90B4-4439-B277-B4C119BC3187}" destId="{E4F42E4E-AE15-4203-97C0-E4C993DFB69F}" srcOrd="0" destOrd="0" presId="urn:microsoft.com/office/officeart/2018/5/layout/IconCircleLabelList"/>
    <dgm:cxn modelId="{9527877B-7D5B-4BFD-BCEA-71799D4B4C4C}" type="presOf" srcId="{9F2D066D-023E-412B-9B85-4EAC8D04202C}" destId="{979E8EE1-8E1B-40B7-B4EF-9EF633D9807E}" srcOrd="0" destOrd="0" presId="urn:microsoft.com/office/officeart/2018/5/layout/IconCircleLabelList"/>
    <dgm:cxn modelId="{61E0D9A7-9CDE-49C0-8241-6728314491D2}" type="presOf" srcId="{A01A9142-336A-4EDD-8D16-A58A3DF83E4C}" destId="{664192F7-5348-48C4-9F33-5EA86BF1AA3F}" srcOrd="0" destOrd="0" presId="urn:microsoft.com/office/officeart/2018/5/layout/IconCircleLabelList"/>
    <dgm:cxn modelId="{AB62A9AC-BA7B-4D9A-A034-D9CB0A4E1E3D}" type="presOf" srcId="{810D0861-59D2-4D46-8383-41D7CF26766B}" destId="{A94F7C26-B4F5-4CF8-9D18-234C09756B41}" srcOrd="0" destOrd="0" presId="urn:microsoft.com/office/officeart/2018/5/layout/IconCircleLabelList"/>
    <dgm:cxn modelId="{F93B0ABD-BA1A-4490-8A2C-E1E68C07F4E0}" type="presOf" srcId="{7A43E5FF-2CBA-4F01-81DE-791018DB7050}" destId="{C98439F9-537E-43BD-B2BB-4BB08D0BE5D2}" srcOrd="0" destOrd="0" presId="urn:microsoft.com/office/officeart/2018/5/layout/IconCircleLabelList"/>
    <dgm:cxn modelId="{AB7940D3-67FD-42CE-92DE-A70E9E3781CB}" type="presOf" srcId="{EB6C27B4-A084-4E00-A41B-D61F4F39F992}" destId="{5012080C-626F-4770-B8BE-A1B71B7B9214}" srcOrd="0" destOrd="0" presId="urn:microsoft.com/office/officeart/2018/5/layout/IconCircleLabelList"/>
    <dgm:cxn modelId="{452B96DE-5253-49EF-8AB6-523BB17C812C}" srcId="{9F2D066D-023E-412B-9B85-4EAC8D04202C}" destId="{7A43E5FF-2CBA-4F01-81DE-791018DB7050}" srcOrd="1" destOrd="0" parTransId="{D981EAD0-77F3-4F58-A2E3-14E8CB28B1AD}" sibTransId="{7E9BECAC-5691-42E3-AAC0-3FF9E4F71BBA}"/>
    <dgm:cxn modelId="{50F612E4-FF54-452A-826A-877EEAF8798C}" srcId="{9F2D066D-023E-412B-9B85-4EAC8D04202C}" destId="{810D0861-59D2-4D46-8383-41D7CF26766B}" srcOrd="4" destOrd="0" parTransId="{12D5914A-BC0F-40F8-939E-6D2455409EC4}" sibTransId="{CE44CE39-2437-4C57-B89E-3433E322CD60}"/>
    <dgm:cxn modelId="{FA1F8DFF-6D5F-4AF3-BA29-FD05BC67BE39}" srcId="{9F2D066D-023E-412B-9B85-4EAC8D04202C}" destId="{8BC27E7F-CA71-4044-AD85-53BEDC8F7E47}" srcOrd="0" destOrd="0" parTransId="{6983DE0E-0DCB-4D67-B102-71959819B041}" sibTransId="{EB28FF1F-6FFF-4374-A8DE-269F66B7F8DA}"/>
    <dgm:cxn modelId="{C9FB5405-5A18-40E3-B6C5-EB1A522CDAF8}" type="presParOf" srcId="{979E8EE1-8E1B-40B7-B4EF-9EF633D9807E}" destId="{D091AAD4-930A-44E1-A7B1-104F5DD2CF76}" srcOrd="0" destOrd="0" presId="urn:microsoft.com/office/officeart/2018/5/layout/IconCircleLabelList"/>
    <dgm:cxn modelId="{90223089-94E9-4EC4-B9BE-5A7731216220}" type="presParOf" srcId="{D091AAD4-930A-44E1-A7B1-104F5DD2CF76}" destId="{8E2382A5-51FB-4FFF-AB08-59AE6D128243}" srcOrd="0" destOrd="0" presId="urn:microsoft.com/office/officeart/2018/5/layout/IconCircleLabelList"/>
    <dgm:cxn modelId="{6BD6BF77-758D-4125-AF0B-1CF2CD85010B}" type="presParOf" srcId="{D091AAD4-930A-44E1-A7B1-104F5DD2CF76}" destId="{1B55E7B5-6F31-45C9-96A2-340764C9B4D3}" srcOrd="1" destOrd="0" presId="urn:microsoft.com/office/officeart/2018/5/layout/IconCircleLabelList"/>
    <dgm:cxn modelId="{9CAB1574-6BC3-425C-ACAB-679E38BF30FA}" type="presParOf" srcId="{D091AAD4-930A-44E1-A7B1-104F5DD2CF76}" destId="{05027E34-7F79-46E3-88BA-8EAA50C0D999}" srcOrd="2" destOrd="0" presId="urn:microsoft.com/office/officeart/2018/5/layout/IconCircleLabelList"/>
    <dgm:cxn modelId="{AC08D45C-DA12-47B1-A9C0-57E759838EF1}" type="presParOf" srcId="{D091AAD4-930A-44E1-A7B1-104F5DD2CF76}" destId="{D8749F5B-7941-4822-9E18-9A17FE57ACDC}" srcOrd="3" destOrd="0" presId="urn:microsoft.com/office/officeart/2018/5/layout/IconCircleLabelList"/>
    <dgm:cxn modelId="{4D773A0C-DAF4-4AEC-9472-6815ECCA3011}" type="presParOf" srcId="{979E8EE1-8E1B-40B7-B4EF-9EF633D9807E}" destId="{363F9A39-3A6B-4053-8F42-579F9925F9D8}" srcOrd="1" destOrd="0" presId="urn:microsoft.com/office/officeart/2018/5/layout/IconCircleLabelList"/>
    <dgm:cxn modelId="{23E18C88-02A4-4ACA-ADFF-C68E85B5A942}" type="presParOf" srcId="{979E8EE1-8E1B-40B7-B4EF-9EF633D9807E}" destId="{6A76E16E-0393-4F3E-B30F-7C3696787D05}" srcOrd="2" destOrd="0" presId="urn:microsoft.com/office/officeart/2018/5/layout/IconCircleLabelList"/>
    <dgm:cxn modelId="{4848D6C6-0864-4362-9CAB-AC2E970C8845}" type="presParOf" srcId="{6A76E16E-0393-4F3E-B30F-7C3696787D05}" destId="{EFF4474D-F61A-4D24-9548-184041A96A22}" srcOrd="0" destOrd="0" presId="urn:microsoft.com/office/officeart/2018/5/layout/IconCircleLabelList"/>
    <dgm:cxn modelId="{525B3623-8D78-4AC1-AB0F-48222392680C}" type="presParOf" srcId="{6A76E16E-0393-4F3E-B30F-7C3696787D05}" destId="{3E4AC57C-723A-4C80-A22F-EE26B272E870}" srcOrd="1" destOrd="0" presId="urn:microsoft.com/office/officeart/2018/5/layout/IconCircleLabelList"/>
    <dgm:cxn modelId="{31744A07-B159-4C63-BFD9-3BA9F5A5513A}" type="presParOf" srcId="{6A76E16E-0393-4F3E-B30F-7C3696787D05}" destId="{6B140A35-1B37-4428-9C7A-4CB7E841FEBA}" srcOrd="2" destOrd="0" presId="urn:microsoft.com/office/officeart/2018/5/layout/IconCircleLabelList"/>
    <dgm:cxn modelId="{A24AA1BA-7FBF-4809-B577-2CBC5D41A1A3}" type="presParOf" srcId="{6A76E16E-0393-4F3E-B30F-7C3696787D05}" destId="{C98439F9-537E-43BD-B2BB-4BB08D0BE5D2}" srcOrd="3" destOrd="0" presId="urn:microsoft.com/office/officeart/2018/5/layout/IconCircleLabelList"/>
    <dgm:cxn modelId="{52D3AB4F-19DA-41B4-84BE-9C288B493F11}" type="presParOf" srcId="{979E8EE1-8E1B-40B7-B4EF-9EF633D9807E}" destId="{38B17968-5388-4219-A621-86FD5612BDB4}" srcOrd="3" destOrd="0" presId="urn:microsoft.com/office/officeart/2018/5/layout/IconCircleLabelList"/>
    <dgm:cxn modelId="{6EDE7EF5-90B0-45B8-9CEF-7A6FB7D0A402}" type="presParOf" srcId="{979E8EE1-8E1B-40B7-B4EF-9EF633D9807E}" destId="{17F74135-5AC6-40E4-BDC1-BB93ED7CB12A}" srcOrd="4" destOrd="0" presId="urn:microsoft.com/office/officeart/2018/5/layout/IconCircleLabelList"/>
    <dgm:cxn modelId="{9D96C4EA-57E5-47E6-94D2-9334734D00AF}" type="presParOf" srcId="{17F74135-5AC6-40E4-BDC1-BB93ED7CB12A}" destId="{E958C384-2EA7-4FDC-ABD5-2E6F3D3BEEE6}" srcOrd="0" destOrd="0" presId="urn:microsoft.com/office/officeart/2018/5/layout/IconCircleLabelList"/>
    <dgm:cxn modelId="{E52593FD-386E-4792-A68D-9741089C5F3B}" type="presParOf" srcId="{17F74135-5AC6-40E4-BDC1-BB93ED7CB12A}" destId="{10B97E84-EC31-453D-907F-DE3E8320340A}" srcOrd="1" destOrd="0" presId="urn:microsoft.com/office/officeart/2018/5/layout/IconCircleLabelList"/>
    <dgm:cxn modelId="{E59E10B0-F876-43CA-9435-D123F0C1A214}" type="presParOf" srcId="{17F74135-5AC6-40E4-BDC1-BB93ED7CB12A}" destId="{D109CA41-E077-459E-8FED-15DFB5BEB25A}" srcOrd="2" destOrd="0" presId="urn:microsoft.com/office/officeart/2018/5/layout/IconCircleLabelList"/>
    <dgm:cxn modelId="{FFEDB5E2-F93C-4582-9A99-D6C2CB6D78FC}" type="presParOf" srcId="{17F74135-5AC6-40E4-BDC1-BB93ED7CB12A}" destId="{5012080C-626F-4770-B8BE-A1B71B7B9214}" srcOrd="3" destOrd="0" presId="urn:microsoft.com/office/officeart/2018/5/layout/IconCircleLabelList"/>
    <dgm:cxn modelId="{FB20D7C5-ACC3-4F9A-94BE-F3D6FE3F14FF}" type="presParOf" srcId="{979E8EE1-8E1B-40B7-B4EF-9EF633D9807E}" destId="{574835B9-C7B7-4F2D-9499-C1FF69326961}" srcOrd="5" destOrd="0" presId="urn:microsoft.com/office/officeart/2018/5/layout/IconCircleLabelList"/>
    <dgm:cxn modelId="{41C64EE4-685E-4F6B-82FF-184B2460F0C6}" type="presParOf" srcId="{979E8EE1-8E1B-40B7-B4EF-9EF633D9807E}" destId="{1B81EE0C-738C-42A2-86AD-EF1E04205677}" srcOrd="6" destOrd="0" presId="urn:microsoft.com/office/officeart/2018/5/layout/IconCircleLabelList"/>
    <dgm:cxn modelId="{3DA5F181-E182-441D-AD02-284464CC6FC6}" type="presParOf" srcId="{1B81EE0C-738C-42A2-86AD-EF1E04205677}" destId="{D0E3C401-3802-48CF-8E88-E30AA65E35F5}" srcOrd="0" destOrd="0" presId="urn:microsoft.com/office/officeart/2018/5/layout/IconCircleLabelList"/>
    <dgm:cxn modelId="{3D30E255-956A-4D0C-A8EB-CFC9036A2A92}" type="presParOf" srcId="{1B81EE0C-738C-42A2-86AD-EF1E04205677}" destId="{11D667C3-C737-4252-992D-5AEC9E795470}" srcOrd="1" destOrd="0" presId="urn:microsoft.com/office/officeart/2018/5/layout/IconCircleLabelList"/>
    <dgm:cxn modelId="{877618B6-AAC6-4BEC-8B16-77A9867127A6}" type="presParOf" srcId="{1B81EE0C-738C-42A2-86AD-EF1E04205677}" destId="{8B6D2AA5-797F-4FD2-9369-CB13EBD28696}" srcOrd="2" destOrd="0" presId="urn:microsoft.com/office/officeart/2018/5/layout/IconCircleLabelList"/>
    <dgm:cxn modelId="{FF9EC146-44C5-4405-9E67-5E02E347C425}" type="presParOf" srcId="{1B81EE0C-738C-42A2-86AD-EF1E04205677}" destId="{E4F42E4E-AE15-4203-97C0-E4C993DFB69F}" srcOrd="3" destOrd="0" presId="urn:microsoft.com/office/officeart/2018/5/layout/IconCircleLabelList"/>
    <dgm:cxn modelId="{9B32F0BC-7418-4DBE-97E6-920F29F733D0}" type="presParOf" srcId="{979E8EE1-8E1B-40B7-B4EF-9EF633D9807E}" destId="{EEB9F1E5-D70C-4D5D-86FC-14CB6E93BECC}" srcOrd="7" destOrd="0" presId="urn:microsoft.com/office/officeart/2018/5/layout/IconCircleLabelList"/>
    <dgm:cxn modelId="{BA9D869E-F99E-415F-9F3E-B03B205A2C32}" type="presParOf" srcId="{979E8EE1-8E1B-40B7-B4EF-9EF633D9807E}" destId="{9610BFFB-57D8-4A39-9E07-726F17156772}" srcOrd="8" destOrd="0" presId="urn:microsoft.com/office/officeart/2018/5/layout/IconCircleLabelList"/>
    <dgm:cxn modelId="{377EEAC8-2899-4B0C-B99C-35954C2D3BD1}" type="presParOf" srcId="{9610BFFB-57D8-4A39-9E07-726F17156772}" destId="{2800BEF4-690C-450B-BB45-9DBD2531B2BE}" srcOrd="0" destOrd="0" presId="urn:microsoft.com/office/officeart/2018/5/layout/IconCircleLabelList"/>
    <dgm:cxn modelId="{4C01ABCF-AF09-4939-B949-45C17DDFB600}" type="presParOf" srcId="{9610BFFB-57D8-4A39-9E07-726F17156772}" destId="{257CB11B-C97B-4313-AA3C-48FAF817BD73}" srcOrd="1" destOrd="0" presId="urn:microsoft.com/office/officeart/2018/5/layout/IconCircleLabelList"/>
    <dgm:cxn modelId="{0DC34F2D-FD6B-45C4-86AA-535D62D77483}" type="presParOf" srcId="{9610BFFB-57D8-4A39-9E07-726F17156772}" destId="{AAC4BC90-D00F-4A55-9637-61903E4B55CF}" srcOrd="2" destOrd="0" presId="urn:microsoft.com/office/officeart/2018/5/layout/IconCircleLabelList"/>
    <dgm:cxn modelId="{BF7F42BB-36CF-4200-889E-8D43E61BE640}" type="presParOf" srcId="{9610BFFB-57D8-4A39-9E07-726F17156772}" destId="{A94F7C26-B4F5-4CF8-9D18-234C09756B41}" srcOrd="3" destOrd="0" presId="urn:microsoft.com/office/officeart/2018/5/layout/IconCircleLabelList"/>
    <dgm:cxn modelId="{3284720B-8E8F-4D2A-9392-BA05C61AA33E}" type="presParOf" srcId="{979E8EE1-8E1B-40B7-B4EF-9EF633D9807E}" destId="{56749BF9-A149-4FB7-BA4A-55515C63BE5B}" srcOrd="9" destOrd="0" presId="urn:microsoft.com/office/officeart/2018/5/layout/IconCircleLabelList"/>
    <dgm:cxn modelId="{5BDF35F3-FF12-4F08-AA49-7960F84A063C}" type="presParOf" srcId="{979E8EE1-8E1B-40B7-B4EF-9EF633D9807E}" destId="{71269FEC-B27F-4564-BAFA-D859F18D1977}" srcOrd="10" destOrd="0" presId="urn:microsoft.com/office/officeart/2018/5/layout/IconCircleLabelList"/>
    <dgm:cxn modelId="{58F34222-0D91-4CF9-86B3-B9C111ED1900}" type="presParOf" srcId="{71269FEC-B27F-4564-BAFA-D859F18D1977}" destId="{7091088A-2BE6-40C6-B4C5-D3F748739F81}" srcOrd="0" destOrd="0" presId="urn:microsoft.com/office/officeart/2018/5/layout/IconCircleLabelList"/>
    <dgm:cxn modelId="{F85638E6-E1B1-41FC-ABAB-16BC79F066B6}" type="presParOf" srcId="{71269FEC-B27F-4564-BAFA-D859F18D1977}" destId="{355C5C2F-2498-44A7-9AC4-51D046C3C429}" srcOrd="1" destOrd="0" presId="urn:microsoft.com/office/officeart/2018/5/layout/IconCircleLabelList"/>
    <dgm:cxn modelId="{47A7DBF4-6128-4DD4-AA38-A01AC8E31E47}" type="presParOf" srcId="{71269FEC-B27F-4564-BAFA-D859F18D1977}" destId="{C4B0E287-8CA5-41F6-B4BB-A74A7DB86375}" srcOrd="2" destOrd="0" presId="urn:microsoft.com/office/officeart/2018/5/layout/IconCircleLabelList"/>
    <dgm:cxn modelId="{632B5378-2588-4677-971D-0E679B673AA0}" type="presParOf" srcId="{71269FEC-B27F-4564-BAFA-D859F18D1977}" destId="{664192F7-5348-48C4-9F33-5EA86BF1AA3F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AE12C69-5791-4578-B8D7-ED1F1E782722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9C77D43-01CC-42B0-813B-2BB173C22750}">
      <dgm:prSet/>
      <dgm:spPr/>
      <dgm:t>
        <a:bodyPr/>
        <a:lstStyle/>
        <a:p>
          <a:r>
            <a:rPr lang="en-GB"/>
            <a:t>S/4HANA Cloud landing page</a:t>
          </a:r>
          <a:endParaRPr lang="en-US"/>
        </a:p>
      </dgm:t>
    </dgm:pt>
    <dgm:pt modelId="{792C5DAA-16C1-4634-B3EF-280FF8E9FB36}" type="parTrans" cxnId="{7E4F96BC-713D-49B4-B595-9ED962AFC445}">
      <dgm:prSet/>
      <dgm:spPr/>
      <dgm:t>
        <a:bodyPr/>
        <a:lstStyle/>
        <a:p>
          <a:endParaRPr lang="en-US"/>
        </a:p>
      </dgm:t>
    </dgm:pt>
    <dgm:pt modelId="{92DACCEF-0B23-43C8-BF06-F392EFFF279C}" type="sibTrans" cxnId="{7E4F96BC-713D-49B4-B595-9ED962AFC445}">
      <dgm:prSet/>
      <dgm:spPr/>
      <dgm:t>
        <a:bodyPr/>
        <a:lstStyle/>
        <a:p>
          <a:endParaRPr lang="en-US"/>
        </a:p>
      </dgm:t>
    </dgm:pt>
    <dgm:pt modelId="{66575902-147A-4C00-8602-8B9E0CAA58B1}">
      <dgm:prSet/>
      <dgm:spPr/>
      <dgm:t>
        <a:bodyPr/>
        <a:lstStyle/>
        <a:p>
          <a:r>
            <a:rPr lang="en-GB"/>
            <a:t>SAP Best Practices Explorer</a:t>
          </a:r>
          <a:endParaRPr lang="en-US"/>
        </a:p>
      </dgm:t>
    </dgm:pt>
    <dgm:pt modelId="{EC490A4A-C73F-4316-97BD-C3AB6305CBA9}" type="parTrans" cxnId="{0CD7A992-E837-463B-8FFD-063F4E0F2718}">
      <dgm:prSet/>
      <dgm:spPr/>
      <dgm:t>
        <a:bodyPr/>
        <a:lstStyle/>
        <a:p>
          <a:endParaRPr lang="en-US"/>
        </a:p>
      </dgm:t>
    </dgm:pt>
    <dgm:pt modelId="{C0F81E8D-736D-412C-BDA5-B621CF230432}" type="sibTrans" cxnId="{0CD7A992-E837-463B-8FFD-063F4E0F2718}">
      <dgm:prSet/>
      <dgm:spPr/>
      <dgm:t>
        <a:bodyPr/>
        <a:lstStyle/>
        <a:p>
          <a:endParaRPr lang="en-US"/>
        </a:p>
      </dgm:t>
    </dgm:pt>
    <dgm:pt modelId="{73744673-A0E8-4A87-B6D1-766B10154B96}">
      <dgm:prSet/>
      <dgm:spPr/>
      <dgm:t>
        <a:bodyPr/>
        <a:lstStyle/>
        <a:p>
          <a:r>
            <a:rPr lang="en-GB"/>
            <a:t>SAP Activate Roadmap Viewer</a:t>
          </a:r>
          <a:endParaRPr lang="en-US"/>
        </a:p>
      </dgm:t>
    </dgm:pt>
    <dgm:pt modelId="{FBD65F9C-484B-49FA-90A6-C6E1707CA648}" type="parTrans" cxnId="{8CBAAF62-C9E7-4529-939A-D8D34EC57248}">
      <dgm:prSet/>
      <dgm:spPr/>
      <dgm:t>
        <a:bodyPr/>
        <a:lstStyle/>
        <a:p>
          <a:endParaRPr lang="en-US"/>
        </a:p>
      </dgm:t>
    </dgm:pt>
    <dgm:pt modelId="{593F7BB6-3B52-4DBB-834E-070D536FECD3}" type="sibTrans" cxnId="{8CBAAF62-C9E7-4529-939A-D8D34EC57248}">
      <dgm:prSet/>
      <dgm:spPr/>
      <dgm:t>
        <a:bodyPr/>
        <a:lstStyle/>
        <a:p>
          <a:endParaRPr lang="en-US"/>
        </a:p>
      </dgm:t>
    </dgm:pt>
    <dgm:pt modelId="{B1529E35-C8C9-4B79-B573-D9B3767AF27A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SAP Cloud Trust </a:t>
          </a:r>
          <a:r>
            <a:rPr lang="en-GB" b="1" dirty="0" err="1">
              <a:solidFill>
                <a:srgbClr val="FF0000"/>
              </a:solidFill>
            </a:rPr>
            <a:t>Center</a:t>
          </a:r>
          <a:endParaRPr lang="en-US" b="1" dirty="0">
            <a:solidFill>
              <a:srgbClr val="FF0000"/>
            </a:solidFill>
          </a:endParaRPr>
        </a:p>
      </dgm:t>
    </dgm:pt>
    <dgm:pt modelId="{F409CC5F-80CD-4FC9-8982-47CF4914F1FD}" type="parTrans" cxnId="{037425E7-7863-482E-A040-3930B3B6BED2}">
      <dgm:prSet/>
      <dgm:spPr/>
      <dgm:t>
        <a:bodyPr/>
        <a:lstStyle/>
        <a:p>
          <a:endParaRPr lang="en-US"/>
        </a:p>
      </dgm:t>
    </dgm:pt>
    <dgm:pt modelId="{D8D8246E-997A-43D2-96FA-1073F9BA14F3}" type="sibTrans" cxnId="{037425E7-7863-482E-A040-3930B3B6BED2}">
      <dgm:prSet/>
      <dgm:spPr/>
      <dgm:t>
        <a:bodyPr/>
        <a:lstStyle/>
        <a:p>
          <a:endParaRPr lang="en-US"/>
        </a:p>
      </dgm:t>
    </dgm:pt>
    <dgm:pt modelId="{8359186B-892F-45E9-A7CA-611C48A015F4}" type="pres">
      <dgm:prSet presAssocID="{BAE12C69-5791-4578-B8D7-ED1F1E782722}" presName="root" presStyleCnt="0">
        <dgm:presLayoutVars>
          <dgm:dir/>
          <dgm:resizeHandles val="exact"/>
        </dgm:presLayoutVars>
      </dgm:prSet>
      <dgm:spPr/>
    </dgm:pt>
    <dgm:pt modelId="{FB6EDD45-CB17-46B4-BC0C-AB5F4D3122D8}" type="pres">
      <dgm:prSet presAssocID="{89C77D43-01CC-42B0-813B-2BB173C22750}" presName="compNode" presStyleCnt="0"/>
      <dgm:spPr/>
    </dgm:pt>
    <dgm:pt modelId="{32192B68-F530-469D-8544-DA6CAB673B6C}" type="pres">
      <dgm:prSet presAssocID="{89C77D43-01CC-42B0-813B-2BB173C22750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467D4C8B-9E01-4882-9BA1-5B7AC3E78A11}" type="pres">
      <dgm:prSet presAssocID="{89C77D43-01CC-42B0-813B-2BB173C22750}" presName="spaceRect" presStyleCnt="0"/>
      <dgm:spPr/>
    </dgm:pt>
    <dgm:pt modelId="{2290D3DB-145C-463E-873D-318FB8DF84E3}" type="pres">
      <dgm:prSet presAssocID="{89C77D43-01CC-42B0-813B-2BB173C22750}" presName="textRect" presStyleLbl="revTx" presStyleIdx="0" presStyleCnt="4">
        <dgm:presLayoutVars>
          <dgm:chMax val="1"/>
          <dgm:chPref val="1"/>
        </dgm:presLayoutVars>
      </dgm:prSet>
      <dgm:spPr/>
    </dgm:pt>
    <dgm:pt modelId="{33D8ED3B-E45D-47B7-9B1C-CF5E4EA8BD64}" type="pres">
      <dgm:prSet presAssocID="{92DACCEF-0B23-43C8-BF06-F392EFFF279C}" presName="sibTrans" presStyleCnt="0"/>
      <dgm:spPr/>
    </dgm:pt>
    <dgm:pt modelId="{EE31BB17-4400-4172-A3BB-E34705903099}" type="pres">
      <dgm:prSet presAssocID="{66575902-147A-4C00-8602-8B9E0CAA58B1}" presName="compNode" presStyleCnt="0"/>
      <dgm:spPr/>
    </dgm:pt>
    <dgm:pt modelId="{75B1B6BA-24BD-4D26-8657-B171B4F44C0A}" type="pres">
      <dgm:prSet presAssocID="{66575902-147A-4C00-8602-8B9E0CAA58B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D09FE053-DFF2-446B-81A3-FE1B83C8BF11}" type="pres">
      <dgm:prSet presAssocID="{66575902-147A-4C00-8602-8B9E0CAA58B1}" presName="spaceRect" presStyleCnt="0"/>
      <dgm:spPr/>
    </dgm:pt>
    <dgm:pt modelId="{9C2A5063-044E-4B39-80B6-AD288B56EA1B}" type="pres">
      <dgm:prSet presAssocID="{66575902-147A-4C00-8602-8B9E0CAA58B1}" presName="textRect" presStyleLbl="revTx" presStyleIdx="1" presStyleCnt="4">
        <dgm:presLayoutVars>
          <dgm:chMax val="1"/>
          <dgm:chPref val="1"/>
        </dgm:presLayoutVars>
      </dgm:prSet>
      <dgm:spPr/>
    </dgm:pt>
    <dgm:pt modelId="{C8408547-4E43-406F-810F-0E2759617468}" type="pres">
      <dgm:prSet presAssocID="{C0F81E8D-736D-412C-BDA5-B621CF230432}" presName="sibTrans" presStyleCnt="0"/>
      <dgm:spPr/>
    </dgm:pt>
    <dgm:pt modelId="{E65B2359-230E-4E2A-99A9-A63AE18AEAF0}" type="pres">
      <dgm:prSet presAssocID="{73744673-A0E8-4A87-B6D1-766B10154B96}" presName="compNode" presStyleCnt="0"/>
      <dgm:spPr/>
    </dgm:pt>
    <dgm:pt modelId="{7C529753-5571-4EF5-B8DE-F47363483FCA}" type="pres">
      <dgm:prSet presAssocID="{73744673-A0E8-4A87-B6D1-766B10154B9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2DDCA03A-C294-43DF-9D5E-32E3E01F4B4B}" type="pres">
      <dgm:prSet presAssocID="{73744673-A0E8-4A87-B6D1-766B10154B96}" presName="spaceRect" presStyleCnt="0"/>
      <dgm:spPr/>
    </dgm:pt>
    <dgm:pt modelId="{0A0358E4-B8B9-472C-8C2B-65A0F42D04E6}" type="pres">
      <dgm:prSet presAssocID="{73744673-A0E8-4A87-B6D1-766B10154B96}" presName="textRect" presStyleLbl="revTx" presStyleIdx="2" presStyleCnt="4">
        <dgm:presLayoutVars>
          <dgm:chMax val="1"/>
          <dgm:chPref val="1"/>
        </dgm:presLayoutVars>
      </dgm:prSet>
      <dgm:spPr/>
    </dgm:pt>
    <dgm:pt modelId="{B8201534-0423-419D-BF55-D81C856B9ED5}" type="pres">
      <dgm:prSet presAssocID="{593F7BB6-3B52-4DBB-834E-070D536FECD3}" presName="sibTrans" presStyleCnt="0"/>
      <dgm:spPr/>
    </dgm:pt>
    <dgm:pt modelId="{83B72F97-872A-4C0E-8DDD-55BBF80C414F}" type="pres">
      <dgm:prSet presAssocID="{B1529E35-C8C9-4B79-B573-D9B3767AF27A}" presName="compNode" presStyleCnt="0"/>
      <dgm:spPr/>
    </dgm:pt>
    <dgm:pt modelId="{E6708E4E-6CAB-4762-959E-421514CDD029}" type="pres">
      <dgm:prSet presAssocID="{B1529E35-C8C9-4B79-B573-D9B3767AF27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wnload from cloud"/>
        </a:ext>
      </dgm:extLst>
    </dgm:pt>
    <dgm:pt modelId="{7CCBF7DD-23B1-4C94-9C0A-BF2664B3174B}" type="pres">
      <dgm:prSet presAssocID="{B1529E35-C8C9-4B79-B573-D9B3767AF27A}" presName="spaceRect" presStyleCnt="0"/>
      <dgm:spPr/>
    </dgm:pt>
    <dgm:pt modelId="{2031BBC2-8592-44F5-938E-5A5E5B7CC003}" type="pres">
      <dgm:prSet presAssocID="{B1529E35-C8C9-4B79-B573-D9B3767AF27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DCB5923-404A-470F-B39B-7A25FD29D29C}" type="presOf" srcId="{BAE12C69-5791-4578-B8D7-ED1F1E782722}" destId="{8359186B-892F-45E9-A7CA-611C48A015F4}" srcOrd="0" destOrd="0" presId="urn:microsoft.com/office/officeart/2018/2/layout/IconLabelList"/>
    <dgm:cxn modelId="{8CBAAF62-C9E7-4529-939A-D8D34EC57248}" srcId="{BAE12C69-5791-4578-B8D7-ED1F1E782722}" destId="{73744673-A0E8-4A87-B6D1-766B10154B96}" srcOrd="2" destOrd="0" parTransId="{FBD65F9C-484B-49FA-90A6-C6E1707CA648}" sibTransId="{593F7BB6-3B52-4DBB-834E-070D536FECD3}"/>
    <dgm:cxn modelId="{93D7B75A-F591-42A2-A1E6-3AE305C95781}" type="presOf" srcId="{73744673-A0E8-4A87-B6D1-766B10154B96}" destId="{0A0358E4-B8B9-472C-8C2B-65A0F42D04E6}" srcOrd="0" destOrd="0" presId="urn:microsoft.com/office/officeart/2018/2/layout/IconLabelList"/>
    <dgm:cxn modelId="{0CD7A992-E837-463B-8FFD-063F4E0F2718}" srcId="{BAE12C69-5791-4578-B8D7-ED1F1E782722}" destId="{66575902-147A-4C00-8602-8B9E0CAA58B1}" srcOrd="1" destOrd="0" parTransId="{EC490A4A-C73F-4316-97BD-C3AB6305CBA9}" sibTransId="{C0F81E8D-736D-412C-BDA5-B621CF230432}"/>
    <dgm:cxn modelId="{EA5B5A98-C71A-49A3-8CEF-DC408D21F176}" type="presOf" srcId="{89C77D43-01CC-42B0-813B-2BB173C22750}" destId="{2290D3DB-145C-463E-873D-318FB8DF84E3}" srcOrd="0" destOrd="0" presId="urn:microsoft.com/office/officeart/2018/2/layout/IconLabelList"/>
    <dgm:cxn modelId="{384E46B9-C28D-4029-80EA-8114602ED5F0}" type="presOf" srcId="{B1529E35-C8C9-4B79-B573-D9B3767AF27A}" destId="{2031BBC2-8592-44F5-938E-5A5E5B7CC003}" srcOrd="0" destOrd="0" presId="urn:microsoft.com/office/officeart/2018/2/layout/IconLabelList"/>
    <dgm:cxn modelId="{7E4F96BC-713D-49B4-B595-9ED962AFC445}" srcId="{BAE12C69-5791-4578-B8D7-ED1F1E782722}" destId="{89C77D43-01CC-42B0-813B-2BB173C22750}" srcOrd="0" destOrd="0" parTransId="{792C5DAA-16C1-4634-B3EF-280FF8E9FB36}" sibTransId="{92DACCEF-0B23-43C8-BF06-F392EFFF279C}"/>
    <dgm:cxn modelId="{115EF1D5-1C15-4897-AA45-B92CA9A9371C}" type="presOf" srcId="{66575902-147A-4C00-8602-8B9E0CAA58B1}" destId="{9C2A5063-044E-4B39-80B6-AD288B56EA1B}" srcOrd="0" destOrd="0" presId="urn:microsoft.com/office/officeart/2018/2/layout/IconLabelList"/>
    <dgm:cxn modelId="{037425E7-7863-482E-A040-3930B3B6BED2}" srcId="{BAE12C69-5791-4578-B8D7-ED1F1E782722}" destId="{B1529E35-C8C9-4B79-B573-D9B3767AF27A}" srcOrd="3" destOrd="0" parTransId="{F409CC5F-80CD-4FC9-8982-47CF4914F1FD}" sibTransId="{D8D8246E-997A-43D2-96FA-1073F9BA14F3}"/>
    <dgm:cxn modelId="{ACA9C33B-B005-4961-AC4B-D0CD6A7D054A}" type="presParOf" srcId="{8359186B-892F-45E9-A7CA-611C48A015F4}" destId="{FB6EDD45-CB17-46B4-BC0C-AB5F4D3122D8}" srcOrd="0" destOrd="0" presId="urn:microsoft.com/office/officeart/2018/2/layout/IconLabelList"/>
    <dgm:cxn modelId="{30B61C91-BBCE-4D2A-826A-6F9319ED05B6}" type="presParOf" srcId="{FB6EDD45-CB17-46B4-BC0C-AB5F4D3122D8}" destId="{32192B68-F530-469D-8544-DA6CAB673B6C}" srcOrd="0" destOrd="0" presId="urn:microsoft.com/office/officeart/2018/2/layout/IconLabelList"/>
    <dgm:cxn modelId="{27A944E9-AD8B-4306-96D0-E1A400015D49}" type="presParOf" srcId="{FB6EDD45-CB17-46B4-BC0C-AB5F4D3122D8}" destId="{467D4C8B-9E01-4882-9BA1-5B7AC3E78A11}" srcOrd="1" destOrd="0" presId="urn:microsoft.com/office/officeart/2018/2/layout/IconLabelList"/>
    <dgm:cxn modelId="{2D88EE14-F617-47BB-935F-7580C290F400}" type="presParOf" srcId="{FB6EDD45-CB17-46B4-BC0C-AB5F4D3122D8}" destId="{2290D3DB-145C-463E-873D-318FB8DF84E3}" srcOrd="2" destOrd="0" presId="urn:microsoft.com/office/officeart/2018/2/layout/IconLabelList"/>
    <dgm:cxn modelId="{07B0848B-E4D1-472E-8C84-DD17BD2E15C1}" type="presParOf" srcId="{8359186B-892F-45E9-A7CA-611C48A015F4}" destId="{33D8ED3B-E45D-47B7-9B1C-CF5E4EA8BD64}" srcOrd="1" destOrd="0" presId="urn:microsoft.com/office/officeart/2018/2/layout/IconLabelList"/>
    <dgm:cxn modelId="{0368E7D7-CC95-4191-8CDE-DAF336C4A781}" type="presParOf" srcId="{8359186B-892F-45E9-A7CA-611C48A015F4}" destId="{EE31BB17-4400-4172-A3BB-E34705903099}" srcOrd="2" destOrd="0" presId="urn:microsoft.com/office/officeart/2018/2/layout/IconLabelList"/>
    <dgm:cxn modelId="{139FFBB4-1EF6-4BEC-8966-8E729AE657A1}" type="presParOf" srcId="{EE31BB17-4400-4172-A3BB-E34705903099}" destId="{75B1B6BA-24BD-4D26-8657-B171B4F44C0A}" srcOrd="0" destOrd="0" presId="urn:microsoft.com/office/officeart/2018/2/layout/IconLabelList"/>
    <dgm:cxn modelId="{80F5EAE8-7BD2-4986-91AF-DAEE4E64B471}" type="presParOf" srcId="{EE31BB17-4400-4172-A3BB-E34705903099}" destId="{D09FE053-DFF2-446B-81A3-FE1B83C8BF11}" srcOrd="1" destOrd="0" presId="urn:microsoft.com/office/officeart/2018/2/layout/IconLabelList"/>
    <dgm:cxn modelId="{F3952E87-0934-47D6-A096-33C96238360A}" type="presParOf" srcId="{EE31BB17-4400-4172-A3BB-E34705903099}" destId="{9C2A5063-044E-4B39-80B6-AD288B56EA1B}" srcOrd="2" destOrd="0" presId="urn:microsoft.com/office/officeart/2018/2/layout/IconLabelList"/>
    <dgm:cxn modelId="{B44BC189-7031-42F8-A439-DD7B254A1B3B}" type="presParOf" srcId="{8359186B-892F-45E9-A7CA-611C48A015F4}" destId="{C8408547-4E43-406F-810F-0E2759617468}" srcOrd="3" destOrd="0" presId="urn:microsoft.com/office/officeart/2018/2/layout/IconLabelList"/>
    <dgm:cxn modelId="{137784FC-9DC9-40B2-9CEF-A9484DB05B65}" type="presParOf" srcId="{8359186B-892F-45E9-A7CA-611C48A015F4}" destId="{E65B2359-230E-4E2A-99A9-A63AE18AEAF0}" srcOrd="4" destOrd="0" presId="urn:microsoft.com/office/officeart/2018/2/layout/IconLabelList"/>
    <dgm:cxn modelId="{5D54A533-6856-437A-B7CD-7D59202CC243}" type="presParOf" srcId="{E65B2359-230E-4E2A-99A9-A63AE18AEAF0}" destId="{7C529753-5571-4EF5-B8DE-F47363483FCA}" srcOrd="0" destOrd="0" presId="urn:microsoft.com/office/officeart/2018/2/layout/IconLabelList"/>
    <dgm:cxn modelId="{E480FEB7-9E98-4341-B89D-FC91C735ED27}" type="presParOf" srcId="{E65B2359-230E-4E2A-99A9-A63AE18AEAF0}" destId="{2DDCA03A-C294-43DF-9D5E-32E3E01F4B4B}" srcOrd="1" destOrd="0" presId="urn:microsoft.com/office/officeart/2018/2/layout/IconLabelList"/>
    <dgm:cxn modelId="{77227EE5-0631-43CF-BBE5-A0CEA2B85054}" type="presParOf" srcId="{E65B2359-230E-4E2A-99A9-A63AE18AEAF0}" destId="{0A0358E4-B8B9-472C-8C2B-65A0F42D04E6}" srcOrd="2" destOrd="0" presId="urn:microsoft.com/office/officeart/2018/2/layout/IconLabelList"/>
    <dgm:cxn modelId="{7CA72AA4-8D0C-4F1D-881F-3F95A1ED0900}" type="presParOf" srcId="{8359186B-892F-45E9-A7CA-611C48A015F4}" destId="{B8201534-0423-419D-BF55-D81C856B9ED5}" srcOrd="5" destOrd="0" presId="urn:microsoft.com/office/officeart/2018/2/layout/IconLabelList"/>
    <dgm:cxn modelId="{A634B20B-620B-44BD-ACF7-BC9163A9D4E5}" type="presParOf" srcId="{8359186B-892F-45E9-A7CA-611C48A015F4}" destId="{83B72F97-872A-4C0E-8DDD-55BBF80C414F}" srcOrd="6" destOrd="0" presId="urn:microsoft.com/office/officeart/2018/2/layout/IconLabelList"/>
    <dgm:cxn modelId="{5BD74B1B-5987-4C9E-9F33-45C101FC69AD}" type="presParOf" srcId="{83B72F97-872A-4C0E-8DDD-55BBF80C414F}" destId="{E6708E4E-6CAB-4762-959E-421514CDD029}" srcOrd="0" destOrd="0" presId="urn:microsoft.com/office/officeart/2018/2/layout/IconLabelList"/>
    <dgm:cxn modelId="{0157AE05-DBCA-4CCD-B489-22A873BEE8C1}" type="presParOf" srcId="{83B72F97-872A-4C0E-8DDD-55BBF80C414F}" destId="{7CCBF7DD-23B1-4C94-9C0A-BF2664B3174B}" srcOrd="1" destOrd="0" presId="urn:microsoft.com/office/officeart/2018/2/layout/IconLabelList"/>
    <dgm:cxn modelId="{BCC32B9E-4EF0-4268-9D3F-49FAB3ABEC07}" type="presParOf" srcId="{83B72F97-872A-4C0E-8DDD-55BBF80C414F}" destId="{2031BBC2-8592-44F5-938E-5A5E5B7CC003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47AE181-A32B-4B5E-9EC3-96DE9284CEE4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1E203BA-F5B1-490E-A100-8CC2FAEBB46D}">
      <dgm:prSet/>
      <dgm:spPr/>
      <dgm:t>
        <a:bodyPr/>
        <a:lstStyle/>
        <a:p>
          <a:pPr>
            <a:defRPr cap="all"/>
          </a:pPr>
          <a:r>
            <a:rPr lang="en-GB"/>
            <a:t>48 hours</a:t>
          </a:r>
          <a:endParaRPr lang="en-US"/>
        </a:p>
      </dgm:t>
    </dgm:pt>
    <dgm:pt modelId="{6D955A64-7E4E-49E9-9459-033C33E401B7}" type="parTrans" cxnId="{0A3972A5-760B-4E51-819C-BC3C6CCB3E66}">
      <dgm:prSet/>
      <dgm:spPr/>
      <dgm:t>
        <a:bodyPr/>
        <a:lstStyle/>
        <a:p>
          <a:endParaRPr lang="en-US"/>
        </a:p>
      </dgm:t>
    </dgm:pt>
    <dgm:pt modelId="{2C3ED593-7797-43F6-91A9-58D2926273B5}" type="sibTrans" cxnId="{0A3972A5-760B-4E51-819C-BC3C6CCB3E66}">
      <dgm:prSet/>
      <dgm:spPr/>
      <dgm:t>
        <a:bodyPr/>
        <a:lstStyle/>
        <a:p>
          <a:endParaRPr lang="en-US"/>
        </a:p>
      </dgm:t>
    </dgm:pt>
    <dgm:pt modelId="{D25F128E-8FD0-4B7D-AE93-350014E71834}">
      <dgm:prSet/>
      <dgm:spPr/>
      <dgm:t>
        <a:bodyPr/>
        <a:lstStyle/>
        <a:p>
          <a:pPr>
            <a:defRPr cap="all"/>
          </a:pPr>
          <a:r>
            <a:rPr lang="en-GB"/>
            <a:t>4 weeks</a:t>
          </a:r>
          <a:endParaRPr lang="en-US"/>
        </a:p>
      </dgm:t>
    </dgm:pt>
    <dgm:pt modelId="{BA2CAEE9-863C-4EF9-BE20-9BC3BE66BCAB}" type="parTrans" cxnId="{44A26E79-826B-490F-A252-C874844483B9}">
      <dgm:prSet/>
      <dgm:spPr/>
      <dgm:t>
        <a:bodyPr/>
        <a:lstStyle/>
        <a:p>
          <a:endParaRPr lang="en-US"/>
        </a:p>
      </dgm:t>
    </dgm:pt>
    <dgm:pt modelId="{11F97221-C520-4EEE-8A7E-AD2623AF43DA}" type="sibTrans" cxnId="{44A26E79-826B-490F-A252-C874844483B9}">
      <dgm:prSet/>
      <dgm:spPr/>
      <dgm:t>
        <a:bodyPr/>
        <a:lstStyle/>
        <a:p>
          <a:endParaRPr lang="en-US"/>
        </a:p>
      </dgm:t>
    </dgm:pt>
    <dgm:pt modelId="{DA8BDCCB-2B31-4FF3-9D2C-5C8DA1A74BAE}">
      <dgm:prSet/>
      <dgm:spPr/>
      <dgm:t>
        <a:bodyPr/>
        <a:lstStyle/>
        <a:p>
          <a:pPr>
            <a:defRPr cap="all"/>
          </a:pPr>
          <a:r>
            <a:rPr lang="en-GB" b="1" dirty="0">
              <a:solidFill>
                <a:srgbClr val="FF0000"/>
              </a:solidFill>
            </a:rPr>
            <a:t>1 week</a:t>
          </a:r>
          <a:endParaRPr lang="en-US" dirty="0">
            <a:solidFill>
              <a:srgbClr val="FF0000"/>
            </a:solidFill>
          </a:endParaRPr>
        </a:p>
      </dgm:t>
    </dgm:pt>
    <dgm:pt modelId="{7F69FA4F-3837-4EBC-B780-5B95E47B7644}" type="parTrans" cxnId="{2A5ED3FF-0B8D-4D38-9CCD-A286970A59F9}">
      <dgm:prSet/>
      <dgm:spPr/>
      <dgm:t>
        <a:bodyPr/>
        <a:lstStyle/>
        <a:p>
          <a:endParaRPr lang="en-US"/>
        </a:p>
      </dgm:t>
    </dgm:pt>
    <dgm:pt modelId="{AE41B8CC-11AB-4A27-8ADA-936D6E13FD76}" type="sibTrans" cxnId="{2A5ED3FF-0B8D-4D38-9CCD-A286970A59F9}">
      <dgm:prSet/>
      <dgm:spPr/>
      <dgm:t>
        <a:bodyPr/>
        <a:lstStyle/>
        <a:p>
          <a:endParaRPr lang="en-US"/>
        </a:p>
      </dgm:t>
    </dgm:pt>
    <dgm:pt modelId="{DC546345-A4ED-4C14-A01E-5E939F868497}">
      <dgm:prSet/>
      <dgm:spPr/>
      <dgm:t>
        <a:bodyPr/>
        <a:lstStyle/>
        <a:p>
          <a:pPr>
            <a:defRPr cap="all"/>
          </a:pPr>
          <a:r>
            <a:rPr lang="en-GB"/>
            <a:t>2 weeks</a:t>
          </a:r>
          <a:endParaRPr lang="en-US"/>
        </a:p>
      </dgm:t>
    </dgm:pt>
    <dgm:pt modelId="{ABC580B3-DCCA-4AC8-88E4-1E5B9814E488}" type="parTrans" cxnId="{6745846C-B351-462F-A5DD-435033BCC02E}">
      <dgm:prSet/>
      <dgm:spPr/>
      <dgm:t>
        <a:bodyPr/>
        <a:lstStyle/>
        <a:p>
          <a:endParaRPr lang="en-US"/>
        </a:p>
      </dgm:t>
    </dgm:pt>
    <dgm:pt modelId="{FA9D46AD-F437-48E0-980F-126CE521E004}" type="sibTrans" cxnId="{6745846C-B351-462F-A5DD-435033BCC02E}">
      <dgm:prSet/>
      <dgm:spPr/>
      <dgm:t>
        <a:bodyPr/>
        <a:lstStyle/>
        <a:p>
          <a:endParaRPr lang="en-US"/>
        </a:p>
      </dgm:t>
    </dgm:pt>
    <dgm:pt modelId="{0D943629-83EF-4FB3-A9DE-2F0623F392CF}" type="pres">
      <dgm:prSet presAssocID="{A47AE181-A32B-4B5E-9EC3-96DE9284CEE4}" presName="root" presStyleCnt="0">
        <dgm:presLayoutVars>
          <dgm:dir/>
          <dgm:resizeHandles val="exact"/>
        </dgm:presLayoutVars>
      </dgm:prSet>
      <dgm:spPr/>
    </dgm:pt>
    <dgm:pt modelId="{B7C06D2D-8060-4235-91B2-A76E6C356625}" type="pres">
      <dgm:prSet presAssocID="{F1E203BA-F5B1-490E-A100-8CC2FAEBB46D}" presName="compNode" presStyleCnt="0"/>
      <dgm:spPr/>
    </dgm:pt>
    <dgm:pt modelId="{936CAD39-246B-484E-9DE9-C1EAED824E2E}" type="pres">
      <dgm:prSet presAssocID="{F1E203BA-F5B1-490E-A100-8CC2FAEBB46D}" presName="iconBgRect" presStyleLbl="bgShp" presStyleIdx="0" presStyleCnt="4"/>
      <dgm:spPr/>
    </dgm:pt>
    <dgm:pt modelId="{A1574313-77F0-4323-B6D0-E492DF2F8D14}" type="pres">
      <dgm:prSet presAssocID="{F1E203BA-F5B1-490E-A100-8CC2FAEBB46D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ck"/>
        </a:ext>
      </dgm:extLst>
    </dgm:pt>
    <dgm:pt modelId="{A57577E1-A703-43A1-9CBB-E9FF374082A0}" type="pres">
      <dgm:prSet presAssocID="{F1E203BA-F5B1-490E-A100-8CC2FAEBB46D}" presName="spaceRect" presStyleCnt="0"/>
      <dgm:spPr/>
    </dgm:pt>
    <dgm:pt modelId="{79D6B33D-B2AA-45ED-AB3E-2F7D51C83BB3}" type="pres">
      <dgm:prSet presAssocID="{F1E203BA-F5B1-490E-A100-8CC2FAEBB46D}" presName="textRect" presStyleLbl="revTx" presStyleIdx="0" presStyleCnt="4">
        <dgm:presLayoutVars>
          <dgm:chMax val="1"/>
          <dgm:chPref val="1"/>
        </dgm:presLayoutVars>
      </dgm:prSet>
      <dgm:spPr/>
    </dgm:pt>
    <dgm:pt modelId="{7888F327-67F9-42F6-AD7C-BF66A17645E5}" type="pres">
      <dgm:prSet presAssocID="{2C3ED593-7797-43F6-91A9-58D2926273B5}" presName="sibTrans" presStyleCnt="0"/>
      <dgm:spPr/>
    </dgm:pt>
    <dgm:pt modelId="{A4CE8AB3-9301-48AB-9D7C-46578B84F930}" type="pres">
      <dgm:prSet presAssocID="{D25F128E-8FD0-4B7D-AE93-350014E71834}" presName="compNode" presStyleCnt="0"/>
      <dgm:spPr/>
    </dgm:pt>
    <dgm:pt modelId="{5EF6060E-5C0A-4118-8272-E0DCF2D5AAF7}" type="pres">
      <dgm:prSet presAssocID="{D25F128E-8FD0-4B7D-AE93-350014E71834}" presName="iconBgRect" presStyleLbl="bgShp" presStyleIdx="1" presStyleCnt="4"/>
      <dgm:spPr/>
    </dgm:pt>
    <dgm:pt modelId="{65062A82-273C-4C7C-9D80-02B17706DA6F}" type="pres">
      <dgm:prSet presAssocID="{D25F128E-8FD0-4B7D-AE93-350014E7183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02CB8C0-D719-4A9A-AC47-E23D3EAB1488}" type="pres">
      <dgm:prSet presAssocID="{D25F128E-8FD0-4B7D-AE93-350014E71834}" presName="spaceRect" presStyleCnt="0"/>
      <dgm:spPr/>
    </dgm:pt>
    <dgm:pt modelId="{0C7D73A4-94A9-485B-99BF-221456FE6908}" type="pres">
      <dgm:prSet presAssocID="{D25F128E-8FD0-4B7D-AE93-350014E71834}" presName="textRect" presStyleLbl="revTx" presStyleIdx="1" presStyleCnt="4">
        <dgm:presLayoutVars>
          <dgm:chMax val="1"/>
          <dgm:chPref val="1"/>
        </dgm:presLayoutVars>
      </dgm:prSet>
      <dgm:spPr/>
    </dgm:pt>
    <dgm:pt modelId="{943BC8D3-3440-4ED3-A523-BBE238372763}" type="pres">
      <dgm:prSet presAssocID="{11F97221-C520-4EEE-8A7E-AD2623AF43DA}" presName="sibTrans" presStyleCnt="0"/>
      <dgm:spPr/>
    </dgm:pt>
    <dgm:pt modelId="{252C38E0-B42B-4D97-B864-8BC88FE17A9B}" type="pres">
      <dgm:prSet presAssocID="{DA8BDCCB-2B31-4FF3-9D2C-5C8DA1A74BAE}" presName="compNode" presStyleCnt="0"/>
      <dgm:spPr/>
    </dgm:pt>
    <dgm:pt modelId="{A15B2479-B00F-4DBC-9066-6A7DA565B60B}" type="pres">
      <dgm:prSet presAssocID="{DA8BDCCB-2B31-4FF3-9D2C-5C8DA1A74BAE}" presName="iconBgRect" presStyleLbl="bgShp" presStyleIdx="2" presStyleCnt="4"/>
      <dgm:spPr/>
    </dgm:pt>
    <dgm:pt modelId="{4D5B9A4E-DD6D-4F6F-877F-C7CB7667BDFD}" type="pres">
      <dgm:prSet presAssocID="{DA8BDCCB-2B31-4FF3-9D2C-5C8DA1A74BAE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ip Calendar"/>
        </a:ext>
      </dgm:extLst>
    </dgm:pt>
    <dgm:pt modelId="{385E0CAF-F3C8-41FD-8003-B3CCAF809D2E}" type="pres">
      <dgm:prSet presAssocID="{DA8BDCCB-2B31-4FF3-9D2C-5C8DA1A74BAE}" presName="spaceRect" presStyleCnt="0"/>
      <dgm:spPr/>
    </dgm:pt>
    <dgm:pt modelId="{4A4C87F0-A15D-4CCD-A304-3F5FA7BC360A}" type="pres">
      <dgm:prSet presAssocID="{DA8BDCCB-2B31-4FF3-9D2C-5C8DA1A74BAE}" presName="textRect" presStyleLbl="revTx" presStyleIdx="2" presStyleCnt="4">
        <dgm:presLayoutVars>
          <dgm:chMax val="1"/>
          <dgm:chPref val="1"/>
        </dgm:presLayoutVars>
      </dgm:prSet>
      <dgm:spPr/>
    </dgm:pt>
    <dgm:pt modelId="{7F1610FF-F7BF-45AE-BD3A-6422954D7C06}" type="pres">
      <dgm:prSet presAssocID="{AE41B8CC-11AB-4A27-8ADA-936D6E13FD76}" presName="sibTrans" presStyleCnt="0"/>
      <dgm:spPr/>
    </dgm:pt>
    <dgm:pt modelId="{F6485236-D7BF-46D0-98A5-7ADB62B78946}" type="pres">
      <dgm:prSet presAssocID="{DC546345-A4ED-4C14-A01E-5E939F868497}" presName="compNode" presStyleCnt="0"/>
      <dgm:spPr/>
    </dgm:pt>
    <dgm:pt modelId="{2E7A66D2-4B43-4E47-926E-3BC8BC4F835E}" type="pres">
      <dgm:prSet presAssocID="{DC546345-A4ED-4C14-A01E-5E939F868497}" presName="iconBgRect" presStyleLbl="bgShp" presStyleIdx="3" presStyleCnt="4"/>
      <dgm:spPr/>
    </dgm:pt>
    <dgm:pt modelId="{8A7A9BAF-14C2-45CA-844E-24D060779E0F}" type="pres">
      <dgm:prSet presAssocID="{DC546345-A4ED-4C14-A01E-5E939F86849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thly calendar"/>
        </a:ext>
      </dgm:extLst>
    </dgm:pt>
    <dgm:pt modelId="{4CD77332-282E-4846-87C2-2D205D8399CC}" type="pres">
      <dgm:prSet presAssocID="{DC546345-A4ED-4C14-A01E-5E939F868497}" presName="spaceRect" presStyleCnt="0"/>
      <dgm:spPr/>
    </dgm:pt>
    <dgm:pt modelId="{CF3159F1-1BCB-452B-BAF1-DF592581AE7A}" type="pres">
      <dgm:prSet presAssocID="{DC546345-A4ED-4C14-A01E-5E939F86849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61F2063C-71B1-45A7-9675-23C9DC9D4878}" type="presOf" srcId="{D25F128E-8FD0-4B7D-AE93-350014E71834}" destId="{0C7D73A4-94A9-485B-99BF-221456FE6908}" srcOrd="0" destOrd="0" presId="urn:microsoft.com/office/officeart/2018/5/layout/IconCircleLabelList"/>
    <dgm:cxn modelId="{3D8E8969-B57B-4F9A-B113-33734019959A}" type="presOf" srcId="{F1E203BA-F5B1-490E-A100-8CC2FAEBB46D}" destId="{79D6B33D-B2AA-45ED-AB3E-2F7D51C83BB3}" srcOrd="0" destOrd="0" presId="urn:microsoft.com/office/officeart/2018/5/layout/IconCircleLabelList"/>
    <dgm:cxn modelId="{6745846C-B351-462F-A5DD-435033BCC02E}" srcId="{A47AE181-A32B-4B5E-9EC3-96DE9284CEE4}" destId="{DC546345-A4ED-4C14-A01E-5E939F868497}" srcOrd="3" destOrd="0" parTransId="{ABC580B3-DCCA-4AC8-88E4-1E5B9814E488}" sibTransId="{FA9D46AD-F437-48E0-980F-126CE521E004}"/>
    <dgm:cxn modelId="{58571655-381D-48B8-AAE6-956E9AA27549}" type="presOf" srcId="{DA8BDCCB-2B31-4FF3-9D2C-5C8DA1A74BAE}" destId="{4A4C87F0-A15D-4CCD-A304-3F5FA7BC360A}" srcOrd="0" destOrd="0" presId="urn:microsoft.com/office/officeart/2018/5/layout/IconCircleLabelList"/>
    <dgm:cxn modelId="{44A26E79-826B-490F-A252-C874844483B9}" srcId="{A47AE181-A32B-4B5E-9EC3-96DE9284CEE4}" destId="{D25F128E-8FD0-4B7D-AE93-350014E71834}" srcOrd="1" destOrd="0" parTransId="{BA2CAEE9-863C-4EF9-BE20-9BC3BE66BCAB}" sibTransId="{11F97221-C520-4EEE-8A7E-AD2623AF43DA}"/>
    <dgm:cxn modelId="{0A3972A5-760B-4E51-819C-BC3C6CCB3E66}" srcId="{A47AE181-A32B-4B5E-9EC3-96DE9284CEE4}" destId="{F1E203BA-F5B1-490E-A100-8CC2FAEBB46D}" srcOrd="0" destOrd="0" parTransId="{6D955A64-7E4E-49E9-9459-033C33E401B7}" sibTransId="{2C3ED593-7797-43F6-91A9-58D2926273B5}"/>
    <dgm:cxn modelId="{15BC0CAF-BFB2-4289-BC95-A55744338202}" type="presOf" srcId="{A47AE181-A32B-4B5E-9EC3-96DE9284CEE4}" destId="{0D943629-83EF-4FB3-A9DE-2F0623F392CF}" srcOrd="0" destOrd="0" presId="urn:microsoft.com/office/officeart/2018/5/layout/IconCircleLabelList"/>
    <dgm:cxn modelId="{943548DB-1083-4297-B543-E3F1EA863A46}" type="presOf" srcId="{DC546345-A4ED-4C14-A01E-5E939F868497}" destId="{CF3159F1-1BCB-452B-BAF1-DF592581AE7A}" srcOrd="0" destOrd="0" presId="urn:microsoft.com/office/officeart/2018/5/layout/IconCircleLabelList"/>
    <dgm:cxn modelId="{2A5ED3FF-0B8D-4D38-9CCD-A286970A59F9}" srcId="{A47AE181-A32B-4B5E-9EC3-96DE9284CEE4}" destId="{DA8BDCCB-2B31-4FF3-9D2C-5C8DA1A74BAE}" srcOrd="2" destOrd="0" parTransId="{7F69FA4F-3837-4EBC-B780-5B95E47B7644}" sibTransId="{AE41B8CC-11AB-4A27-8ADA-936D6E13FD76}"/>
    <dgm:cxn modelId="{A3F43F48-17EB-41DF-86F9-962D80A5C083}" type="presParOf" srcId="{0D943629-83EF-4FB3-A9DE-2F0623F392CF}" destId="{B7C06D2D-8060-4235-91B2-A76E6C356625}" srcOrd="0" destOrd="0" presId="urn:microsoft.com/office/officeart/2018/5/layout/IconCircleLabelList"/>
    <dgm:cxn modelId="{2AE5684D-7641-4A44-ABE8-875EFD86B13F}" type="presParOf" srcId="{B7C06D2D-8060-4235-91B2-A76E6C356625}" destId="{936CAD39-246B-484E-9DE9-C1EAED824E2E}" srcOrd="0" destOrd="0" presId="urn:microsoft.com/office/officeart/2018/5/layout/IconCircleLabelList"/>
    <dgm:cxn modelId="{F6DEE89A-0472-4CAA-A27C-FFBCC8EAE12C}" type="presParOf" srcId="{B7C06D2D-8060-4235-91B2-A76E6C356625}" destId="{A1574313-77F0-4323-B6D0-E492DF2F8D14}" srcOrd="1" destOrd="0" presId="urn:microsoft.com/office/officeart/2018/5/layout/IconCircleLabelList"/>
    <dgm:cxn modelId="{0BF8E1C2-213B-4AF8-93A6-44BF5B4F62F2}" type="presParOf" srcId="{B7C06D2D-8060-4235-91B2-A76E6C356625}" destId="{A57577E1-A703-43A1-9CBB-E9FF374082A0}" srcOrd="2" destOrd="0" presId="urn:microsoft.com/office/officeart/2018/5/layout/IconCircleLabelList"/>
    <dgm:cxn modelId="{715695ED-999A-4F7E-87E3-812971958AFA}" type="presParOf" srcId="{B7C06D2D-8060-4235-91B2-A76E6C356625}" destId="{79D6B33D-B2AA-45ED-AB3E-2F7D51C83BB3}" srcOrd="3" destOrd="0" presId="urn:microsoft.com/office/officeart/2018/5/layout/IconCircleLabelList"/>
    <dgm:cxn modelId="{F98C680F-37CB-4C5A-8FC2-EA51488E79DD}" type="presParOf" srcId="{0D943629-83EF-4FB3-A9DE-2F0623F392CF}" destId="{7888F327-67F9-42F6-AD7C-BF66A17645E5}" srcOrd="1" destOrd="0" presId="urn:microsoft.com/office/officeart/2018/5/layout/IconCircleLabelList"/>
    <dgm:cxn modelId="{94A075D5-83AC-4A72-8613-2AE3C5DE8261}" type="presParOf" srcId="{0D943629-83EF-4FB3-A9DE-2F0623F392CF}" destId="{A4CE8AB3-9301-48AB-9D7C-46578B84F930}" srcOrd="2" destOrd="0" presId="urn:microsoft.com/office/officeart/2018/5/layout/IconCircleLabelList"/>
    <dgm:cxn modelId="{5388BEF0-3824-467D-AF7A-97026903B9E0}" type="presParOf" srcId="{A4CE8AB3-9301-48AB-9D7C-46578B84F930}" destId="{5EF6060E-5C0A-4118-8272-E0DCF2D5AAF7}" srcOrd="0" destOrd="0" presId="urn:microsoft.com/office/officeart/2018/5/layout/IconCircleLabelList"/>
    <dgm:cxn modelId="{28CB3BB0-3860-4BEC-B736-052BC3DABB3E}" type="presParOf" srcId="{A4CE8AB3-9301-48AB-9D7C-46578B84F930}" destId="{65062A82-273C-4C7C-9D80-02B17706DA6F}" srcOrd="1" destOrd="0" presId="urn:microsoft.com/office/officeart/2018/5/layout/IconCircleLabelList"/>
    <dgm:cxn modelId="{41616E66-7C52-4601-99B2-27998D329486}" type="presParOf" srcId="{A4CE8AB3-9301-48AB-9D7C-46578B84F930}" destId="{002CB8C0-D719-4A9A-AC47-E23D3EAB1488}" srcOrd="2" destOrd="0" presId="urn:microsoft.com/office/officeart/2018/5/layout/IconCircleLabelList"/>
    <dgm:cxn modelId="{2579ED84-8B9E-4E6D-8105-E66C26A065F7}" type="presParOf" srcId="{A4CE8AB3-9301-48AB-9D7C-46578B84F930}" destId="{0C7D73A4-94A9-485B-99BF-221456FE6908}" srcOrd="3" destOrd="0" presId="urn:microsoft.com/office/officeart/2018/5/layout/IconCircleLabelList"/>
    <dgm:cxn modelId="{A823D06C-8E9C-4006-84EB-FDA00D89650F}" type="presParOf" srcId="{0D943629-83EF-4FB3-A9DE-2F0623F392CF}" destId="{943BC8D3-3440-4ED3-A523-BBE238372763}" srcOrd="3" destOrd="0" presId="urn:microsoft.com/office/officeart/2018/5/layout/IconCircleLabelList"/>
    <dgm:cxn modelId="{EEA71A8D-1520-4CB6-92DA-A75CF5C0FBAF}" type="presParOf" srcId="{0D943629-83EF-4FB3-A9DE-2F0623F392CF}" destId="{252C38E0-B42B-4D97-B864-8BC88FE17A9B}" srcOrd="4" destOrd="0" presId="urn:microsoft.com/office/officeart/2018/5/layout/IconCircleLabelList"/>
    <dgm:cxn modelId="{C3AF72C6-DC54-4FC4-9ED1-F6C3C8A73567}" type="presParOf" srcId="{252C38E0-B42B-4D97-B864-8BC88FE17A9B}" destId="{A15B2479-B00F-4DBC-9066-6A7DA565B60B}" srcOrd="0" destOrd="0" presId="urn:microsoft.com/office/officeart/2018/5/layout/IconCircleLabelList"/>
    <dgm:cxn modelId="{3AC999DB-7DBD-4ADA-923B-F3C355E338E7}" type="presParOf" srcId="{252C38E0-B42B-4D97-B864-8BC88FE17A9B}" destId="{4D5B9A4E-DD6D-4F6F-877F-C7CB7667BDFD}" srcOrd="1" destOrd="0" presId="urn:microsoft.com/office/officeart/2018/5/layout/IconCircleLabelList"/>
    <dgm:cxn modelId="{B563C986-3E8E-468A-BB09-524002581A4A}" type="presParOf" srcId="{252C38E0-B42B-4D97-B864-8BC88FE17A9B}" destId="{385E0CAF-F3C8-41FD-8003-B3CCAF809D2E}" srcOrd="2" destOrd="0" presId="urn:microsoft.com/office/officeart/2018/5/layout/IconCircleLabelList"/>
    <dgm:cxn modelId="{1FCF2BF2-181B-4724-A900-D3EC5735876A}" type="presParOf" srcId="{252C38E0-B42B-4D97-B864-8BC88FE17A9B}" destId="{4A4C87F0-A15D-4CCD-A304-3F5FA7BC360A}" srcOrd="3" destOrd="0" presId="urn:microsoft.com/office/officeart/2018/5/layout/IconCircleLabelList"/>
    <dgm:cxn modelId="{4DDA1D42-FF22-4719-9F03-B06B55AD940D}" type="presParOf" srcId="{0D943629-83EF-4FB3-A9DE-2F0623F392CF}" destId="{7F1610FF-F7BF-45AE-BD3A-6422954D7C06}" srcOrd="5" destOrd="0" presId="urn:microsoft.com/office/officeart/2018/5/layout/IconCircleLabelList"/>
    <dgm:cxn modelId="{616DB937-E9B6-463D-9D30-3AE3D078F32D}" type="presParOf" srcId="{0D943629-83EF-4FB3-A9DE-2F0623F392CF}" destId="{F6485236-D7BF-46D0-98A5-7ADB62B78946}" srcOrd="6" destOrd="0" presId="urn:microsoft.com/office/officeart/2018/5/layout/IconCircleLabelList"/>
    <dgm:cxn modelId="{8A2066CA-96D2-469F-BA0E-16F966AF2D72}" type="presParOf" srcId="{F6485236-D7BF-46D0-98A5-7ADB62B78946}" destId="{2E7A66D2-4B43-4E47-926E-3BC8BC4F835E}" srcOrd="0" destOrd="0" presId="urn:microsoft.com/office/officeart/2018/5/layout/IconCircleLabelList"/>
    <dgm:cxn modelId="{46AF291A-5385-4926-BCC0-71D2F551018F}" type="presParOf" srcId="{F6485236-D7BF-46D0-98A5-7ADB62B78946}" destId="{8A7A9BAF-14C2-45CA-844E-24D060779E0F}" srcOrd="1" destOrd="0" presId="urn:microsoft.com/office/officeart/2018/5/layout/IconCircleLabelList"/>
    <dgm:cxn modelId="{EE6F7469-4833-426F-BDC3-47FF1DF12F93}" type="presParOf" srcId="{F6485236-D7BF-46D0-98A5-7ADB62B78946}" destId="{4CD77332-282E-4846-87C2-2D205D8399CC}" srcOrd="2" destOrd="0" presId="urn:microsoft.com/office/officeart/2018/5/layout/IconCircleLabelList"/>
    <dgm:cxn modelId="{8028D2B6-D35D-411D-8C0E-ED185E93AE73}" type="presParOf" srcId="{F6485236-D7BF-46D0-98A5-7ADB62B78946}" destId="{CF3159F1-1BCB-452B-BAF1-DF592581AE7A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101EC4C-40ED-45E9-8070-F1CDB5B9C3DA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71377BD7-110B-469D-BEE2-E3D0A7575CF6}">
      <dgm:prSet/>
      <dgm:spPr/>
      <dgm:t>
        <a:bodyPr/>
        <a:lstStyle/>
        <a:p>
          <a:pPr>
            <a:defRPr cap="all"/>
          </a:pPr>
          <a:r>
            <a:rPr lang="en-GB" dirty="0">
              <a:solidFill>
                <a:srgbClr val="FF0000"/>
              </a:solidFill>
            </a:rPr>
            <a:t>2</a:t>
          </a:r>
          <a:endParaRPr lang="en-US" dirty="0">
            <a:solidFill>
              <a:srgbClr val="FF0000"/>
            </a:solidFill>
          </a:endParaRPr>
        </a:p>
      </dgm:t>
    </dgm:pt>
    <dgm:pt modelId="{561CDC3B-7F3E-47BC-97B6-A4B3584FD56D}" type="parTrans" cxnId="{20658B13-B446-4932-8FD5-DECCF84E5F5F}">
      <dgm:prSet/>
      <dgm:spPr/>
      <dgm:t>
        <a:bodyPr/>
        <a:lstStyle/>
        <a:p>
          <a:endParaRPr lang="en-US"/>
        </a:p>
      </dgm:t>
    </dgm:pt>
    <dgm:pt modelId="{6385EA26-BB1C-4B81-8EAD-043DE18F3B8D}" type="sibTrans" cxnId="{20658B13-B446-4932-8FD5-DECCF84E5F5F}">
      <dgm:prSet/>
      <dgm:spPr/>
      <dgm:t>
        <a:bodyPr/>
        <a:lstStyle/>
        <a:p>
          <a:endParaRPr lang="en-US"/>
        </a:p>
      </dgm:t>
    </dgm:pt>
    <dgm:pt modelId="{866B6392-AEFF-409C-96FC-38FA4C30FCD2}">
      <dgm:prSet/>
      <dgm:spPr/>
      <dgm:t>
        <a:bodyPr/>
        <a:lstStyle/>
        <a:p>
          <a:pPr>
            <a:defRPr cap="all"/>
          </a:pPr>
          <a:r>
            <a:rPr lang="en-GB"/>
            <a:t>4</a:t>
          </a:r>
          <a:endParaRPr lang="en-US"/>
        </a:p>
      </dgm:t>
    </dgm:pt>
    <dgm:pt modelId="{9B405501-F032-4401-88D3-563E256E9212}" type="parTrans" cxnId="{D3DD3E7C-0DF2-4F12-8426-2B607D822F9C}">
      <dgm:prSet/>
      <dgm:spPr/>
      <dgm:t>
        <a:bodyPr/>
        <a:lstStyle/>
        <a:p>
          <a:endParaRPr lang="en-US"/>
        </a:p>
      </dgm:t>
    </dgm:pt>
    <dgm:pt modelId="{E8489E35-AC9E-4BC6-8706-A1532867588C}" type="sibTrans" cxnId="{D3DD3E7C-0DF2-4F12-8426-2B607D822F9C}">
      <dgm:prSet/>
      <dgm:spPr/>
      <dgm:t>
        <a:bodyPr/>
        <a:lstStyle/>
        <a:p>
          <a:endParaRPr lang="en-US"/>
        </a:p>
      </dgm:t>
    </dgm:pt>
    <dgm:pt modelId="{E1444DD6-80AC-4BDF-A09F-B349C8C3E98F}">
      <dgm:prSet/>
      <dgm:spPr/>
      <dgm:t>
        <a:bodyPr/>
        <a:lstStyle/>
        <a:p>
          <a:pPr>
            <a:defRPr cap="all"/>
          </a:pPr>
          <a:r>
            <a:rPr lang="en-GB"/>
            <a:t>3</a:t>
          </a:r>
          <a:endParaRPr lang="en-US"/>
        </a:p>
      </dgm:t>
    </dgm:pt>
    <dgm:pt modelId="{CD3D8E5D-CBBD-48B0-BA09-86F7078D4D3A}" type="parTrans" cxnId="{3D9AAB91-A025-4508-A9B7-5959C84DB431}">
      <dgm:prSet/>
      <dgm:spPr/>
      <dgm:t>
        <a:bodyPr/>
        <a:lstStyle/>
        <a:p>
          <a:endParaRPr lang="en-US"/>
        </a:p>
      </dgm:t>
    </dgm:pt>
    <dgm:pt modelId="{E0C2414F-162E-4EEE-8455-6AB1A6635067}" type="sibTrans" cxnId="{3D9AAB91-A025-4508-A9B7-5959C84DB431}">
      <dgm:prSet/>
      <dgm:spPr/>
      <dgm:t>
        <a:bodyPr/>
        <a:lstStyle/>
        <a:p>
          <a:endParaRPr lang="en-US"/>
        </a:p>
      </dgm:t>
    </dgm:pt>
    <dgm:pt modelId="{D3923C57-4F53-4ADD-B558-B6D63D3A63D3}">
      <dgm:prSet/>
      <dgm:spPr/>
      <dgm:t>
        <a:bodyPr/>
        <a:lstStyle/>
        <a:p>
          <a:pPr>
            <a:defRPr cap="all"/>
          </a:pPr>
          <a:r>
            <a:rPr lang="en-GB"/>
            <a:t>5</a:t>
          </a:r>
          <a:endParaRPr lang="en-US"/>
        </a:p>
      </dgm:t>
    </dgm:pt>
    <dgm:pt modelId="{86BB9309-8565-4C9B-A46F-BB3CB0187825}" type="parTrans" cxnId="{CC136C3C-6DD0-4E67-85C9-350256992CEB}">
      <dgm:prSet/>
      <dgm:spPr/>
      <dgm:t>
        <a:bodyPr/>
        <a:lstStyle/>
        <a:p>
          <a:endParaRPr lang="en-US"/>
        </a:p>
      </dgm:t>
    </dgm:pt>
    <dgm:pt modelId="{F83B2E11-4468-4933-AD27-2EF573321310}" type="sibTrans" cxnId="{CC136C3C-6DD0-4E67-85C9-350256992CEB}">
      <dgm:prSet/>
      <dgm:spPr/>
      <dgm:t>
        <a:bodyPr/>
        <a:lstStyle/>
        <a:p>
          <a:endParaRPr lang="en-US"/>
        </a:p>
      </dgm:t>
    </dgm:pt>
    <dgm:pt modelId="{A07A415D-88D9-4607-AE55-8A7571A48581}" type="pres">
      <dgm:prSet presAssocID="{5101EC4C-40ED-45E9-8070-F1CDB5B9C3DA}" presName="root" presStyleCnt="0">
        <dgm:presLayoutVars>
          <dgm:dir/>
          <dgm:resizeHandles val="exact"/>
        </dgm:presLayoutVars>
      </dgm:prSet>
      <dgm:spPr/>
    </dgm:pt>
    <dgm:pt modelId="{C58DED5E-CED6-4C1B-AC5E-AB2504E90926}" type="pres">
      <dgm:prSet presAssocID="{71377BD7-110B-469D-BEE2-E3D0A7575CF6}" presName="compNode" presStyleCnt="0"/>
      <dgm:spPr/>
    </dgm:pt>
    <dgm:pt modelId="{4A2612C3-CF51-4740-B7F8-69E72742A952}" type="pres">
      <dgm:prSet presAssocID="{71377BD7-110B-469D-BEE2-E3D0A7575CF6}" presName="iconBgRect" presStyleLbl="bgShp" presStyleIdx="0" presStyleCnt="4"/>
      <dgm:spPr/>
    </dgm:pt>
    <dgm:pt modelId="{1A5FB06E-78D2-483F-922C-66503617DC49}" type="pres">
      <dgm:prSet presAssocID="{71377BD7-110B-469D-BEE2-E3D0A7575CF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C3D9D79-07F4-4FA9-9D6F-72337AA8D386}" type="pres">
      <dgm:prSet presAssocID="{71377BD7-110B-469D-BEE2-E3D0A7575CF6}" presName="spaceRect" presStyleCnt="0"/>
      <dgm:spPr/>
    </dgm:pt>
    <dgm:pt modelId="{D9A81628-5B93-4BB7-8F88-6CC07B724E09}" type="pres">
      <dgm:prSet presAssocID="{71377BD7-110B-469D-BEE2-E3D0A7575CF6}" presName="textRect" presStyleLbl="revTx" presStyleIdx="0" presStyleCnt="4">
        <dgm:presLayoutVars>
          <dgm:chMax val="1"/>
          <dgm:chPref val="1"/>
        </dgm:presLayoutVars>
      </dgm:prSet>
      <dgm:spPr/>
    </dgm:pt>
    <dgm:pt modelId="{3161BA02-D812-4292-9C02-7EFBA76E073A}" type="pres">
      <dgm:prSet presAssocID="{6385EA26-BB1C-4B81-8EAD-043DE18F3B8D}" presName="sibTrans" presStyleCnt="0"/>
      <dgm:spPr/>
    </dgm:pt>
    <dgm:pt modelId="{C4766DDD-E3AB-4C39-9D0F-D25ACD7B39DA}" type="pres">
      <dgm:prSet presAssocID="{866B6392-AEFF-409C-96FC-38FA4C30FCD2}" presName="compNode" presStyleCnt="0"/>
      <dgm:spPr/>
    </dgm:pt>
    <dgm:pt modelId="{EE293BCC-EB2C-4685-8A42-FB39B06C9E3F}" type="pres">
      <dgm:prSet presAssocID="{866B6392-AEFF-409C-96FC-38FA4C30FCD2}" presName="iconBgRect" presStyleLbl="bgShp" presStyleIdx="1" presStyleCnt="4"/>
      <dgm:spPr/>
    </dgm:pt>
    <dgm:pt modelId="{F6259D1E-A960-4364-8B81-940691062A15}" type="pres">
      <dgm:prSet presAssocID="{866B6392-AEFF-409C-96FC-38FA4C30FCD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auge"/>
        </a:ext>
      </dgm:extLst>
    </dgm:pt>
    <dgm:pt modelId="{75DB325F-1F73-4379-AE9C-470E3E8A7251}" type="pres">
      <dgm:prSet presAssocID="{866B6392-AEFF-409C-96FC-38FA4C30FCD2}" presName="spaceRect" presStyleCnt="0"/>
      <dgm:spPr/>
    </dgm:pt>
    <dgm:pt modelId="{4691D8EC-DB65-407D-A4B0-709019573C55}" type="pres">
      <dgm:prSet presAssocID="{866B6392-AEFF-409C-96FC-38FA4C30FCD2}" presName="textRect" presStyleLbl="revTx" presStyleIdx="1" presStyleCnt="4">
        <dgm:presLayoutVars>
          <dgm:chMax val="1"/>
          <dgm:chPref val="1"/>
        </dgm:presLayoutVars>
      </dgm:prSet>
      <dgm:spPr/>
    </dgm:pt>
    <dgm:pt modelId="{45133A82-CCF2-4363-9542-C3785E1CDAC7}" type="pres">
      <dgm:prSet presAssocID="{E8489E35-AC9E-4BC6-8706-A1532867588C}" presName="sibTrans" presStyleCnt="0"/>
      <dgm:spPr/>
    </dgm:pt>
    <dgm:pt modelId="{A489D3DA-AD78-4633-8418-B3E87F20BCE0}" type="pres">
      <dgm:prSet presAssocID="{E1444DD6-80AC-4BDF-A09F-B349C8C3E98F}" presName="compNode" presStyleCnt="0"/>
      <dgm:spPr/>
    </dgm:pt>
    <dgm:pt modelId="{2C454835-035D-4D7C-BB49-D19869418C32}" type="pres">
      <dgm:prSet presAssocID="{E1444DD6-80AC-4BDF-A09F-B349C8C3E98F}" presName="iconBgRect" presStyleLbl="bgShp" presStyleIdx="2" presStyleCnt="4"/>
      <dgm:spPr/>
    </dgm:pt>
    <dgm:pt modelId="{16B3536A-31CE-4E82-A092-79417999BDA2}" type="pres">
      <dgm:prSet presAssocID="{E1444DD6-80AC-4BDF-A09F-B349C8C3E98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easInPod"/>
        </a:ext>
      </dgm:extLst>
    </dgm:pt>
    <dgm:pt modelId="{AAB7D046-2D5E-4076-9D19-A49D414B8751}" type="pres">
      <dgm:prSet presAssocID="{E1444DD6-80AC-4BDF-A09F-B349C8C3E98F}" presName="spaceRect" presStyleCnt="0"/>
      <dgm:spPr/>
    </dgm:pt>
    <dgm:pt modelId="{2EB714B1-D105-445D-B739-D694ED94F99F}" type="pres">
      <dgm:prSet presAssocID="{E1444DD6-80AC-4BDF-A09F-B349C8C3E98F}" presName="textRect" presStyleLbl="revTx" presStyleIdx="2" presStyleCnt="4">
        <dgm:presLayoutVars>
          <dgm:chMax val="1"/>
          <dgm:chPref val="1"/>
        </dgm:presLayoutVars>
      </dgm:prSet>
      <dgm:spPr/>
    </dgm:pt>
    <dgm:pt modelId="{F0853A8A-21BF-42CC-B0FE-7FF23B474028}" type="pres">
      <dgm:prSet presAssocID="{E0C2414F-162E-4EEE-8455-6AB1A6635067}" presName="sibTrans" presStyleCnt="0"/>
      <dgm:spPr/>
    </dgm:pt>
    <dgm:pt modelId="{32EF3621-4B9F-4D69-AFE8-26173CB8C699}" type="pres">
      <dgm:prSet presAssocID="{D3923C57-4F53-4ADD-B558-B6D63D3A63D3}" presName="compNode" presStyleCnt="0"/>
      <dgm:spPr/>
    </dgm:pt>
    <dgm:pt modelId="{554C7730-6C09-4608-BAC4-6CA75EF1ACA2}" type="pres">
      <dgm:prSet presAssocID="{D3923C57-4F53-4ADD-B558-B6D63D3A63D3}" presName="iconBgRect" presStyleLbl="bgShp" presStyleIdx="3" presStyleCnt="4"/>
      <dgm:spPr/>
    </dgm:pt>
    <dgm:pt modelId="{7F0A9EB4-2539-493B-8C22-EB4AC70774E5}" type="pres">
      <dgm:prSet presAssocID="{D3923C57-4F53-4ADD-B558-B6D63D3A63D3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EAB52C05-A025-434E-B6AF-C076C80080FE}" type="pres">
      <dgm:prSet presAssocID="{D3923C57-4F53-4ADD-B558-B6D63D3A63D3}" presName="spaceRect" presStyleCnt="0"/>
      <dgm:spPr/>
    </dgm:pt>
    <dgm:pt modelId="{5A6B5823-7D4D-438B-A44A-B264C4281B5A}" type="pres">
      <dgm:prSet presAssocID="{D3923C57-4F53-4ADD-B558-B6D63D3A63D3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20658B13-B446-4932-8FD5-DECCF84E5F5F}" srcId="{5101EC4C-40ED-45E9-8070-F1CDB5B9C3DA}" destId="{71377BD7-110B-469D-BEE2-E3D0A7575CF6}" srcOrd="0" destOrd="0" parTransId="{561CDC3B-7F3E-47BC-97B6-A4B3584FD56D}" sibTransId="{6385EA26-BB1C-4B81-8EAD-043DE18F3B8D}"/>
    <dgm:cxn modelId="{4D58B21D-3271-49EA-B500-9FC1FFBA1389}" type="presOf" srcId="{D3923C57-4F53-4ADD-B558-B6D63D3A63D3}" destId="{5A6B5823-7D4D-438B-A44A-B264C4281B5A}" srcOrd="0" destOrd="0" presId="urn:microsoft.com/office/officeart/2018/5/layout/IconCircleLabelList"/>
    <dgm:cxn modelId="{4E6C9E29-EE70-423E-A493-8E07D2F8BEA3}" type="presOf" srcId="{71377BD7-110B-469D-BEE2-E3D0A7575CF6}" destId="{D9A81628-5B93-4BB7-8F88-6CC07B724E09}" srcOrd="0" destOrd="0" presId="urn:microsoft.com/office/officeart/2018/5/layout/IconCircleLabelList"/>
    <dgm:cxn modelId="{CC136C3C-6DD0-4E67-85C9-350256992CEB}" srcId="{5101EC4C-40ED-45E9-8070-F1CDB5B9C3DA}" destId="{D3923C57-4F53-4ADD-B558-B6D63D3A63D3}" srcOrd="3" destOrd="0" parTransId="{86BB9309-8565-4C9B-A46F-BB3CB0187825}" sibTransId="{F83B2E11-4468-4933-AD27-2EF573321310}"/>
    <dgm:cxn modelId="{046D8561-D15A-44AC-B86A-7A1895F67436}" type="presOf" srcId="{866B6392-AEFF-409C-96FC-38FA4C30FCD2}" destId="{4691D8EC-DB65-407D-A4B0-709019573C55}" srcOrd="0" destOrd="0" presId="urn:microsoft.com/office/officeart/2018/5/layout/IconCircleLabelList"/>
    <dgm:cxn modelId="{4AE9AE43-7685-476A-A377-B5172349ABE9}" type="presOf" srcId="{5101EC4C-40ED-45E9-8070-F1CDB5B9C3DA}" destId="{A07A415D-88D9-4607-AE55-8A7571A48581}" srcOrd="0" destOrd="0" presId="urn:microsoft.com/office/officeart/2018/5/layout/IconCircleLabelList"/>
    <dgm:cxn modelId="{D3DD3E7C-0DF2-4F12-8426-2B607D822F9C}" srcId="{5101EC4C-40ED-45E9-8070-F1CDB5B9C3DA}" destId="{866B6392-AEFF-409C-96FC-38FA4C30FCD2}" srcOrd="1" destOrd="0" parTransId="{9B405501-F032-4401-88D3-563E256E9212}" sibTransId="{E8489E35-AC9E-4BC6-8706-A1532867588C}"/>
    <dgm:cxn modelId="{3D9AAB91-A025-4508-A9B7-5959C84DB431}" srcId="{5101EC4C-40ED-45E9-8070-F1CDB5B9C3DA}" destId="{E1444DD6-80AC-4BDF-A09F-B349C8C3E98F}" srcOrd="2" destOrd="0" parTransId="{CD3D8E5D-CBBD-48B0-BA09-86F7078D4D3A}" sibTransId="{E0C2414F-162E-4EEE-8455-6AB1A6635067}"/>
    <dgm:cxn modelId="{5E02B9C8-A096-45E7-9831-93FF8AC2BF62}" type="presOf" srcId="{E1444DD6-80AC-4BDF-A09F-B349C8C3E98F}" destId="{2EB714B1-D105-445D-B739-D694ED94F99F}" srcOrd="0" destOrd="0" presId="urn:microsoft.com/office/officeart/2018/5/layout/IconCircleLabelList"/>
    <dgm:cxn modelId="{381193CF-B0C9-4817-8BFE-73BF427F410E}" type="presParOf" srcId="{A07A415D-88D9-4607-AE55-8A7571A48581}" destId="{C58DED5E-CED6-4C1B-AC5E-AB2504E90926}" srcOrd="0" destOrd="0" presId="urn:microsoft.com/office/officeart/2018/5/layout/IconCircleLabelList"/>
    <dgm:cxn modelId="{37EA2276-8A6A-4910-821A-33678B65EA6F}" type="presParOf" srcId="{C58DED5E-CED6-4C1B-AC5E-AB2504E90926}" destId="{4A2612C3-CF51-4740-B7F8-69E72742A952}" srcOrd="0" destOrd="0" presId="urn:microsoft.com/office/officeart/2018/5/layout/IconCircleLabelList"/>
    <dgm:cxn modelId="{9043F953-74DA-4B84-99C4-D8C846626437}" type="presParOf" srcId="{C58DED5E-CED6-4C1B-AC5E-AB2504E90926}" destId="{1A5FB06E-78D2-483F-922C-66503617DC49}" srcOrd="1" destOrd="0" presId="urn:microsoft.com/office/officeart/2018/5/layout/IconCircleLabelList"/>
    <dgm:cxn modelId="{0D5BC4C2-B868-4AFF-9C6B-737DC1F6614F}" type="presParOf" srcId="{C58DED5E-CED6-4C1B-AC5E-AB2504E90926}" destId="{CC3D9D79-07F4-4FA9-9D6F-72337AA8D386}" srcOrd="2" destOrd="0" presId="urn:microsoft.com/office/officeart/2018/5/layout/IconCircleLabelList"/>
    <dgm:cxn modelId="{0D7E9631-9DE7-4B6D-9EF7-249945B23469}" type="presParOf" srcId="{C58DED5E-CED6-4C1B-AC5E-AB2504E90926}" destId="{D9A81628-5B93-4BB7-8F88-6CC07B724E09}" srcOrd="3" destOrd="0" presId="urn:microsoft.com/office/officeart/2018/5/layout/IconCircleLabelList"/>
    <dgm:cxn modelId="{619117E6-4AF5-4D59-8A6E-3BCCEFE30260}" type="presParOf" srcId="{A07A415D-88D9-4607-AE55-8A7571A48581}" destId="{3161BA02-D812-4292-9C02-7EFBA76E073A}" srcOrd="1" destOrd="0" presId="urn:microsoft.com/office/officeart/2018/5/layout/IconCircleLabelList"/>
    <dgm:cxn modelId="{8588CED6-1ED3-4627-B7D2-08C5B170AA4F}" type="presParOf" srcId="{A07A415D-88D9-4607-AE55-8A7571A48581}" destId="{C4766DDD-E3AB-4C39-9D0F-D25ACD7B39DA}" srcOrd="2" destOrd="0" presId="urn:microsoft.com/office/officeart/2018/5/layout/IconCircleLabelList"/>
    <dgm:cxn modelId="{CC00FDDA-B81A-4163-9B55-6D5E8EB31FD7}" type="presParOf" srcId="{C4766DDD-E3AB-4C39-9D0F-D25ACD7B39DA}" destId="{EE293BCC-EB2C-4685-8A42-FB39B06C9E3F}" srcOrd="0" destOrd="0" presId="urn:microsoft.com/office/officeart/2018/5/layout/IconCircleLabelList"/>
    <dgm:cxn modelId="{F18EB5C8-C2D6-4F3C-9C9C-F99CA63E5B16}" type="presParOf" srcId="{C4766DDD-E3AB-4C39-9D0F-D25ACD7B39DA}" destId="{F6259D1E-A960-4364-8B81-940691062A15}" srcOrd="1" destOrd="0" presId="urn:microsoft.com/office/officeart/2018/5/layout/IconCircleLabelList"/>
    <dgm:cxn modelId="{8CE1BA0E-C8F5-4E91-93D9-BD2B3E8ACD20}" type="presParOf" srcId="{C4766DDD-E3AB-4C39-9D0F-D25ACD7B39DA}" destId="{75DB325F-1F73-4379-AE9C-470E3E8A7251}" srcOrd="2" destOrd="0" presId="urn:microsoft.com/office/officeart/2018/5/layout/IconCircleLabelList"/>
    <dgm:cxn modelId="{C3B942C0-1893-4DF5-A784-C2EC9BD5C4BA}" type="presParOf" srcId="{C4766DDD-E3AB-4C39-9D0F-D25ACD7B39DA}" destId="{4691D8EC-DB65-407D-A4B0-709019573C55}" srcOrd="3" destOrd="0" presId="urn:microsoft.com/office/officeart/2018/5/layout/IconCircleLabelList"/>
    <dgm:cxn modelId="{1CB72D3A-538B-495D-B579-9467D3546134}" type="presParOf" srcId="{A07A415D-88D9-4607-AE55-8A7571A48581}" destId="{45133A82-CCF2-4363-9542-C3785E1CDAC7}" srcOrd="3" destOrd="0" presId="urn:microsoft.com/office/officeart/2018/5/layout/IconCircleLabelList"/>
    <dgm:cxn modelId="{5DF5FC92-D5ED-4907-B4B1-BE6977E6CE80}" type="presParOf" srcId="{A07A415D-88D9-4607-AE55-8A7571A48581}" destId="{A489D3DA-AD78-4633-8418-B3E87F20BCE0}" srcOrd="4" destOrd="0" presId="urn:microsoft.com/office/officeart/2018/5/layout/IconCircleLabelList"/>
    <dgm:cxn modelId="{173410C9-875C-4C91-A1E6-3F692BB185EF}" type="presParOf" srcId="{A489D3DA-AD78-4633-8418-B3E87F20BCE0}" destId="{2C454835-035D-4D7C-BB49-D19869418C32}" srcOrd="0" destOrd="0" presId="urn:microsoft.com/office/officeart/2018/5/layout/IconCircleLabelList"/>
    <dgm:cxn modelId="{2BA15EF0-854D-4736-9D77-EC941D52F229}" type="presParOf" srcId="{A489D3DA-AD78-4633-8418-B3E87F20BCE0}" destId="{16B3536A-31CE-4E82-A092-79417999BDA2}" srcOrd="1" destOrd="0" presId="urn:microsoft.com/office/officeart/2018/5/layout/IconCircleLabelList"/>
    <dgm:cxn modelId="{37089831-0137-4A80-B5FD-69AE88035669}" type="presParOf" srcId="{A489D3DA-AD78-4633-8418-B3E87F20BCE0}" destId="{AAB7D046-2D5E-4076-9D19-A49D414B8751}" srcOrd="2" destOrd="0" presId="urn:microsoft.com/office/officeart/2018/5/layout/IconCircleLabelList"/>
    <dgm:cxn modelId="{F3D07995-4BF5-4E40-B81C-CF6DE187B5C9}" type="presParOf" srcId="{A489D3DA-AD78-4633-8418-B3E87F20BCE0}" destId="{2EB714B1-D105-445D-B739-D694ED94F99F}" srcOrd="3" destOrd="0" presId="urn:microsoft.com/office/officeart/2018/5/layout/IconCircleLabelList"/>
    <dgm:cxn modelId="{F6C26B22-2852-4352-8298-86FBB694ACAC}" type="presParOf" srcId="{A07A415D-88D9-4607-AE55-8A7571A48581}" destId="{F0853A8A-21BF-42CC-B0FE-7FF23B474028}" srcOrd="5" destOrd="0" presId="urn:microsoft.com/office/officeart/2018/5/layout/IconCircleLabelList"/>
    <dgm:cxn modelId="{FCD022CB-1666-4D2E-957B-DD7ECCBE7C54}" type="presParOf" srcId="{A07A415D-88D9-4607-AE55-8A7571A48581}" destId="{32EF3621-4B9F-4D69-AFE8-26173CB8C699}" srcOrd="6" destOrd="0" presId="urn:microsoft.com/office/officeart/2018/5/layout/IconCircleLabelList"/>
    <dgm:cxn modelId="{9A8D5DD5-4925-48B5-BC82-0E503A31B3F9}" type="presParOf" srcId="{32EF3621-4B9F-4D69-AFE8-26173CB8C699}" destId="{554C7730-6C09-4608-BAC4-6CA75EF1ACA2}" srcOrd="0" destOrd="0" presId="urn:microsoft.com/office/officeart/2018/5/layout/IconCircleLabelList"/>
    <dgm:cxn modelId="{0EAD0350-7A5B-482E-B6A5-03D062815F8A}" type="presParOf" srcId="{32EF3621-4B9F-4D69-AFE8-26173CB8C699}" destId="{7F0A9EB4-2539-493B-8C22-EB4AC70774E5}" srcOrd="1" destOrd="0" presId="urn:microsoft.com/office/officeart/2018/5/layout/IconCircleLabelList"/>
    <dgm:cxn modelId="{D7ABA45B-0C43-430B-8586-3DAFB3A22E6C}" type="presParOf" srcId="{32EF3621-4B9F-4D69-AFE8-26173CB8C699}" destId="{EAB52C05-A025-434E-B6AF-C076C80080FE}" srcOrd="2" destOrd="0" presId="urn:microsoft.com/office/officeart/2018/5/layout/IconCircleLabelList"/>
    <dgm:cxn modelId="{BAEFF0DC-B9A7-41E6-B975-77CE95F4C78D}" type="presParOf" srcId="{32EF3621-4B9F-4D69-AFE8-26173CB8C699}" destId="{5A6B5823-7D4D-438B-A44A-B264C4281B5A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834390F2-DAF8-4B88-96A8-75772223B704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D59CE3E-BB44-4440-9FE2-A95C9348C576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True</a:t>
          </a:r>
          <a:endParaRPr lang="en-US" b="1" dirty="0">
            <a:solidFill>
              <a:srgbClr val="FF0000"/>
            </a:solidFill>
          </a:endParaRPr>
        </a:p>
      </dgm:t>
    </dgm:pt>
    <dgm:pt modelId="{FE945BD6-56DF-446C-95A0-E78BDD42990C}" type="parTrans" cxnId="{52AAB532-A3DD-4222-AA2C-615B5F4C5487}">
      <dgm:prSet/>
      <dgm:spPr/>
      <dgm:t>
        <a:bodyPr/>
        <a:lstStyle/>
        <a:p>
          <a:endParaRPr lang="en-US"/>
        </a:p>
      </dgm:t>
    </dgm:pt>
    <dgm:pt modelId="{A0537E94-2EFE-4869-8FB9-214BDE8C5E6A}" type="sibTrans" cxnId="{52AAB532-A3DD-4222-AA2C-615B5F4C5487}">
      <dgm:prSet/>
      <dgm:spPr/>
      <dgm:t>
        <a:bodyPr/>
        <a:lstStyle/>
        <a:p>
          <a:endParaRPr lang="en-US"/>
        </a:p>
      </dgm:t>
    </dgm:pt>
    <dgm:pt modelId="{573DF929-C263-427C-B43B-3D4ECAEFC99A}">
      <dgm:prSet/>
      <dgm:spPr/>
      <dgm:t>
        <a:bodyPr/>
        <a:lstStyle/>
        <a:p>
          <a:r>
            <a:rPr lang="en-GB"/>
            <a:t>False</a:t>
          </a:r>
          <a:endParaRPr lang="en-US"/>
        </a:p>
      </dgm:t>
    </dgm:pt>
    <dgm:pt modelId="{426344B8-8486-4D6B-ACA0-A2FC98A681CD}" type="parTrans" cxnId="{09A9A5A3-8D0B-4888-81B6-76A2BDF71811}">
      <dgm:prSet/>
      <dgm:spPr/>
      <dgm:t>
        <a:bodyPr/>
        <a:lstStyle/>
        <a:p>
          <a:endParaRPr lang="en-US"/>
        </a:p>
      </dgm:t>
    </dgm:pt>
    <dgm:pt modelId="{FA2F7BC0-1EC0-40EF-93E5-3D2ACB7F2D0C}" type="sibTrans" cxnId="{09A9A5A3-8D0B-4888-81B6-76A2BDF71811}">
      <dgm:prSet/>
      <dgm:spPr/>
      <dgm:t>
        <a:bodyPr/>
        <a:lstStyle/>
        <a:p>
          <a:endParaRPr lang="en-US"/>
        </a:p>
      </dgm:t>
    </dgm:pt>
    <dgm:pt modelId="{659081A2-3EAD-415C-A977-1BBFC0536C2D}" type="pres">
      <dgm:prSet presAssocID="{834390F2-DAF8-4B88-96A8-75772223B704}" presName="root" presStyleCnt="0">
        <dgm:presLayoutVars>
          <dgm:dir/>
          <dgm:resizeHandles val="exact"/>
        </dgm:presLayoutVars>
      </dgm:prSet>
      <dgm:spPr/>
    </dgm:pt>
    <dgm:pt modelId="{A19D04F2-CFD3-4F51-B723-8B4CA559CEF7}" type="pres">
      <dgm:prSet presAssocID="{DD59CE3E-BB44-4440-9FE2-A95C9348C576}" presName="compNode" presStyleCnt="0"/>
      <dgm:spPr/>
    </dgm:pt>
    <dgm:pt modelId="{9F70A347-2FDA-4F42-811C-EA57C1F486D6}" type="pres">
      <dgm:prSet presAssocID="{DD59CE3E-BB44-4440-9FE2-A95C9348C57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F75AC34-0128-4876-852F-10CCDEBACB44}" type="pres">
      <dgm:prSet presAssocID="{DD59CE3E-BB44-4440-9FE2-A95C9348C576}" presName="spaceRect" presStyleCnt="0"/>
      <dgm:spPr/>
    </dgm:pt>
    <dgm:pt modelId="{B597382C-ED62-4DB1-9AB6-6560832890FA}" type="pres">
      <dgm:prSet presAssocID="{DD59CE3E-BB44-4440-9FE2-A95C9348C576}" presName="textRect" presStyleLbl="revTx" presStyleIdx="0" presStyleCnt="2">
        <dgm:presLayoutVars>
          <dgm:chMax val="1"/>
          <dgm:chPref val="1"/>
        </dgm:presLayoutVars>
      </dgm:prSet>
      <dgm:spPr/>
    </dgm:pt>
    <dgm:pt modelId="{0799425D-BD61-4863-A0F4-1C2D4E0F6F49}" type="pres">
      <dgm:prSet presAssocID="{A0537E94-2EFE-4869-8FB9-214BDE8C5E6A}" presName="sibTrans" presStyleCnt="0"/>
      <dgm:spPr/>
    </dgm:pt>
    <dgm:pt modelId="{85EC02EA-550C-471C-98DA-762277026340}" type="pres">
      <dgm:prSet presAssocID="{573DF929-C263-427C-B43B-3D4ECAEFC99A}" presName="compNode" presStyleCnt="0"/>
      <dgm:spPr/>
    </dgm:pt>
    <dgm:pt modelId="{E651F5FC-F47B-4F44-A85C-CBA74EEDAEC6}" type="pres">
      <dgm:prSet presAssocID="{573DF929-C263-427C-B43B-3D4ECAEFC99A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0EEB10D4-83F0-4ADF-860C-C1D927B917EE}" type="pres">
      <dgm:prSet presAssocID="{573DF929-C263-427C-B43B-3D4ECAEFC99A}" presName="spaceRect" presStyleCnt="0"/>
      <dgm:spPr/>
    </dgm:pt>
    <dgm:pt modelId="{E2B035A9-4BA4-4D90-A801-71648B360213}" type="pres">
      <dgm:prSet presAssocID="{573DF929-C263-427C-B43B-3D4ECAEFC99A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52AAB532-A3DD-4222-AA2C-615B5F4C5487}" srcId="{834390F2-DAF8-4B88-96A8-75772223B704}" destId="{DD59CE3E-BB44-4440-9FE2-A95C9348C576}" srcOrd="0" destOrd="0" parTransId="{FE945BD6-56DF-446C-95A0-E78BDD42990C}" sibTransId="{A0537E94-2EFE-4869-8FB9-214BDE8C5E6A}"/>
    <dgm:cxn modelId="{1DAE1369-B851-4656-BEFF-070AA45E0532}" type="presOf" srcId="{834390F2-DAF8-4B88-96A8-75772223B704}" destId="{659081A2-3EAD-415C-A977-1BBFC0536C2D}" srcOrd="0" destOrd="0" presId="urn:microsoft.com/office/officeart/2018/2/layout/IconLabelList"/>
    <dgm:cxn modelId="{F06B6A73-4D74-4D58-AD12-41C5C705F0E4}" type="presOf" srcId="{573DF929-C263-427C-B43B-3D4ECAEFC99A}" destId="{E2B035A9-4BA4-4D90-A801-71648B360213}" srcOrd="0" destOrd="0" presId="urn:microsoft.com/office/officeart/2018/2/layout/IconLabelList"/>
    <dgm:cxn modelId="{7846E498-036F-47AF-B66D-F00AF8C1E160}" type="presOf" srcId="{DD59CE3E-BB44-4440-9FE2-A95C9348C576}" destId="{B597382C-ED62-4DB1-9AB6-6560832890FA}" srcOrd="0" destOrd="0" presId="urn:microsoft.com/office/officeart/2018/2/layout/IconLabelList"/>
    <dgm:cxn modelId="{09A9A5A3-8D0B-4888-81B6-76A2BDF71811}" srcId="{834390F2-DAF8-4B88-96A8-75772223B704}" destId="{573DF929-C263-427C-B43B-3D4ECAEFC99A}" srcOrd="1" destOrd="0" parTransId="{426344B8-8486-4D6B-ACA0-A2FC98A681CD}" sibTransId="{FA2F7BC0-1EC0-40EF-93E5-3D2ACB7F2D0C}"/>
    <dgm:cxn modelId="{C2869F65-3CFF-4166-9E19-BC051AE159B3}" type="presParOf" srcId="{659081A2-3EAD-415C-A977-1BBFC0536C2D}" destId="{A19D04F2-CFD3-4F51-B723-8B4CA559CEF7}" srcOrd="0" destOrd="0" presId="urn:microsoft.com/office/officeart/2018/2/layout/IconLabelList"/>
    <dgm:cxn modelId="{D336867E-D834-4869-B1B0-A31C02A08C92}" type="presParOf" srcId="{A19D04F2-CFD3-4F51-B723-8B4CA559CEF7}" destId="{9F70A347-2FDA-4F42-811C-EA57C1F486D6}" srcOrd="0" destOrd="0" presId="urn:microsoft.com/office/officeart/2018/2/layout/IconLabelList"/>
    <dgm:cxn modelId="{DDEA92CC-9DC2-413F-81C9-D4FC538CE9AD}" type="presParOf" srcId="{A19D04F2-CFD3-4F51-B723-8B4CA559CEF7}" destId="{0F75AC34-0128-4876-852F-10CCDEBACB44}" srcOrd="1" destOrd="0" presId="urn:microsoft.com/office/officeart/2018/2/layout/IconLabelList"/>
    <dgm:cxn modelId="{B054031B-CB01-4748-B846-710FCF35A642}" type="presParOf" srcId="{A19D04F2-CFD3-4F51-B723-8B4CA559CEF7}" destId="{B597382C-ED62-4DB1-9AB6-6560832890FA}" srcOrd="2" destOrd="0" presId="urn:microsoft.com/office/officeart/2018/2/layout/IconLabelList"/>
    <dgm:cxn modelId="{6A1E592C-31B9-4A60-A280-FEC6D2D275B6}" type="presParOf" srcId="{659081A2-3EAD-415C-A977-1BBFC0536C2D}" destId="{0799425D-BD61-4863-A0F4-1C2D4E0F6F49}" srcOrd="1" destOrd="0" presId="urn:microsoft.com/office/officeart/2018/2/layout/IconLabelList"/>
    <dgm:cxn modelId="{5639C9E7-03C9-4666-9989-2EE8EE3B4C86}" type="presParOf" srcId="{659081A2-3EAD-415C-A977-1BBFC0536C2D}" destId="{85EC02EA-550C-471C-98DA-762277026340}" srcOrd="2" destOrd="0" presId="urn:microsoft.com/office/officeart/2018/2/layout/IconLabelList"/>
    <dgm:cxn modelId="{5DCE816A-053A-4129-AADD-E1F82AA89159}" type="presParOf" srcId="{85EC02EA-550C-471C-98DA-762277026340}" destId="{E651F5FC-F47B-4F44-A85C-CBA74EEDAEC6}" srcOrd="0" destOrd="0" presId="urn:microsoft.com/office/officeart/2018/2/layout/IconLabelList"/>
    <dgm:cxn modelId="{7C55DE72-CE28-47BC-B7C7-80FCDF1B8F45}" type="presParOf" srcId="{85EC02EA-550C-471C-98DA-762277026340}" destId="{0EEB10D4-83F0-4ADF-860C-C1D927B917EE}" srcOrd="1" destOrd="0" presId="urn:microsoft.com/office/officeart/2018/2/layout/IconLabelList"/>
    <dgm:cxn modelId="{FAE01086-5CC9-43F5-A3A5-09B765D77C63}" type="presParOf" srcId="{85EC02EA-550C-471C-98DA-762277026340}" destId="{E2B035A9-4BA4-4D90-A801-71648B360213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06D1315-8802-4573-B982-04418190B8C2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71AE190B-3B80-46D1-9915-D91A82277139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Tailored guidance from Customer Success team</a:t>
          </a:r>
          <a:endParaRPr lang="en-US" dirty="0">
            <a:solidFill>
              <a:srgbClr val="FF0000"/>
            </a:solidFill>
          </a:endParaRPr>
        </a:p>
      </dgm:t>
    </dgm:pt>
    <dgm:pt modelId="{AB32B0F2-847D-47BE-8AB4-781E769D168B}" type="parTrans" cxnId="{46353586-12B4-42EF-B125-AFFC71C280DB}">
      <dgm:prSet/>
      <dgm:spPr/>
      <dgm:t>
        <a:bodyPr/>
        <a:lstStyle/>
        <a:p>
          <a:endParaRPr lang="en-US"/>
        </a:p>
      </dgm:t>
    </dgm:pt>
    <dgm:pt modelId="{E1E15835-FE18-4CBC-A5F0-24E70B9A53D7}" type="sibTrans" cxnId="{46353586-12B4-42EF-B125-AFFC71C280DB}">
      <dgm:prSet/>
      <dgm:spPr/>
      <dgm:t>
        <a:bodyPr/>
        <a:lstStyle/>
        <a:p>
          <a:endParaRPr lang="en-US"/>
        </a:p>
      </dgm:t>
    </dgm:pt>
    <dgm:pt modelId="{3E3AA044-C01B-45F0-A2AA-EC8DD20D0578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Exclusive live and recorded training</a:t>
          </a:r>
          <a:endParaRPr lang="en-US" dirty="0">
            <a:solidFill>
              <a:srgbClr val="FF0000"/>
            </a:solidFill>
          </a:endParaRPr>
        </a:p>
      </dgm:t>
    </dgm:pt>
    <dgm:pt modelId="{8AA1CC53-1067-4F42-B475-8A7ACBD485B6}" type="parTrans" cxnId="{17922535-AA35-4348-9CF8-C499FDA5876D}">
      <dgm:prSet/>
      <dgm:spPr/>
      <dgm:t>
        <a:bodyPr/>
        <a:lstStyle/>
        <a:p>
          <a:endParaRPr lang="en-US"/>
        </a:p>
      </dgm:t>
    </dgm:pt>
    <dgm:pt modelId="{40A37F0E-A025-467A-B233-E3234255CF21}" type="sibTrans" cxnId="{17922535-AA35-4348-9CF8-C499FDA5876D}">
      <dgm:prSet/>
      <dgm:spPr/>
      <dgm:t>
        <a:bodyPr/>
        <a:lstStyle/>
        <a:p>
          <a:endParaRPr lang="en-US"/>
        </a:p>
      </dgm:t>
    </dgm:pt>
    <dgm:pt modelId="{AB21C2DD-E836-4F5D-8523-692F7F32E9D4}">
      <dgm:prSet/>
      <dgm:spPr/>
      <dgm:t>
        <a:bodyPr/>
        <a:lstStyle/>
        <a:p>
          <a:r>
            <a:rPr lang="en-GB"/>
            <a:t>Cloud Planning workshop</a:t>
          </a:r>
          <a:endParaRPr lang="en-US"/>
        </a:p>
      </dgm:t>
    </dgm:pt>
    <dgm:pt modelId="{9FC9AA45-9C61-4B13-9E13-A192D7862D3D}" type="parTrans" cxnId="{5B0827B6-4DF6-42F7-8BEF-DA7AF1658331}">
      <dgm:prSet/>
      <dgm:spPr/>
      <dgm:t>
        <a:bodyPr/>
        <a:lstStyle/>
        <a:p>
          <a:endParaRPr lang="en-US"/>
        </a:p>
      </dgm:t>
    </dgm:pt>
    <dgm:pt modelId="{0B81308F-B589-4651-AC83-2FEDFB6AD826}" type="sibTrans" cxnId="{5B0827B6-4DF6-42F7-8BEF-DA7AF1658331}">
      <dgm:prSet/>
      <dgm:spPr/>
      <dgm:t>
        <a:bodyPr/>
        <a:lstStyle/>
        <a:p>
          <a:endParaRPr lang="en-US"/>
        </a:p>
      </dgm:t>
    </dgm:pt>
    <dgm:pt modelId="{7ED30155-985F-4231-A4FC-F4AB2F07C75D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Success Checks</a:t>
          </a:r>
          <a:endParaRPr lang="en-US" dirty="0">
            <a:solidFill>
              <a:srgbClr val="FF0000"/>
            </a:solidFill>
          </a:endParaRPr>
        </a:p>
      </dgm:t>
    </dgm:pt>
    <dgm:pt modelId="{81EECC47-8C06-473C-BDB3-3CA70918CFA3}" type="parTrans" cxnId="{857F3C17-024E-4969-B38F-9D83A26D9E8E}">
      <dgm:prSet/>
      <dgm:spPr/>
      <dgm:t>
        <a:bodyPr/>
        <a:lstStyle/>
        <a:p>
          <a:endParaRPr lang="en-US"/>
        </a:p>
      </dgm:t>
    </dgm:pt>
    <dgm:pt modelId="{4E6CB78C-72B8-49F3-AA21-A554AA0227F1}" type="sibTrans" cxnId="{857F3C17-024E-4969-B38F-9D83A26D9E8E}">
      <dgm:prSet/>
      <dgm:spPr/>
      <dgm:t>
        <a:bodyPr/>
        <a:lstStyle/>
        <a:p>
          <a:endParaRPr lang="en-US"/>
        </a:p>
      </dgm:t>
    </dgm:pt>
    <dgm:pt modelId="{B18720CA-EC47-4B95-B357-65B88316F207}" type="pres">
      <dgm:prSet presAssocID="{806D1315-8802-4573-B982-04418190B8C2}" presName="root" presStyleCnt="0">
        <dgm:presLayoutVars>
          <dgm:dir/>
          <dgm:resizeHandles val="exact"/>
        </dgm:presLayoutVars>
      </dgm:prSet>
      <dgm:spPr/>
    </dgm:pt>
    <dgm:pt modelId="{EAAC3108-E53A-4C6C-9E2C-922C0E6381EF}" type="pres">
      <dgm:prSet presAssocID="{71AE190B-3B80-46D1-9915-D91A82277139}" presName="compNode" presStyleCnt="0"/>
      <dgm:spPr/>
    </dgm:pt>
    <dgm:pt modelId="{B118A1E1-2B22-4699-AE81-F20A3DC19E07}" type="pres">
      <dgm:prSet presAssocID="{71AE190B-3B80-46D1-9915-D91A8227713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8E5D0C11-C4D7-4D1C-A4F0-CC898381E736}" type="pres">
      <dgm:prSet presAssocID="{71AE190B-3B80-46D1-9915-D91A82277139}" presName="spaceRect" presStyleCnt="0"/>
      <dgm:spPr/>
    </dgm:pt>
    <dgm:pt modelId="{80B49596-F3A8-4995-AA5A-21FED8BD9A5F}" type="pres">
      <dgm:prSet presAssocID="{71AE190B-3B80-46D1-9915-D91A82277139}" presName="textRect" presStyleLbl="revTx" presStyleIdx="0" presStyleCnt="4">
        <dgm:presLayoutVars>
          <dgm:chMax val="1"/>
          <dgm:chPref val="1"/>
        </dgm:presLayoutVars>
      </dgm:prSet>
      <dgm:spPr/>
    </dgm:pt>
    <dgm:pt modelId="{7156A99F-C178-47B8-8176-CAC03C842169}" type="pres">
      <dgm:prSet presAssocID="{E1E15835-FE18-4CBC-A5F0-24E70B9A53D7}" presName="sibTrans" presStyleCnt="0"/>
      <dgm:spPr/>
    </dgm:pt>
    <dgm:pt modelId="{46C1D834-EAA0-46C2-817E-807E45E923C5}" type="pres">
      <dgm:prSet presAssocID="{3E3AA044-C01B-45F0-A2AA-EC8DD20D0578}" presName="compNode" presStyleCnt="0"/>
      <dgm:spPr/>
    </dgm:pt>
    <dgm:pt modelId="{46E4D2EA-7E9A-49EC-99D8-6E1943FBECBD}" type="pres">
      <dgm:prSet presAssocID="{3E3AA044-C01B-45F0-A2AA-EC8DD20D0578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eacher"/>
        </a:ext>
      </dgm:extLst>
    </dgm:pt>
    <dgm:pt modelId="{7AEE19F6-3DCB-413D-BCB9-1B420EF3B5E3}" type="pres">
      <dgm:prSet presAssocID="{3E3AA044-C01B-45F0-A2AA-EC8DD20D0578}" presName="spaceRect" presStyleCnt="0"/>
      <dgm:spPr/>
    </dgm:pt>
    <dgm:pt modelId="{B975020A-1C6D-486C-9E88-9BB100A4AFD7}" type="pres">
      <dgm:prSet presAssocID="{3E3AA044-C01B-45F0-A2AA-EC8DD20D0578}" presName="textRect" presStyleLbl="revTx" presStyleIdx="1" presStyleCnt="4">
        <dgm:presLayoutVars>
          <dgm:chMax val="1"/>
          <dgm:chPref val="1"/>
        </dgm:presLayoutVars>
      </dgm:prSet>
      <dgm:spPr/>
    </dgm:pt>
    <dgm:pt modelId="{AC45ED81-C7BA-4CCD-B094-CD145D163CBD}" type="pres">
      <dgm:prSet presAssocID="{40A37F0E-A025-467A-B233-E3234255CF21}" presName="sibTrans" presStyleCnt="0"/>
      <dgm:spPr/>
    </dgm:pt>
    <dgm:pt modelId="{8B232788-D2F9-48DA-8895-D9C428FE08ED}" type="pres">
      <dgm:prSet presAssocID="{AB21C2DD-E836-4F5D-8523-692F7F32E9D4}" presName="compNode" presStyleCnt="0"/>
      <dgm:spPr/>
    </dgm:pt>
    <dgm:pt modelId="{0FF700B3-E5D8-49C2-990E-D2957CAF7BBB}" type="pres">
      <dgm:prSet presAssocID="{AB21C2DD-E836-4F5D-8523-692F7F32E9D4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FFBE29F7-D419-4608-89B3-7AFE652E4C48}" type="pres">
      <dgm:prSet presAssocID="{AB21C2DD-E836-4F5D-8523-692F7F32E9D4}" presName="spaceRect" presStyleCnt="0"/>
      <dgm:spPr/>
    </dgm:pt>
    <dgm:pt modelId="{20018E4F-99EA-498E-BC86-E11930D43D2B}" type="pres">
      <dgm:prSet presAssocID="{AB21C2DD-E836-4F5D-8523-692F7F32E9D4}" presName="textRect" presStyleLbl="revTx" presStyleIdx="2" presStyleCnt="4">
        <dgm:presLayoutVars>
          <dgm:chMax val="1"/>
          <dgm:chPref val="1"/>
        </dgm:presLayoutVars>
      </dgm:prSet>
      <dgm:spPr/>
    </dgm:pt>
    <dgm:pt modelId="{4A3C893C-FAFF-443D-9765-7FA87C17DD48}" type="pres">
      <dgm:prSet presAssocID="{0B81308F-B589-4651-AC83-2FEDFB6AD826}" presName="sibTrans" presStyleCnt="0"/>
      <dgm:spPr/>
    </dgm:pt>
    <dgm:pt modelId="{88BB35FA-C33D-4578-BC6A-881C6144A90E}" type="pres">
      <dgm:prSet presAssocID="{7ED30155-985F-4231-A4FC-F4AB2F07C75D}" presName="compNode" presStyleCnt="0"/>
      <dgm:spPr/>
    </dgm:pt>
    <dgm:pt modelId="{1B4CC362-F8A0-4625-82F7-4868CFB19843}" type="pres">
      <dgm:prSet presAssocID="{7ED30155-985F-4231-A4FC-F4AB2F07C75D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5256A694-248A-41B4-AFB5-2B311246B88D}" type="pres">
      <dgm:prSet presAssocID="{7ED30155-985F-4231-A4FC-F4AB2F07C75D}" presName="spaceRect" presStyleCnt="0"/>
      <dgm:spPr/>
    </dgm:pt>
    <dgm:pt modelId="{994200B7-3105-4F55-8F52-8D8E9A122C6A}" type="pres">
      <dgm:prSet presAssocID="{7ED30155-985F-4231-A4FC-F4AB2F07C75D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6D37660C-DECB-4DE9-A47B-B64EE73393B9}" type="presOf" srcId="{71AE190B-3B80-46D1-9915-D91A82277139}" destId="{80B49596-F3A8-4995-AA5A-21FED8BD9A5F}" srcOrd="0" destOrd="0" presId="urn:microsoft.com/office/officeart/2018/2/layout/IconLabelList"/>
    <dgm:cxn modelId="{6D813116-19BB-4604-AA97-EEE2BBCD13C5}" type="presOf" srcId="{AB21C2DD-E836-4F5D-8523-692F7F32E9D4}" destId="{20018E4F-99EA-498E-BC86-E11930D43D2B}" srcOrd="0" destOrd="0" presId="urn:microsoft.com/office/officeart/2018/2/layout/IconLabelList"/>
    <dgm:cxn modelId="{857F3C17-024E-4969-B38F-9D83A26D9E8E}" srcId="{806D1315-8802-4573-B982-04418190B8C2}" destId="{7ED30155-985F-4231-A4FC-F4AB2F07C75D}" srcOrd="3" destOrd="0" parTransId="{81EECC47-8C06-473C-BDB3-3CA70918CFA3}" sibTransId="{4E6CB78C-72B8-49F3-AA21-A554AA0227F1}"/>
    <dgm:cxn modelId="{5CCAB224-45AC-436F-917F-C620B412B329}" type="presOf" srcId="{7ED30155-985F-4231-A4FC-F4AB2F07C75D}" destId="{994200B7-3105-4F55-8F52-8D8E9A122C6A}" srcOrd="0" destOrd="0" presId="urn:microsoft.com/office/officeart/2018/2/layout/IconLabelList"/>
    <dgm:cxn modelId="{17922535-AA35-4348-9CF8-C499FDA5876D}" srcId="{806D1315-8802-4573-B982-04418190B8C2}" destId="{3E3AA044-C01B-45F0-A2AA-EC8DD20D0578}" srcOrd="1" destOrd="0" parTransId="{8AA1CC53-1067-4F42-B475-8A7ACBD485B6}" sibTransId="{40A37F0E-A025-467A-B233-E3234255CF21}"/>
    <dgm:cxn modelId="{46353586-12B4-42EF-B125-AFFC71C280DB}" srcId="{806D1315-8802-4573-B982-04418190B8C2}" destId="{71AE190B-3B80-46D1-9915-D91A82277139}" srcOrd="0" destOrd="0" parTransId="{AB32B0F2-847D-47BE-8AB4-781E769D168B}" sibTransId="{E1E15835-FE18-4CBC-A5F0-24E70B9A53D7}"/>
    <dgm:cxn modelId="{F058A8A4-69E2-482A-889A-E25FF16C894C}" type="presOf" srcId="{806D1315-8802-4573-B982-04418190B8C2}" destId="{B18720CA-EC47-4B95-B357-65B88316F207}" srcOrd="0" destOrd="0" presId="urn:microsoft.com/office/officeart/2018/2/layout/IconLabelList"/>
    <dgm:cxn modelId="{5B0827B6-4DF6-42F7-8BEF-DA7AF1658331}" srcId="{806D1315-8802-4573-B982-04418190B8C2}" destId="{AB21C2DD-E836-4F5D-8523-692F7F32E9D4}" srcOrd="2" destOrd="0" parTransId="{9FC9AA45-9C61-4B13-9E13-A192D7862D3D}" sibTransId="{0B81308F-B589-4651-AC83-2FEDFB6AD826}"/>
    <dgm:cxn modelId="{33A5F8B8-8744-4417-990D-F6B91CF7B9D3}" type="presOf" srcId="{3E3AA044-C01B-45F0-A2AA-EC8DD20D0578}" destId="{B975020A-1C6D-486C-9E88-9BB100A4AFD7}" srcOrd="0" destOrd="0" presId="urn:microsoft.com/office/officeart/2018/2/layout/IconLabelList"/>
    <dgm:cxn modelId="{3E2A358C-1C60-46D7-AC1B-B2C8D1C7E4F7}" type="presParOf" srcId="{B18720CA-EC47-4B95-B357-65B88316F207}" destId="{EAAC3108-E53A-4C6C-9E2C-922C0E6381EF}" srcOrd="0" destOrd="0" presId="urn:microsoft.com/office/officeart/2018/2/layout/IconLabelList"/>
    <dgm:cxn modelId="{A30CF1B6-83F0-4793-9342-B1B6782B4C6E}" type="presParOf" srcId="{EAAC3108-E53A-4C6C-9E2C-922C0E6381EF}" destId="{B118A1E1-2B22-4699-AE81-F20A3DC19E07}" srcOrd="0" destOrd="0" presId="urn:microsoft.com/office/officeart/2018/2/layout/IconLabelList"/>
    <dgm:cxn modelId="{25F81823-BDD5-407C-909F-476E63968E0D}" type="presParOf" srcId="{EAAC3108-E53A-4C6C-9E2C-922C0E6381EF}" destId="{8E5D0C11-C4D7-4D1C-A4F0-CC898381E736}" srcOrd="1" destOrd="0" presId="urn:microsoft.com/office/officeart/2018/2/layout/IconLabelList"/>
    <dgm:cxn modelId="{046DC264-AB78-45F4-BC74-C1C69EA5ED66}" type="presParOf" srcId="{EAAC3108-E53A-4C6C-9E2C-922C0E6381EF}" destId="{80B49596-F3A8-4995-AA5A-21FED8BD9A5F}" srcOrd="2" destOrd="0" presId="urn:microsoft.com/office/officeart/2018/2/layout/IconLabelList"/>
    <dgm:cxn modelId="{58DB6D42-B71A-430E-966B-1EED7E5437FC}" type="presParOf" srcId="{B18720CA-EC47-4B95-B357-65B88316F207}" destId="{7156A99F-C178-47B8-8176-CAC03C842169}" srcOrd="1" destOrd="0" presId="urn:microsoft.com/office/officeart/2018/2/layout/IconLabelList"/>
    <dgm:cxn modelId="{109A011C-7520-4FA8-9F57-49B48C63DCFB}" type="presParOf" srcId="{B18720CA-EC47-4B95-B357-65B88316F207}" destId="{46C1D834-EAA0-46C2-817E-807E45E923C5}" srcOrd="2" destOrd="0" presId="urn:microsoft.com/office/officeart/2018/2/layout/IconLabelList"/>
    <dgm:cxn modelId="{DFCA113C-8DAF-47E9-A5DF-7B27798595AC}" type="presParOf" srcId="{46C1D834-EAA0-46C2-817E-807E45E923C5}" destId="{46E4D2EA-7E9A-49EC-99D8-6E1943FBECBD}" srcOrd="0" destOrd="0" presId="urn:microsoft.com/office/officeart/2018/2/layout/IconLabelList"/>
    <dgm:cxn modelId="{31AA1EA5-E004-43EA-B2A1-D4ABF15481E0}" type="presParOf" srcId="{46C1D834-EAA0-46C2-817E-807E45E923C5}" destId="{7AEE19F6-3DCB-413D-BCB9-1B420EF3B5E3}" srcOrd="1" destOrd="0" presId="urn:microsoft.com/office/officeart/2018/2/layout/IconLabelList"/>
    <dgm:cxn modelId="{B17094C5-4CB4-49B5-A5FC-8B1DEFE48C19}" type="presParOf" srcId="{46C1D834-EAA0-46C2-817E-807E45E923C5}" destId="{B975020A-1C6D-486C-9E88-9BB100A4AFD7}" srcOrd="2" destOrd="0" presId="urn:microsoft.com/office/officeart/2018/2/layout/IconLabelList"/>
    <dgm:cxn modelId="{4CCF6410-5A6C-4294-A07D-4988782A8F24}" type="presParOf" srcId="{B18720CA-EC47-4B95-B357-65B88316F207}" destId="{AC45ED81-C7BA-4CCD-B094-CD145D163CBD}" srcOrd="3" destOrd="0" presId="urn:microsoft.com/office/officeart/2018/2/layout/IconLabelList"/>
    <dgm:cxn modelId="{CDE08D43-A80D-475C-B179-077D15BE360D}" type="presParOf" srcId="{B18720CA-EC47-4B95-B357-65B88316F207}" destId="{8B232788-D2F9-48DA-8895-D9C428FE08ED}" srcOrd="4" destOrd="0" presId="urn:microsoft.com/office/officeart/2018/2/layout/IconLabelList"/>
    <dgm:cxn modelId="{A425F92B-47E6-434A-B030-98D224388BD9}" type="presParOf" srcId="{8B232788-D2F9-48DA-8895-D9C428FE08ED}" destId="{0FF700B3-E5D8-49C2-990E-D2957CAF7BBB}" srcOrd="0" destOrd="0" presId="urn:microsoft.com/office/officeart/2018/2/layout/IconLabelList"/>
    <dgm:cxn modelId="{A9B32EDA-E235-4110-9A08-8C78F37FDD59}" type="presParOf" srcId="{8B232788-D2F9-48DA-8895-D9C428FE08ED}" destId="{FFBE29F7-D419-4608-89B3-7AFE652E4C48}" srcOrd="1" destOrd="0" presId="urn:microsoft.com/office/officeart/2018/2/layout/IconLabelList"/>
    <dgm:cxn modelId="{CF680C96-3FF1-41EB-95BF-CF5E8DD974A1}" type="presParOf" srcId="{8B232788-D2F9-48DA-8895-D9C428FE08ED}" destId="{20018E4F-99EA-498E-BC86-E11930D43D2B}" srcOrd="2" destOrd="0" presId="urn:microsoft.com/office/officeart/2018/2/layout/IconLabelList"/>
    <dgm:cxn modelId="{BB4B53B7-3EA3-4E23-B2FF-CC683BECDC27}" type="presParOf" srcId="{B18720CA-EC47-4B95-B357-65B88316F207}" destId="{4A3C893C-FAFF-443D-9765-7FA87C17DD48}" srcOrd="5" destOrd="0" presId="urn:microsoft.com/office/officeart/2018/2/layout/IconLabelList"/>
    <dgm:cxn modelId="{89150C01-2977-414F-8CD6-B9F8C01E88BF}" type="presParOf" srcId="{B18720CA-EC47-4B95-B357-65B88316F207}" destId="{88BB35FA-C33D-4578-BC6A-881C6144A90E}" srcOrd="6" destOrd="0" presId="urn:microsoft.com/office/officeart/2018/2/layout/IconLabelList"/>
    <dgm:cxn modelId="{2DE7B344-CC8F-4674-8C6F-92775443C66E}" type="presParOf" srcId="{88BB35FA-C33D-4578-BC6A-881C6144A90E}" destId="{1B4CC362-F8A0-4625-82F7-4868CFB19843}" srcOrd="0" destOrd="0" presId="urn:microsoft.com/office/officeart/2018/2/layout/IconLabelList"/>
    <dgm:cxn modelId="{28233AD1-EBA6-4A34-8C5A-4CCB89A0D982}" type="presParOf" srcId="{88BB35FA-C33D-4578-BC6A-881C6144A90E}" destId="{5256A694-248A-41B4-AFB5-2B311246B88D}" srcOrd="1" destOrd="0" presId="urn:microsoft.com/office/officeart/2018/2/layout/IconLabelList"/>
    <dgm:cxn modelId="{F19C7082-6257-4D17-84D7-B8F4E97617E6}" type="presParOf" srcId="{88BB35FA-C33D-4578-BC6A-881C6144A90E}" destId="{994200B7-3105-4F55-8F52-8D8E9A122C6A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318A3013-A1B4-4A9A-865A-C1EBF4A27F56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2B02924A-F918-463B-8624-BB9C7601AE28}">
      <dgm:prSet/>
      <dgm:spPr/>
      <dgm:t>
        <a:bodyPr/>
        <a:lstStyle/>
        <a:p>
          <a:r>
            <a:rPr lang="en-GB"/>
            <a:t>25% on ACV</a:t>
          </a:r>
          <a:endParaRPr lang="en-US"/>
        </a:p>
      </dgm:t>
    </dgm:pt>
    <dgm:pt modelId="{D3FE997C-4663-4D8C-B878-4A13826F2EF7}" type="parTrans" cxnId="{5B62769D-DC74-404F-B337-89C4860398C8}">
      <dgm:prSet/>
      <dgm:spPr/>
      <dgm:t>
        <a:bodyPr/>
        <a:lstStyle/>
        <a:p>
          <a:endParaRPr lang="en-US"/>
        </a:p>
      </dgm:t>
    </dgm:pt>
    <dgm:pt modelId="{90A33BD0-5F55-432E-A304-E9BA1CF5CB17}" type="sibTrans" cxnId="{5B62769D-DC74-404F-B337-89C4860398C8}">
      <dgm:prSet/>
      <dgm:spPr/>
      <dgm:t>
        <a:bodyPr/>
        <a:lstStyle/>
        <a:p>
          <a:endParaRPr lang="en-US"/>
        </a:p>
      </dgm:t>
    </dgm:pt>
    <dgm:pt modelId="{1584052B-CE09-4285-A9A5-E7E9A3ADD02F}">
      <dgm:prSet/>
      <dgm:spPr/>
      <dgm:t>
        <a:bodyPr/>
        <a:lstStyle/>
        <a:p>
          <a:r>
            <a:rPr lang="en-GB"/>
            <a:t>15% on ACV</a:t>
          </a:r>
          <a:endParaRPr lang="en-US"/>
        </a:p>
      </dgm:t>
    </dgm:pt>
    <dgm:pt modelId="{EE80782E-A153-4163-B289-3D6179F2AC6A}" type="parTrans" cxnId="{10CC7406-70C7-4D88-8B31-6415ADC44153}">
      <dgm:prSet/>
      <dgm:spPr/>
      <dgm:t>
        <a:bodyPr/>
        <a:lstStyle/>
        <a:p>
          <a:endParaRPr lang="en-US"/>
        </a:p>
      </dgm:t>
    </dgm:pt>
    <dgm:pt modelId="{29E54248-FDAF-4715-98AB-3C7C80BCE68C}" type="sibTrans" cxnId="{10CC7406-70C7-4D88-8B31-6415ADC44153}">
      <dgm:prSet/>
      <dgm:spPr/>
      <dgm:t>
        <a:bodyPr/>
        <a:lstStyle/>
        <a:p>
          <a:endParaRPr lang="en-US"/>
        </a:p>
      </dgm:t>
    </dgm:pt>
    <dgm:pt modelId="{4D182649-BE7B-47F4-8AEC-C77CB835ECA5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20% on ACV</a:t>
          </a:r>
          <a:endParaRPr lang="en-US" dirty="0">
            <a:solidFill>
              <a:srgbClr val="FF0000"/>
            </a:solidFill>
          </a:endParaRPr>
        </a:p>
      </dgm:t>
    </dgm:pt>
    <dgm:pt modelId="{5E8DA28A-E33D-412E-8C61-EA2029605A9F}" type="parTrans" cxnId="{D5B2ECA8-4523-43E5-8FD2-262C961CC54F}">
      <dgm:prSet/>
      <dgm:spPr/>
      <dgm:t>
        <a:bodyPr/>
        <a:lstStyle/>
        <a:p>
          <a:endParaRPr lang="en-US"/>
        </a:p>
      </dgm:t>
    </dgm:pt>
    <dgm:pt modelId="{DDA1EFA2-9FB7-4A39-AE2D-5D4363FE61E4}" type="sibTrans" cxnId="{D5B2ECA8-4523-43E5-8FD2-262C961CC54F}">
      <dgm:prSet/>
      <dgm:spPr/>
      <dgm:t>
        <a:bodyPr/>
        <a:lstStyle/>
        <a:p>
          <a:endParaRPr lang="en-US"/>
        </a:p>
      </dgm:t>
    </dgm:pt>
    <dgm:pt modelId="{6D3853E9-0376-4C8B-BDB3-4FAB5D6AEA84}">
      <dgm:prSet/>
      <dgm:spPr/>
      <dgm:t>
        <a:bodyPr/>
        <a:lstStyle/>
        <a:p>
          <a:r>
            <a:rPr lang="en-GB"/>
            <a:t>10% on ACV</a:t>
          </a:r>
          <a:endParaRPr lang="en-US"/>
        </a:p>
      </dgm:t>
    </dgm:pt>
    <dgm:pt modelId="{BB4A8014-802D-4E58-A202-372352CFB725}" type="parTrans" cxnId="{D6569D04-8DFE-4A59-B4AC-D12606307CD4}">
      <dgm:prSet/>
      <dgm:spPr/>
      <dgm:t>
        <a:bodyPr/>
        <a:lstStyle/>
        <a:p>
          <a:endParaRPr lang="en-US"/>
        </a:p>
      </dgm:t>
    </dgm:pt>
    <dgm:pt modelId="{9C9058F9-8316-44B2-A65B-F8971D32CD7D}" type="sibTrans" cxnId="{D6569D04-8DFE-4A59-B4AC-D12606307CD4}">
      <dgm:prSet/>
      <dgm:spPr/>
      <dgm:t>
        <a:bodyPr/>
        <a:lstStyle/>
        <a:p>
          <a:endParaRPr lang="en-US"/>
        </a:p>
      </dgm:t>
    </dgm:pt>
    <dgm:pt modelId="{19134789-76FC-4AC4-B5D1-3F079ECC6714}" type="pres">
      <dgm:prSet presAssocID="{318A3013-A1B4-4A9A-865A-C1EBF4A27F56}" presName="root" presStyleCnt="0">
        <dgm:presLayoutVars>
          <dgm:dir/>
          <dgm:resizeHandles val="exact"/>
        </dgm:presLayoutVars>
      </dgm:prSet>
      <dgm:spPr/>
    </dgm:pt>
    <dgm:pt modelId="{9248C8DF-9B75-4CED-9A35-05BE7A75D4B2}" type="pres">
      <dgm:prSet presAssocID="{2B02924A-F918-463B-8624-BB9C7601AE28}" presName="compNode" presStyleCnt="0"/>
      <dgm:spPr/>
    </dgm:pt>
    <dgm:pt modelId="{6171C590-C03F-4DF6-971D-BB5110A13CA0}" type="pres">
      <dgm:prSet presAssocID="{2B02924A-F918-463B-8624-BB9C7601AE2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ngerprint"/>
        </a:ext>
      </dgm:extLst>
    </dgm:pt>
    <dgm:pt modelId="{B166DC49-A49C-4F54-9E17-B528F04E39BA}" type="pres">
      <dgm:prSet presAssocID="{2B02924A-F918-463B-8624-BB9C7601AE28}" presName="spaceRect" presStyleCnt="0"/>
      <dgm:spPr/>
    </dgm:pt>
    <dgm:pt modelId="{02A8CA3D-639D-4DE9-AE0C-DD72868BB042}" type="pres">
      <dgm:prSet presAssocID="{2B02924A-F918-463B-8624-BB9C7601AE28}" presName="textRect" presStyleLbl="revTx" presStyleIdx="0" presStyleCnt="4">
        <dgm:presLayoutVars>
          <dgm:chMax val="1"/>
          <dgm:chPref val="1"/>
        </dgm:presLayoutVars>
      </dgm:prSet>
      <dgm:spPr/>
    </dgm:pt>
    <dgm:pt modelId="{3D0CD32F-4DA7-49EB-807F-C5FEDC9B419E}" type="pres">
      <dgm:prSet presAssocID="{90A33BD0-5F55-432E-A304-E9BA1CF5CB17}" presName="sibTrans" presStyleCnt="0"/>
      <dgm:spPr/>
    </dgm:pt>
    <dgm:pt modelId="{897A3E49-50F0-42ED-9811-175CF21D8FBD}" type="pres">
      <dgm:prSet presAssocID="{1584052B-CE09-4285-A9A5-E7E9A3ADD02F}" presName="compNode" presStyleCnt="0"/>
      <dgm:spPr/>
    </dgm:pt>
    <dgm:pt modelId="{7B3912F6-7AE3-4885-AED9-CB4E4D7E4F4D}" type="pres">
      <dgm:prSet presAssocID="{1584052B-CE09-4285-A9A5-E7E9A3ADD02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E969B2FE-BEB6-42FE-9D28-62CEB2A16183}" type="pres">
      <dgm:prSet presAssocID="{1584052B-CE09-4285-A9A5-E7E9A3ADD02F}" presName="spaceRect" presStyleCnt="0"/>
      <dgm:spPr/>
    </dgm:pt>
    <dgm:pt modelId="{3CAFB440-E7C7-4C93-BF17-2D6D51BC561F}" type="pres">
      <dgm:prSet presAssocID="{1584052B-CE09-4285-A9A5-E7E9A3ADD02F}" presName="textRect" presStyleLbl="revTx" presStyleIdx="1" presStyleCnt="4">
        <dgm:presLayoutVars>
          <dgm:chMax val="1"/>
          <dgm:chPref val="1"/>
        </dgm:presLayoutVars>
      </dgm:prSet>
      <dgm:spPr/>
    </dgm:pt>
    <dgm:pt modelId="{F8C45AFB-EF66-4B3F-BFB4-88F778E4E3AF}" type="pres">
      <dgm:prSet presAssocID="{29E54248-FDAF-4715-98AB-3C7C80BCE68C}" presName="sibTrans" presStyleCnt="0"/>
      <dgm:spPr/>
    </dgm:pt>
    <dgm:pt modelId="{4F9219F6-8EF8-412C-BDDC-EB7BB41B876D}" type="pres">
      <dgm:prSet presAssocID="{4D182649-BE7B-47F4-8AEC-C77CB835ECA5}" presName="compNode" presStyleCnt="0"/>
      <dgm:spPr/>
    </dgm:pt>
    <dgm:pt modelId="{686346A9-CF5C-4061-8667-0307CA55D33C}" type="pres">
      <dgm:prSet presAssocID="{4D182649-BE7B-47F4-8AEC-C77CB835ECA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hishing"/>
        </a:ext>
      </dgm:extLst>
    </dgm:pt>
    <dgm:pt modelId="{5185C37F-F771-4D20-AEA4-0596B201F5DE}" type="pres">
      <dgm:prSet presAssocID="{4D182649-BE7B-47F4-8AEC-C77CB835ECA5}" presName="spaceRect" presStyleCnt="0"/>
      <dgm:spPr/>
    </dgm:pt>
    <dgm:pt modelId="{4E8443EC-6FA3-412D-8564-1238B112E326}" type="pres">
      <dgm:prSet presAssocID="{4D182649-BE7B-47F4-8AEC-C77CB835ECA5}" presName="textRect" presStyleLbl="revTx" presStyleIdx="2" presStyleCnt="4">
        <dgm:presLayoutVars>
          <dgm:chMax val="1"/>
          <dgm:chPref val="1"/>
        </dgm:presLayoutVars>
      </dgm:prSet>
      <dgm:spPr/>
    </dgm:pt>
    <dgm:pt modelId="{9E2CCA71-B9F6-4D31-9066-E7D6080A26FC}" type="pres">
      <dgm:prSet presAssocID="{DDA1EFA2-9FB7-4A39-AE2D-5D4363FE61E4}" presName="sibTrans" presStyleCnt="0"/>
      <dgm:spPr/>
    </dgm:pt>
    <dgm:pt modelId="{D82E4A93-1B68-4D0E-BB37-801DCAE15FFA}" type="pres">
      <dgm:prSet presAssocID="{6D3853E9-0376-4C8B-BDB3-4FAB5D6AEA84}" presName="compNode" presStyleCnt="0"/>
      <dgm:spPr/>
    </dgm:pt>
    <dgm:pt modelId="{32C9801D-85C6-49C5-972C-214D8F5BD72E}" type="pres">
      <dgm:prSet presAssocID="{6D3853E9-0376-4C8B-BDB3-4FAB5D6AEA84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ke"/>
        </a:ext>
      </dgm:extLst>
    </dgm:pt>
    <dgm:pt modelId="{BB9090D4-2914-47CD-8A72-7524011A0CA1}" type="pres">
      <dgm:prSet presAssocID="{6D3853E9-0376-4C8B-BDB3-4FAB5D6AEA84}" presName="spaceRect" presStyleCnt="0"/>
      <dgm:spPr/>
    </dgm:pt>
    <dgm:pt modelId="{FEDAD093-B3EA-49B9-9AAF-AC6D18FD2BD0}" type="pres">
      <dgm:prSet presAssocID="{6D3853E9-0376-4C8B-BDB3-4FAB5D6AEA84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D6569D04-8DFE-4A59-B4AC-D12606307CD4}" srcId="{318A3013-A1B4-4A9A-865A-C1EBF4A27F56}" destId="{6D3853E9-0376-4C8B-BDB3-4FAB5D6AEA84}" srcOrd="3" destOrd="0" parTransId="{BB4A8014-802D-4E58-A202-372352CFB725}" sibTransId="{9C9058F9-8316-44B2-A65B-F8971D32CD7D}"/>
    <dgm:cxn modelId="{10CC7406-70C7-4D88-8B31-6415ADC44153}" srcId="{318A3013-A1B4-4A9A-865A-C1EBF4A27F56}" destId="{1584052B-CE09-4285-A9A5-E7E9A3ADD02F}" srcOrd="1" destOrd="0" parTransId="{EE80782E-A153-4163-B289-3D6179F2AC6A}" sibTransId="{29E54248-FDAF-4715-98AB-3C7C80BCE68C}"/>
    <dgm:cxn modelId="{687FDA94-C898-4D07-86D4-E74B37988D7D}" type="presOf" srcId="{1584052B-CE09-4285-A9A5-E7E9A3ADD02F}" destId="{3CAFB440-E7C7-4C93-BF17-2D6D51BC561F}" srcOrd="0" destOrd="0" presId="urn:microsoft.com/office/officeart/2018/2/layout/IconLabelList"/>
    <dgm:cxn modelId="{5B62769D-DC74-404F-B337-89C4860398C8}" srcId="{318A3013-A1B4-4A9A-865A-C1EBF4A27F56}" destId="{2B02924A-F918-463B-8624-BB9C7601AE28}" srcOrd="0" destOrd="0" parTransId="{D3FE997C-4663-4D8C-B878-4A13826F2EF7}" sibTransId="{90A33BD0-5F55-432E-A304-E9BA1CF5CB17}"/>
    <dgm:cxn modelId="{D5B2ECA8-4523-43E5-8FD2-262C961CC54F}" srcId="{318A3013-A1B4-4A9A-865A-C1EBF4A27F56}" destId="{4D182649-BE7B-47F4-8AEC-C77CB835ECA5}" srcOrd="2" destOrd="0" parTransId="{5E8DA28A-E33D-412E-8C61-EA2029605A9F}" sibTransId="{DDA1EFA2-9FB7-4A39-AE2D-5D4363FE61E4}"/>
    <dgm:cxn modelId="{77562EAC-352B-4041-9C54-C446ED4B11C0}" type="presOf" srcId="{2B02924A-F918-463B-8624-BB9C7601AE28}" destId="{02A8CA3D-639D-4DE9-AE0C-DD72868BB042}" srcOrd="0" destOrd="0" presId="urn:microsoft.com/office/officeart/2018/2/layout/IconLabelList"/>
    <dgm:cxn modelId="{E1B8C0B7-4999-43BA-934F-B898F38CD7F4}" type="presOf" srcId="{6D3853E9-0376-4C8B-BDB3-4FAB5D6AEA84}" destId="{FEDAD093-B3EA-49B9-9AAF-AC6D18FD2BD0}" srcOrd="0" destOrd="0" presId="urn:microsoft.com/office/officeart/2018/2/layout/IconLabelList"/>
    <dgm:cxn modelId="{42C286C6-FFB2-4467-9F6B-3A74A1184F9A}" type="presOf" srcId="{4D182649-BE7B-47F4-8AEC-C77CB835ECA5}" destId="{4E8443EC-6FA3-412D-8564-1238B112E326}" srcOrd="0" destOrd="0" presId="urn:microsoft.com/office/officeart/2018/2/layout/IconLabelList"/>
    <dgm:cxn modelId="{247B63E8-2EDD-41F6-BE11-9A9A6A39FF8C}" type="presOf" srcId="{318A3013-A1B4-4A9A-865A-C1EBF4A27F56}" destId="{19134789-76FC-4AC4-B5D1-3F079ECC6714}" srcOrd="0" destOrd="0" presId="urn:microsoft.com/office/officeart/2018/2/layout/IconLabelList"/>
    <dgm:cxn modelId="{72C1F0FE-13BB-480F-B3E8-FDBADA678217}" type="presParOf" srcId="{19134789-76FC-4AC4-B5D1-3F079ECC6714}" destId="{9248C8DF-9B75-4CED-9A35-05BE7A75D4B2}" srcOrd="0" destOrd="0" presId="urn:microsoft.com/office/officeart/2018/2/layout/IconLabelList"/>
    <dgm:cxn modelId="{EA054457-38D9-4621-8A12-62726FE674A3}" type="presParOf" srcId="{9248C8DF-9B75-4CED-9A35-05BE7A75D4B2}" destId="{6171C590-C03F-4DF6-971D-BB5110A13CA0}" srcOrd="0" destOrd="0" presId="urn:microsoft.com/office/officeart/2018/2/layout/IconLabelList"/>
    <dgm:cxn modelId="{E4C13906-1711-4B7D-AADE-E217AF3AFD44}" type="presParOf" srcId="{9248C8DF-9B75-4CED-9A35-05BE7A75D4B2}" destId="{B166DC49-A49C-4F54-9E17-B528F04E39BA}" srcOrd="1" destOrd="0" presId="urn:microsoft.com/office/officeart/2018/2/layout/IconLabelList"/>
    <dgm:cxn modelId="{A0514DFE-14DD-444A-A04D-50030FA0F7AE}" type="presParOf" srcId="{9248C8DF-9B75-4CED-9A35-05BE7A75D4B2}" destId="{02A8CA3D-639D-4DE9-AE0C-DD72868BB042}" srcOrd="2" destOrd="0" presId="urn:microsoft.com/office/officeart/2018/2/layout/IconLabelList"/>
    <dgm:cxn modelId="{7199488B-51A5-4D4E-892E-DCC6C1AEFEA4}" type="presParOf" srcId="{19134789-76FC-4AC4-B5D1-3F079ECC6714}" destId="{3D0CD32F-4DA7-49EB-807F-C5FEDC9B419E}" srcOrd="1" destOrd="0" presId="urn:microsoft.com/office/officeart/2018/2/layout/IconLabelList"/>
    <dgm:cxn modelId="{16FD5173-B399-4555-98A9-7341E51225C9}" type="presParOf" srcId="{19134789-76FC-4AC4-B5D1-3F079ECC6714}" destId="{897A3E49-50F0-42ED-9811-175CF21D8FBD}" srcOrd="2" destOrd="0" presId="urn:microsoft.com/office/officeart/2018/2/layout/IconLabelList"/>
    <dgm:cxn modelId="{FF23B5A6-7B4C-47A7-908D-5B6E268A835A}" type="presParOf" srcId="{897A3E49-50F0-42ED-9811-175CF21D8FBD}" destId="{7B3912F6-7AE3-4885-AED9-CB4E4D7E4F4D}" srcOrd="0" destOrd="0" presId="urn:microsoft.com/office/officeart/2018/2/layout/IconLabelList"/>
    <dgm:cxn modelId="{476C21A5-5422-477A-B119-7D29839A49AF}" type="presParOf" srcId="{897A3E49-50F0-42ED-9811-175CF21D8FBD}" destId="{E969B2FE-BEB6-42FE-9D28-62CEB2A16183}" srcOrd="1" destOrd="0" presId="urn:microsoft.com/office/officeart/2018/2/layout/IconLabelList"/>
    <dgm:cxn modelId="{C02CF703-0D9A-4058-8663-E54B9249C167}" type="presParOf" srcId="{897A3E49-50F0-42ED-9811-175CF21D8FBD}" destId="{3CAFB440-E7C7-4C93-BF17-2D6D51BC561F}" srcOrd="2" destOrd="0" presId="urn:microsoft.com/office/officeart/2018/2/layout/IconLabelList"/>
    <dgm:cxn modelId="{82101AA4-C575-4B50-A1F8-B1BFDB22369E}" type="presParOf" srcId="{19134789-76FC-4AC4-B5D1-3F079ECC6714}" destId="{F8C45AFB-EF66-4B3F-BFB4-88F778E4E3AF}" srcOrd="3" destOrd="0" presId="urn:microsoft.com/office/officeart/2018/2/layout/IconLabelList"/>
    <dgm:cxn modelId="{180D3C37-6278-4A94-8A17-A05105AF01DA}" type="presParOf" srcId="{19134789-76FC-4AC4-B5D1-3F079ECC6714}" destId="{4F9219F6-8EF8-412C-BDDC-EB7BB41B876D}" srcOrd="4" destOrd="0" presId="urn:microsoft.com/office/officeart/2018/2/layout/IconLabelList"/>
    <dgm:cxn modelId="{B3EE9CC1-8E46-48AD-A47E-07BC12FF4CC4}" type="presParOf" srcId="{4F9219F6-8EF8-412C-BDDC-EB7BB41B876D}" destId="{686346A9-CF5C-4061-8667-0307CA55D33C}" srcOrd="0" destOrd="0" presId="urn:microsoft.com/office/officeart/2018/2/layout/IconLabelList"/>
    <dgm:cxn modelId="{6D7B786C-8E7C-4CF2-8F9F-FA2E4F49D81B}" type="presParOf" srcId="{4F9219F6-8EF8-412C-BDDC-EB7BB41B876D}" destId="{5185C37F-F771-4D20-AEA4-0596B201F5DE}" srcOrd="1" destOrd="0" presId="urn:microsoft.com/office/officeart/2018/2/layout/IconLabelList"/>
    <dgm:cxn modelId="{D8758495-1C80-4A51-9C12-C706712A81E3}" type="presParOf" srcId="{4F9219F6-8EF8-412C-BDDC-EB7BB41B876D}" destId="{4E8443EC-6FA3-412D-8564-1238B112E326}" srcOrd="2" destOrd="0" presId="urn:microsoft.com/office/officeart/2018/2/layout/IconLabelList"/>
    <dgm:cxn modelId="{DAEFD7AC-3B56-4CF1-9A2A-4CDD7541B080}" type="presParOf" srcId="{19134789-76FC-4AC4-B5D1-3F079ECC6714}" destId="{9E2CCA71-B9F6-4D31-9066-E7D6080A26FC}" srcOrd="5" destOrd="0" presId="urn:microsoft.com/office/officeart/2018/2/layout/IconLabelList"/>
    <dgm:cxn modelId="{767941DA-EE39-42E9-A6BC-63EE124793C0}" type="presParOf" srcId="{19134789-76FC-4AC4-B5D1-3F079ECC6714}" destId="{D82E4A93-1B68-4D0E-BB37-801DCAE15FFA}" srcOrd="6" destOrd="0" presId="urn:microsoft.com/office/officeart/2018/2/layout/IconLabelList"/>
    <dgm:cxn modelId="{BCF2DBE5-8BE3-4763-B48C-BFC17CD76B53}" type="presParOf" srcId="{D82E4A93-1B68-4D0E-BB37-801DCAE15FFA}" destId="{32C9801D-85C6-49C5-972C-214D8F5BD72E}" srcOrd="0" destOrd="0" presId="urn:microsoft.com/office/officeart/2018/2/layout/IconLabelList"/>
    <dgm:cxn modelId="{FD8F1DE9-5E82-4D56-A460-D9A977E52F6E}" type="presParOf" srcId="{D82E4A93-1B68-4D0E-BB37-801DCAE15FFA}" destId="{BB9090D4-2914-47CD-8A72-7524011A0CA1}" srcOrd="1" destOrd="0" presId="urn:microsoft.com/office/officeart/2018/2/layout/IconLabelList"/>
    <dgm:cxn modelId="{85C77E88-AA2F-4C7E-886D-BB5D5795ADE1}" type="presParOf" srcId="{D82E4A93-1B68-4D0E-BB37-801DCAE15FFA}" destId="{FEDAD093-B3EA-49B9-9AAF-AC6D18FD2BD0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6F03E75C-C41C-490C-8ACB-788B74E0A4A4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C2FC8E03-0CBB-41C0-9CCD-4794FC0EDED0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S/4HANA Cloud Landing Page</a:t>
          </a:r>
          <a:endParaRPr lang="en-US"/>
        </a:p>
      </dgm:t>
    </dgm:pt>
    <dgm:pt modelId="{88CD5BD2-8762-47C7-9EB8-AD9ABCBE2062}" type="parTrans" cxnId="{5B7E4F85-BB89-44D7-A7E8-907318B33A5E}">
      <dgm:prSet/>
      <dgm:spPr/>
      <dgm:t>
        <a:bodyPr/>
        <a:lstStyle/>
        <a:p>
          <a:endParaRPr lang="en-US"/>
        </a:p>
      </dgm:t>
    </dgm:pt>
    <dgm:pt modelId="{39E5871F-A698-4A09-BFFB-FB0A3DD594F8}" type="sibTrans" cxnId="{5B7E4F85-BB89-44D7-A7E8-907318B33A5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58C9BE7-6A49-4BF6-B6EA-F6FA7CF428B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0" dirty="0"/>
            <a:t>Sell tab at the </a:t>
          </a:r>
          <a:r>
            <a:rPr lang="en-GB" b="0" dirty="0" err="1"/>
            <a:t>PartnerEdge</a:t>
          </a:r>
          <a:r>
            <a:rPr lang="en-GB" b="0" dirty="0"/>
            <a:t> Portal</a:t>
          </a:r>
          <a:endParaRPr lang="en-US" b="0" dirty="0"/>
        </a:p>
      </dgm:t>
    </dgm:pt>
    <dgm:pt modelId="{CAE9744C-AE75-407C-92E3-5A683795A8C5}" type="parTrans" cxnId="{0F7A57E1-753A-4B89-BB63-BF09037D2664}">
      <dgm:prSet/>
      <dgm:spPr/>
      <dgm:t>
        <a:bodyPr/>
        <a:lstStyle/>
        <a:p>
          <a:endParaRPr lang="en-US"/>
        </a:p>
      </dgm:t>
    </dgm:pt>
    <dgm:pt modelId="{26D549E8-4A51-4793-BED1-B6695B653F02}" type="sibTrans" cxnId="{0F7A57E1-753A-4B89-BB63-BF09037D266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91366724-3FE1-45C8-B01F-FD442C5818D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dirty="0">
              <a:solidFill>
                <a:srgbClr val="FF0000"/>
              </a:solidFill>
            </a:rPr>
            <a:t>S/4HANA Cloud Partner Learning Room</a:t>
          </a:r>
          <a:endParaRPr lang="en-US" b="1" dirty="0">
            <a:solidFill>
              <a:srgbClr val="FF0000"/>
            </a:solidFill>
          </a:endParaRPr>
        </a:p>
      </dgm:t>
    </dgm:pt>
    <dgm:pt modelId="{84B6C87C-B66E-4A3A-8C31-E495156F9890}" type="parTrans" cxnId="{A3208C4B-643F-48CF-9C2C-CE8327908374}">
      <dgm:prSet/>
      <dgm:spPr/>
      <dgm:t>
        <a:bodyPr/>
        <a:lstStyle/>
        <a:p>
          <a:endParaRPr lang="en-US"/>
        </a:p>
      </dgm:t>
    </dgm:pt>
    <dgm:pt modelId="{6DD83073-C950-42A1-B66D-116947BA166B}" type="sibTrans" cxnId="{A3208C4B-643F-48CF-9C2C-CE8327908374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FF61827-EC4E-41DC-896D-7A8DD34FDCF8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SAP Cloud Trust Center</a:t>
          </a:r>
          <a:endParaRPr lang="en-US"/>
        </a:p>
      </dgm:t>
    </dgm:pt>
    <dgm:pt modelId="{4541F770-C120-4E5B-B6E6-06566005A243}" type="parTrans" cxnId="{173F5D77-E518-47CD-A7D3-D63759B0EE57}">
      <dgm:prSet/>
      <dgm:spPr/>
      <dgm:t>
        <a:bodyPr/>
        <a:lstStyle/>
        <a:p>
          <a:endParaRPr lang="en-US"/>
        </a:p>
      </dgm:t>
    </dgm:pt>
    <dgm:pt modelId="{EE94E915-1FEC-4FE6-AD51-A800F64A029D}" type="sibTrans" cxnId="{173F5D77-E518-47CD-A7D3-D63759B0EE57}">
      <dgm:prSet/>
      <dgm:spPr/>
      <dgm:t>
        <a:bodyPr/>
        <a:lstStyle/>
        <a:p>
          <a:endParaRPr lang="en-US"/>
        </a:p>
      </dgm:t>
    </dgm:pt>
    <dgm:pt modelId="{518320F4-25F2-4CB8-B1BF-0A591F48AEDC}" type="pres">
      <dgm:prSet presAssocID="{6F03E75C-C41C-490C-8ACB-788B74E0A4A4}" presName="root" presStyleCnt="0">
        <dgm:presLayoutVars>
          <dgm:dir/>
          <dgm:resizeHandles val="exact"/>
        </dgm:presLayoutVars>
      </dgm:prSet>
      <dgm:spPr/>
    </dgm:pt>
    <dgm:pt modelId="{276FB95E-9588-4C14-98E8-738EC5CC94E2}" type="pres">
      <dgm:prSet presAssocID="{6F03E75C-C41C-490C-8ACB-788B74E0A4A4}" presName="container" presStyleCnt="0">
        <dgm:presLayoutVars>
          <dgm:dir/>
          <dgm:resizeHandles val="exact"/>
        </dgm:presLayoutVars>
      </dgm:prSet>
      <dgm:spPr/>
    </dgm:pt>
    <dgm:pt modelId="{52A30CE2-5784-44D6-8556-D27D7C7322FC}" type="pres">
      <dgm:prSet presAssocID="{C2FC8E03-0CBB-41C0-9CCD-4794FC0EDED0}" presName="compNode" presStyleCnt="0"/>
      <dgm:spPr/>
    </dgm:pt>
    <dgm:pt modelId="{9E6539C5-B82B-4D4A-8E83-96602559DDE0}" type="pres">
      <dgm:prSet presAssocID="{C2FC8E03-0CBB-41C0-9CCD-4794FC0EDED0}" presName="iconBgRect" presStyleLbl="bgShp" presStyleIdx="0" presStyleCnt="4"/>
      <dgm:spPr/>
    </dgm:pt>
    <dgm:pt modelId="{952629C6-E361-4A87-9A30-28770A160E2F}" type="pres">
      <dgm:prSet presAssocID="{C2FC8E03-0CBB-41C0-9CCD-4794FC0EDED0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1A5108BF-AE0C-4025-B77E-093C68320886}" type="pres">
      <dgm:prSet presAssocID="{C2FC8E03-0CBB-41C0-9CCD-4794FC0EDED0}" presName="spaceRect" presStyleCnt="0"/>
      <dgm:spPr/>
    </dgm:pt>
    <dgm:pt modelId="{3C8B02BB-61BE-4EE7-89A2-886711FC6BCA}" type="pres">
      <dgm:prSet presAssocID="{C2FC8E03-0CBB-41C0-9CCD-4794FC0EDED0}" presName="textRect" presStyleLbl="revTx" presStyleIdx="0" presStyleCnt="4">
        <dgm:presLayoutVars>
          <dgm:chMax val="1"/>
          <dgm:chPref val="1"/>
        </dgm:presLayoutVars>
      </dgm:prSet>
      <dgm:spPr/>
    </dgm:pt>
    <dgm:pt modelId="{05A02E70-6D31-47AB-AC78-A4466CA5D155}" type="pres">
      <dgm:prSet presAssocID="{39E5871F-A698-4A09-BFFB-FB0A3DD594F8}" presName="sibTrans" presStyleLbl="sibTrans2D1" presStyleIdx="0" presStyleCnt="0"/>
      <dgm:spPr/>
    </dgm:pt>
    <dgm:pt modelId="{50B949B0-358B-4B99-9F1D-C1C0634E4BF3}" type="pres">
      <dgm:prSet presAssocID="{B58C9BE7-6A49-4BF6-B6EA-F6FA7CF428B2}" presName="compNode" presStyleCnt="0"/>
      <dgm:spPr/>
    </dgm:pt>
    <dgm:pt modelId="{5A8C3F54-CE86-4CFE-B199-557EFD961EE5}" type="pres">
      <dgm:prSet presAssocID="{B58C9BE7-6A49-4BF6-B6EA-F6FA7CF428B2}" presName="iconBgRect" presStyleLbl="bgShp" presStyleIdx="1" presStyleCnt="4"/>
      <dgm:spPr/>
    </dgm:pt>
    <dgm:pt modelId="{E91D2AAE-21E8-4D77-8E54-D2FACFC0AF76}" type="pres">
      <dgm:prSet presAssocID="{B58C9BE7-6A49-4BF6-B6EA-F6FA7CF428B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Kiosk"/>
        </a:ext>
      </dgm:extLst>
    </dgm:pt>
    <dgm:pt modelId="{A1790D4F-DCCF-450B-9A46-59E930FE5490}" type="pres">
      <dgm:prSet presAssocID="{B58C9BE7-6A49-4BF6-B6EA-F6FA7CF428B2}" presName="spaceRect" presStyleCnt="0"/>
      <dgm:spPr/>
    </dgm:pt>
    <dgm:pt modelId="{5EFB956A-8A1B-457D-847F-052E3D2156A6}" type="pres">
      <dgm:prSet presAssocID="{B58C9BE7-6A49-4BF6-B6EA-F6FA7CF428B2}" presName="textRect" presStyleLbl="revTx" presStyleIdx="1" presStyleCnt="4">
        <dgm:presLayoutVars>
          <dgm:chMax val="1"/>
          <dgm:chPref val="1"/>
        </dgm:presLayoutVars>
      </dgm:prSet>
      <dgm:spPr/>
    </dgm:pt>
    <dgm:pt modelId="{80959797-4805-4A1B-AC01-2E27950DE244}" type="pres">
      <dgm:prSet presAssocID="{26D549E8-4A51-4793-BED1-B6695B653F02}" presName="sibTrans" presStyleLbl="sibTrans2D1" presStyleIdx="0" presStyleCnt="0"/>
      <dgm:spPr/>
    </dgm:pt>
    <dgm:pt modelId="{1E9A358E-30C1-4985-B38B-67DB74352389}" type="pres">
      <dgm:prSet presAssocID="{91366724-3FE1-45C8-B01F-FD442C5818D1}" presName="compNode" presStyleCnt="0"/>
      <dgm:spPr/>
    </dgm:pt>
    <dgm:pt modelId="{E97DF6D6-E19F-4223-B00F-F23CC3693DB1}" type="pres">
      <dgm:prSet presAssocID="{91366724-3FE1-45C8-B01F-FD442C5818D1}" presName="iconBgRect" presStyleLbl="bgShp" presStyleIdx="2" presStyleCnt="4"/>
      <dgm:spPr/>
    </dgm:pt>
    <dgm:pt modelId="{FA13BEA0-09D0-4DEF-B5B1-FDA4AFEAB1AA}" type="pres">
      <dgm:prSet presAssocID="{91366724-3FE1-45C8-B01F-FD442C5818D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34A565B3-3904-45EA-B8F4-DC530CD63DF5}" type="pres">
      <dgm:prSet presAssocID="{91366724-3FE1-45C8-B01F-FD442C5818D1}" presName="spaceRect" presStyleCnt="0"/>
      <dgm:spPr/>
    </dgm:pt>
    <dgm:pt modelId="{0C732DD8-9D96-4139-B3F8-9CD4A24CFF32}" type="pres">
      <dgm:prSet presAssocID="{91366724-3FE1-45C8-B01F-FD442C5818D1}" presName="textRect" presStyleLbl="revTx" presStyleIdx="2" presStyleCnt="4">
        <dgm:presLayoutVars>
          <dgm:chMax val="1"/>
          <dgm:chPref val="1"/>
        </dgm:presLayoutVars>
      </dgm:prSet>
      <dgm:spPr/>
    </dgm:pt>
    <dgm:pt modelId="{A6F7FB5D-B49A-459B-9E62-9C46B69B47A6}" type="pres">
      <dgm:prSet presAssocID="{6DD83073-C950-42A1-B66D-116947BA166B}" presName="sibTrans" presStyleLbl="sibTrans2D1" presStyleIdx="0" presStyleCnt="0"/>
      <dgm:spPr/>
    </dgm:pt>
    <dgm:pt modelId="{F19C06B4-3B0F-4390-AA2C-9200082FA56E}" type="pres">
      <dgm:prSet presAssocID="{EFF61827-EC4E-41DC-896D-7A8DD34FDCF8}" presName="compNode" presStyleCnt="0"/>
      <dgm:spPr/>
    </dgm:pt>
    <dgm:pt modelId="{AE65AD17-CA25-46D5-8F5C-092AAB55D36B}" type="pres">
      <dgm:prSet presAssocID="{EFF61827-EC4E-41DC-896D-7A8DD34FDCF8}" presName="iconBgRect" presStyleLbl="bgShp" presStyleIdx="3" presStyleCnt="4"/>
      <dgm:spPr/>
    </dgm:pt>
    <dgm:pt modelId="{35F52B02-87EB-46E1-BE20-2DC6E9574352}" type="pres">
      <dgm:prSet presAssocID="{EFF61827-EC4E-41DC-896D-7A8DD34FDCF8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wnload from cloud"/>
        </a:ext>
      </dgm:extLst>
    </dgm:pt>
    <dgm:pt modelId="{4B48EDE2-C869-4C5B-97DC-7D8CC883E1A3}" type="pres">
      <dgm:prSet presAssocID="{EFF61827-EC4E-41DC-896D-7A8DD34FDCF8}" presName="spaceRect" presStyleCnt="0"/>
      <dgm:spPr/>
    </dgm:pt>
    <dgm:pt modelId="{F163D1D1-D085-414B-982A-EFEF77083AEF}" type="pres">
      <dgm:prSet presAssocID="{EFF61827-EC4E-41DC-896D-7A8DD34FDCF8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2CE865D-E37D-4099-8D3E-CBD7782B6667}" type="presOf" srcId="{EFF61827-EC4E-41DC-896D-7A8DD34FDCF8}" destId="{F163D1D1-D085-414B-982A-EFEF77083AEF}" srcOrd="0" destOrd="0" presId="urn:microsoft.com/office/officeart/2018/2/layout/IconCircleList"/>
    <dgm:cxn modelId="{481C0846-02C0-4E47-8521-D199F2EFA471}" type="presOf" srcId="{91366724-3FE1-45C8-B01F-FD442C5818D1}" destId="{0C732DD8-9D96-4139-B3F8-9CD4A24CFF32}" srcOrd="0" destOrd="0" presId="urn:microsoft.com/office/officeart/2018/2/layout/IconCircleList"/>
    <dgm:cxn modelId="{A3208C4B-643F-48CF-9C2C-CE8327908374}" srcId="{6F03E75C-C41C-490C-8ACB-788B74E0A4A4}" destId="{91366724-3FE1-45C8-B01F-FD442C5818D1}" srcOrd="2" destOrd="0" parTransId="{84B6C87C-B66E-4A3A-8C31-E495156F9890}" sibTransId="{6DD83073-C950-42A1-B66D-116947BA166B}"/>
    <dgm:cxn modelId="{173F5D77-E518-47CD-A7D3-D63759B0EE57}" srcId="{6F03E75C-C41C-490C-8ACB-788B74E0A4A4}" destId="{EFF61827-EC4E-41DC-896D-7A8DD34FDCF8}" srcOrd="3" destOrd="0" parTransId="{4541F770-C120-4E5B-B6E6-06566005A243}" sibTransId="{EE94E915-1FEC-4FE6-AD51-A800F64A029D}"/>
    <dgm:cxn modelId="{5B7E4F85-BB89-44D7-A7E8-907318B33A5E}" srcId="{6F03E75C-C41C-490C-8ACB-788B74E0A4A4}" destId="{C2FC8E03-0CBB-41C0-9CCD-4794FC0EDED0}" srcOrd="0" destOrd="0" parTransId="{88CD5BD2-8762-47C7-9EB8-AD9ABCBE2062}" sibTransId="{39E5871F-A698-4A09-BFFB-FB0A3DD594F8}"/>
    <dgm:cxn modelId="{19B400BF-F0DE-4016-8354-F57FFC309605}" type="presOf" srcId="{B58C9BE7-6A49-4BF6-B6EA-F6FA7CF428B2}" destId="{5EFB956A-8A1B-457D-847F-052E3D2156A6}" srcOrd="0" destOrd="0" presId="urn:microsoft.com/office/officeart/2018/2/layout/IconCircleList"/>
    <dgm:cxn modelId="{2DA18CCC-3934-4B01-B324-B60B34674E43}" type="presOf" srcId="{26D549E8-4A51-4793-BED1-B6695B653F02}" destId="{80959797-4805-4A1B-AC01-2E27950DE244}" srcOrd="0" destOrd="0" presId="urn:microsoft.com/office/officeart/2018/2/layout/IconCircleList"/>
    <dgm:cxn modelId="{5D0E33CE-A8E6-4F07-A249-3A86D37AF604}" type="presOf" srcId="{C2FC8E03-0CBB-41C0-9CCD-4794FC0EDED0}" destId="{3C8B02BB-61BE-4EE7-89A2-886711FC6BCA}" srcOrd="0" destOrd="0" presId="urn:microsoft.com/office/officeart/2018/2/layout/IconCircleList"/>
    <dgm:cxn modelId="{2DBD79DA-3A41-43C5-9E4F-DB03B87DE734}" type="presOf" srcId="{39E5871F-A698-4A09-BFFB-FB0A3DD594F8}" destId="{05A02E70-6D31-47AB-AC78-A4466CA5D155}" srcOrd="0" destOrd="0" presId="urn:microsoft.com/office/officeart/2018/2/layout/IconCircleList"/>
    <dgm:cxn modelId="{0F7A57E1-753A-4B89-BB63-BF09037D2664}" srcId="{6F03E75C-C41C-490C-8ACB-788B74E0A4A4}" destId="{B58C9BE7-6A49-4BF6-B6EA-F6FA7CF428B2}" srcOrd="1" destOrd="0" parTransId="{CAE9744C-AE75-407C-92E3-5A683795A8C5}" sibTransId="{26D549E8-4A51-4793-BED1-B6695B653F02}"/>
    <dgm:cxn modelId="{B79E37EC-A3C7-4538-AD2A-1BD1325387AF}" type="presOf" srcId="{6F03E75C-C41C-490C-8ACB-788B74E0A4A4}" destId="{518320F4-25F2-4CB8-B1BF-0A591F48AEDC}" srcOrd="0" destOrd="0" presId="urn:microsoft.com/office/officeart/2018/2/layout/IconCircleList"/>
    <dgm:cxn modelId="{7DAFCDFC-F510-4E95-A08E-1C4116AA59B2}" type="presOf" srcId="{6DD83073-C950-42A1-B66D-116947BA166B}" destId="{A6F7FB5D-B49A-459B-9E62-9C46B69B47A6}" srcOrd="0" destOrd="0" presId="urn:microsoft.com/office/officeart/2018/2/layout/IconCircleList"/>
    <dgm:cxn modelId="{D62A53FD-9D81-441E-958F-61FBF0705832}" type="presParOf" srcId="{518320F4-25F2-4CB8-B1BF-0A591F48AEDC}" destId="{276FB95E-9588-4C14-98E8-738EC5CC94E2}" srcOrd="0" destOrd="0" presId="urn:microsoft.com/office/officeart/2018/2/layout/IconCircleList"/>
    <dgm:cxn modelId="{5405EBCD-5175-4C48-9E26-384A0F34B45A}" type="presParOf" srcId="{276FB95E-9588-4C14-98E8-738EC5CC94E2}" destId="{52A30CE2-5784-44D6-8556-D27D7C7322FC}" srcOrd="0" destOrd="0" presId="urn:microsoft.com/office/officeart/2018/2/layout/IconCircleList"/>
    <dgm:cxn modelId="{6368101C-7033-4850-8AC4-8DD7169BB342}" type="presParOf" srcId="{52A30CE2-5784-44D6-8556-D27D7C7322FC}" destId="{9E6539C5-B82B-4D4A-8E83-96602559DDE0}" srcOrd="0" destOrd="0" presId="urn:microsoft.com/office/officeart/2018/2/layout/IconCircleList"/>
    <dgm:cxn modelId="{5B24421C-4688-4791-8B39-102185DB938E}" type="presParOf" srcId="{52A30CE2-5784-44D6-8556-D27D7C7322FC}" destId="{952629C6-E361-4A87-9A30-28770A160E2F}" srcOrd="1" destOrd="0" presId="urn:microsoft.com/office/officeart/2018/2/layout/IconCircleList"/>
    <dgm:cxn modelId="{7A84E648-BB63-4BF1-B5F9-98574AC4AB7C}" type="presParOf" srcId="{52A30CE2-5784-44D6-8556-D27D7C7322FC}" destId="{1A5108BF-AE0C-4025-B77E-093C68320886}" srcOrd="2" destOrd="0" presId="urn:microsoft.com/office/officeart/2018/2/layout/IconCircleList"/>
    <dgm:cxn modelId="{1B2D0B63-C1A3-4039-ADC0-B4DCB73C51A5}" type="presParOf" srcId="{52A30CE2-5784-44D6-8556-D27D7C7322FC}" destId="{3C8B02BB-61BE-4EE7-89A2-886711FC6BCA}" srcOrd="3" destOrd="0" presId="urn:microsoft.com/office/officeart/2018/2/layout/IconCircleList"/>
    <dgm:cxn modelId="{5532D9B6-8BAD-47D8-9EF1-D69F1B57AEF9}" type="presParOf" srcId="{276FB95E-9588-4C14-98E8-738EC5CC94E2}" destId="{05A02E70-6D31-47AB-AC78-A4466CA5D155}" srcOrd="1" destOrd="0" presId="urn:microsoft.com/office/officeart/2018/2/layout/IconCircleList"/>
    <dgm:cxn modelId="{D7D5FED6-675A-4127-8202-6F42F014C699}" type="presParOf" srcId="{276FB95E-9588-4C14-98E8-738EC5CC94E2}" destId="{50B949B0-358B-4B99-9F1D-C1C0634E4BF3}" srcOrd="2" destOrd="0" presId="urn:microsoft.com/office/officeart/2018/2/layout/IconCircleList"/>
    <dgm:cxn modelId="{8F878789-72A2-4C93-960C-10E8F038F485}" type="presParOf" srcId="{50B949B0-358B-4B99-9F1D-C1C0634E4BF3}" destId="{5A8C3F54-CE86-4CFE-B199-557EFD961EE5}" srcOrd="0" destOrd="0" presId="urn:microsoft.com/office/officeart/2018/2/layout/IconCircleList"/>
    <dgm:cxn modelId="{8ECC1429-A6CA-4512-A2A9-84195E9FD9A9}" type="presParOf" srcId="{50B949B0-358B-4B99-9F1D-C1C0634E4BF3}" destId="{E91D2AAE-21E8-4D77-8E54-D2FACFC0AF76}" srcOrd="1" destOrd="0" presId="urn:microsoft.com/office/officeart/2018/2/layout/IconCircleList"/>
    <dgm:cxn modelId="{BBD49588-D694-4034-B604-60AFC913B08D}" type="presParOf" srcId="{50B949B0-358B-4B99-9F1D-C1C0634E4BF3}" destId="{A1790D4F-DCCF-450B-9A46-59E930FE5490}" srcOrd="2" destOrd="0" presId="urn:microsoft.com/office/officeart/2018/2/layout/IconCircleList"/>
    <dgm:cxn modelId="{F3C0118E-C436-4CBA-835C-8A4A550FDB74}" type="presParOf" srcId="{50B949B0-358B-4B99-9F1D-C1C0634E4BF3}" destId="{5EFB956A-8A1B-457D-847F-052E3D2156A6}" srcOrd="3" destOrd="0" presId="urn:microsoft.com/office/officeart/2018/2/layout/IconCircleList"/>
    <dgm:cxn modelId="{2EBCAD72-9641-45A7-84D3-54890A7E39CE}" type="presParOf" srcId="{276FB95E-9588-4C14-98E8-738EC5CC94E2}" destId="{80959797-4805-4A1B-AC01-2E27950DE244}" srcOrd="3" destOrd="0" presId="urn:microsoft.com/office/officeart/2018/2/layout/IconCircleList"/>
    <dgm:cxn modelId="{7A7A733B-4F75-44A6-A316-DE40B5A4B9D8}" type="presParOf" srcId="{276FB95E-9588-4C14-98E8-738EC5CC94E2}" destId="{1E9A358E-30C1-4985-B38B-67DB74352389}" srcOrd="4" destOrd="0" presId="urn:microsoft.com/office/officeart/2018/2/layout/IconCircleList"/>
    <dgm:cxn modelId="{B5D6F512-C390-46BD-AD45-D9D7E9250E71}" type="presParOf" srcId="{1E9A358E-30C1-4985-B38B-67DB74352389}" destId="{E97DF6D6-E19F-4223-B00F-F23CC3693DB1}" srcOrd="0" destOrd="0" presId="urn:microsoft.com/office/officeart/2018/2/layout/IconCircleList"/>
    <dgm:cxn modelId="{E96879C3-9E57-48D7-B215-2B9E906AFE89}" type="presParOf" srcId="{1E9A358E-30C1-4985-B38B-67DB74352389}" destId="{FA13BEA0-09D0-4DEF-B5B1-FDA4AFEAB1AA}" srcOrd="1" destOrd="0" presId="urn:microsoft.com/office/officeart/2018/2/layout/IconCircleList"/>
    <dgm:cxn modelId="{A346E1B3-3679-4585-82DF-58D504DA1A58}" type="presParOf" srcId="{1E9A358E-30C1-4985-B38B-67DB74352389}" destId="{34A565B3-3904-45EA-B8F4-DC530CD63DF5}" srcOrd="2" destOrd="0" presId="urn:microsoft.com/office/officeart/2018/2/layout/IconCircleList"/>
    <dgm:cxn modelId="{A6B3F28E-724A-4156-94F6-F9BA8F85E3DB}" type="presParOf" srcId="{1E9A358E-30C1-4985-B38B-67DB74352389}" destId="{0C732DD8-9D96-4139-B3F8-9CD4A24CFF32}" srcOrd="3" destOrd="0" presId="urn:microsoft.com/office/officeart/2018/2/layout/IconCircleList"/>
    <dgm:cxn modelId="{99B1637B-8C2A-42B8-B692-3E7519DB83A7}" type="presParOf" srcId="{276FB95E-9588-4C14-98E8-738EC5CC94E2}" destId="{A6F7FB5D-B49A-459B-9E62-9C46B69B47A6}" srcOrd="5" destOrd="0" presId="urn:microsoft.com/office/officeart/2018/2/layout/IconCircleList"/>
    <dgm:cxn modelId="{4F95D89C-190F-47F6-B4C4-F84B33616899}" type="presParOf" srcId="{276FB95E-9588-4C14-98E8-738EC5CC94E2}" destId="{F19C06B4-3B0F-4390-AA2C-9200082FA56E}" srcOrd="6" destOrd="0" presId="urn:microsoft.com/office/officeart/2018/2/layout/IconCircleList"/>
    <dgm:cxn modelId="{EC9C604C-AB49-4896-8011-3CC6D5460457}" type="presParOf" srcId="{F19C06B4-3B0F-4390-AA2C-9200082FA56E}" destId="{AE65AD17-CA25-46D5-8F5C-092AAB55D36B}" srcOrd="0" destOrd="0" presId="urn:microsoft.com/office/officeart/2018/2/layout/IconCircleList"/>
    <dgm:cxn modelId="{3073957A-56DE-496B-8971-6E5E814A20FE}" type="presParOf" srcId="{F19C06B4-3B0F-4390-AA2C-9200082FA56E}" destId="{35F52B02-87EB-46E1-BE20-2DC6E9574352}" srcOrd="1" destOrd="0" presId="urn:microsoft.com/office/officeart/2018/2/layout/IconCircleList"/>
    <dgm:cxn modelId="{168B09EB-B0E5-49A6-9173-4E4FC9F3643F}" type="presParOf" srcId="{F19C06B4-3B0F-4390-AA2C-9200082FA56E}" destId="{4B48EDE2-C869-4C5B-97DC-7D8CC883E1A3}" srcOrd="2" destOrd="0" presId="urn:microsoft.com/office/officeart/2018/2/layout/IconCircleList"/>
    <dgm:cxn modelId="{F1CC9BB3-232F-4B38-B92B-15BE9068C903}" type="presParOf" srcId="{F19C06B4-3B0F-4390-AA2C-9200082FA56E}" destId="{F163D1D1-D085-414B-982A-EFEF77083AEF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FB685C94-48EC-442E-A132-53DD35F83793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61C7571-6008-4AED-8B80-2EAFF8F70000}">
      <dgm:prSet/>
      <dgm:spPr/>
      <dgm:t>
        <a:bodyPr/>
        <a:lstStyle/>
        <a:p>
          <a:r>
            <a:rPr lang="en-GB"/>
            <a:t>Make the request during the S4C Fundamentals webinar</a:t>
          </a:r>
          <a:endParaRPr lang="en-US"/>
        </a:p>
      </dgm:t>
    </dgm:pt>
    <dgm:pt modelId="{2D453ED1-8311-43BC-BB9F-91F0FBDD47E8}" type="parTrans" cxnId="{5E1DDB50-8CE0-4A97-9600-95D435CB54CE}">
      <dgm:prSet/>
      <dgm:spPr/>
      <dgm:t>
        <a:bodyPr/>
        <a:lstStyle/>
        <a:p>
          <a:endParaRPr lang="en-US"/>
        </a:p>
      </dgm:t>
    </dgm:pt>
    <dgm:pt modelId="{B3541AA3-0C1C-41E7-BC4A-8BE03032C456}" type="sibTrans" cxnId="{5E1DDB50-8CE0-4A97-9600-95D435CB54CE}">
      <dgm:prSet/>
      <dgm:spPr/>
      <dgm:t>
        <a:bodyPr/>
        <a:lstStyle/>
        <a:p>
          <a:endParaRPr lang="en-US"/>
        </a:p>
      </dgm:t>
    </dgm:pt>
    <dgm:pt modelId="{2B082209-7D5F-46A8-B7F6-B2A6326358A9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Partner Benefits </a:t>
          </a:r>
          <a:r>
            <a:rPr lang="en-GB" b="1" dirty="0" err="1">
              <a:solidFill>
                <a:srgbClr val="FF0000"/>
              </a:solidFill>
            </a:rPr>
            <a:t>Catalog</a:t>
          </a:r>
          <a:r>
            <a:rPr lang="en-GB" b="1" dirty="0">
              <a:solidFill>
                <a:srgbClr val="FF0000"/>
              </a:solidFill>
            </a:rPr>
            <a:t> on </a:t>
          </a:r>
          <a:r>
            <a:rPr lang="en-GB" b="1" dirty="0" err="1">
              <a:solidFill>
                <a:srgbClr val="FF0000"/>
              </a:solidFill>
            </a:rPr>
            <a:t>PartnerEdge</a:t>
          </a:r>
          <a:endParaRPr lang="en-US" b="1" dirty="0">
            <a:solidFill>
              <a:srgbClr val="FF0000"/>
            </a:solidFill>
          </a:endParaRPr>
        </a:p>
      </dgm:t>
    </dgm:pt>
    <dgm:pt modelId="{15DE239A-E0E4-475D-9D31-347D3A3F45AC}" type="parTrans" cxnId="{13DF8BEB-D16D-476B-8C07-BC15AF42A577}">
      <dgm:prSet/>
      <dgm:spPr/>
      <dgm:t>
        <a:bodyPr/>
        <a:lstStyle/>
        <a:p>
          <a:endParaRPr lang="en-US"/>
        </a:p>
      </dgm:t>
    </dgm:pt>
    <dgm:pt modelId="{50EBE9D2-6896-4112-8523-8A46DE075709}" type="sibTrans" cxnId="{13DF8BEB-D16D-476B-8C07-BC15AF42A577}">
      <dgm:prSet/>
      <dgm:spPr/>
      <dgm:t>
        <a:bodyPr/>
        <a:lstStyle/>
        <a:p>
          <a:endParaRPr lang="en-US"/>
        </a:p>
      </dgm:t>
    </dgm:pt>
    <dgm:pt modelId="{0DDBF7CE-C662-49A9-A65A-6C3964BE262F}">
      <dgm:prSet/>
      <dgm:spPr/>
      <dgm:t>
        <a:bodyPr/>
        <a:lstStyle/>
        <a:p>
          <a:r>
            <a:rPr lang="en-GB"/>
            <a:t>Speak directly to the customer</a:t>
          </a:r>
          <a:endParaRPr lang="en-US"/>
        </a:p>
      </dgm:t>
    </dgm:pt>
    <dgm:pt modelId="{C2F8C694-3691-40EF-8530-0FD98B8436DF}" type="parTrans" cxnId="{9BF2084F-A915-4227-8B58-793328346F44}">
      <dgm:prSet/>
      <dgm:spPr/>
      <dgm:t>
        <a:bodyPr/>
        <a:lstStyle/>
        <a:p>
          <a:endParaRPr lang="en-US"/>
        </a:p>
      </dgm:t>
    </dgm:pt>
    <dgm:pt modelId="{F9789A27-17BF-41A5-9946-1F378FEC43D2}" type="sibTrans" cxnId="{9BF2084F-A915-4227-8B58-793328346F44}">
      <dgm:prSet/>
      <dgm:spPr/>
      <dgm:t>
        <a:bodyPr/>
        <a:lstStyle/>
        <a:p>
          <a:endParaRPr lang="en-US"/>
        </a:p>
      </dgm:t>
    </dgm:pt>
    <dgm:pt modelId="{51B47B69-98C4-415C-A083-1031CF8B554F}">
      <dgm:prSet/>
      <dgm:spPr/>
      <dgm:t>
        <a:bodyPr/>
        <a:lstStyle/>
        <a:p>
          <a:r>
            <a:rPr lang="en-GB"/>
            <a:t>Partner Readiness Corner of the Customer Community</a:t>
          </a:r>
          <a:endParaRPr lang="en-US"/>
        </a:p>
      </dgm:t>
    </dgm:pt>
    <dgm:pt modelId="{05CD3252-EA8E-4874-BAE1-AF97D68A83F7}" type="parTrans" cxnId="{50A517B5-674A-4C69-A08B-CF1E52C6415B}">
      <dgm:prSet/>
      <dgm:spPr/>
      <dgm:t>
        <a:bodyPr/>
        <a:lstStyle/>
        <a:p>
          <a:endParaRPr lang="en-US"/>
        </a:p>
      </dgm:t>
    </dgm:pt>
    <dgm:pt modelId="{ED3B9209-A49D-4C7C-9E55-DD2FDE02041F}" type="sibTrans" cxnId="{50A517B5-674A-4C69-A08B-CF1E52C6415B}">
      <dgm:prSet/>
      <dgm:spPr/>
      <dgm:t>
        <a:bodyPr/>
        <a:lstStyle/>
        <a:p>
          <a:endParaRPr lang="en-US"/>
        </a:p>
      </dgm:t>
    </dgm:pt>
    <dgm:pt modelId="{B20531A3-75B1-47E4-B824-A6A9E3E31E01}" type="pres">
      <dgm:prSet presAssocID="{FB685C94-48EC-442E-A132-53DD35F83793}" presName="root" presStyleCnt="0">
        <dgm:presLayoutVars>
          <dgm:dir/>
          <dgm:resizeHandles val="exact"/>
        </dgm:presLayoutVars>
      </dgm:prSet>
      <dgm:spPr/>
    </dgm:pt>
    <dgm:pt modelId="{B3625BC2-76F0-4D78-8B19-279C9D46D345}" type="pres">
      <dgm:prSet presAssocID="{FB685C94-48EC-442E-A132-53DD35F83793}" presName="container" presStyleCnt="0">
        <dgm:presLayoutVars>
          <dgm:dir/>
          <dgm:resizeHandles val="exact"/>
        </dgm:presLayoutVars>
      </dgm:prSet>
      <dgm:spPr/>
    </dgm:pt>
    <dgm:pt modelId="{C4CA062F-8ADD-4DFD-A02F-14A7A0454519}" type="pres">
      <dgm:prSet presAssocID="{D61C7571-6008-4AED-8B80-2EAFF8F70000}" presName="compNode" presStyleCnt="0"/>
      <dgm:spPr/>
    </dgm:pt>
    <dgm:pt modelId="{A4278F48-CD61-4326-B9DB-172633FA8F24}" type="pres">
      <dgm:prSet presAssocID="{D61C7571-6008-4AED-8B80-2EAFF8F70000}" presName="iconBgRect" presStyleLbl="bgShp" presStyleIdx="0" presStyleCnt="4"/>
      <dgm:spPr/>
    </dgm:pt>
    <dgm:pt modelId="{22034907-E2FD-46F0-A5E5-E64400F299D3}" type="pres">
      <dgm:prSet presAssocID="{D61C7571-6008-4AED-8B80-2EAFF8F70000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ake"/>
        </a:ext>
      </dgm:extLst>
    </dgm:pt>
    <dgm:pt modelId="{ABE8DD90-7318-44F6-BE8C-879A4D59391A}" type="pres">
      <dgm:prSet presAssocID="{D61C7571-6008-4AED-8B80-2EAFF8F70000}" presName="spaceRect" presStyleCnt="0"/>
      <dgm:spPr/>
    </dgm:pt>
    <dgm:pt modelId="{56D61EAB-30C6-4159-A4A6-4D72089020ED}" type="pres">
      <dgm:prSet presAssocID="{D61C7571-6008-4AED-8B80-2EAFF8F70000}" presName="textRect" presStyleLbl="revTx" presStyleIdx="0" presStyleCnt="4">
        <dgm:presLayoutVars>
          <dgm:chMax val="1"/>
          <dgm:chPref val="1"/>
        </dgm:presLayoutVars>
      </dgm:prSet>
      <dgm:spPr/>
    </dgm:pt>
    <dgm:pt modelId="{016F01C6-EEB6-47F1-958A-196C2DF375D7}" type="pres">
      <dgm:prSet presAssocID="{B3541AA3-0C1C-41E7-BC4A-8BE03032C456}" presName="sibTrans" presStyleLbl="sibTrans2D1" presStyleIdx="0" presStyleCnt="0"/>
      <dgm:spPr/>
    </dgm:pt>
    <dgm:pt modelId="{FCBE9CB8-49A0-4B23-A0D6-D289BE462421}" type="pres">
      <dgm:prSet presAssocID="{2B082209-7D5F-46A8-B7F6-B2A6326358A9}" presName="compNode" presStyleCnt="0"/>
      <dgm:spPr/>
    </dgm:pt>
    <dgm:pt modelId="{1EDDFFD0-F4E2-42CA-9540-01CE21FFD8B2}" type="pres">
      <dgm:prSet presAssocID="{2B082209-7D5F-46A8-B7F6-B2A6326358A9}" presName="iconBgRect" presStyleLbl="bgShp" presStyleIdx="1" presStyleCnt="4"/>
      <dgm:spPr/>
    </dgm:pt>
    <dgm:pt modelId="{DD6F9417-49EC-4A00-8C62-38EF80E01220}" type="pres">
      <dgm:prSet presAssocID="{2B082209-7D5F-46A8-B7F6-B2A6326358A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EB4F1C16-3032-4212-B17B-1B29F55ADA8C}" type="pres">
      <dgm:prSet presAssocID="{2B082209-7D5F-46A8-B7F6-B2A6326358A9}" presName="spaceRect" presStyleCnt="0"/>
      <dgm:spPr/>
    </dgm:pt>
    <dgm:pt modelId="{3D03AA4C-178F-4BE6-851B-D0A5F93ACE84}" type="pres">
      <dgm:prSet presAssocID="{2B082209-7D5F-46A8-B7F6-B2A6326358A9}" presName="textRect" presStyleLbl="revTx" presStyleIdx="1" presStyleCnt="4">
        <dgm:presLayoutVars>
          <dgm:chMax val="1"/>
          <dgm:chPref val="1"/>
        </dgm:presLayoutVars>
      </dgm:prSet>
      <dgm:spPr/>
    </dgm:pt>
    <dgm:pt modelId="{F05AAFF4-BBA8-400F-AE5A-9CB8C881B40B}" type="pres">
      <dgm:prSet presAssocID="{50EBE9D2-6896-4112-8523-8A46DE075709}" presName="sibTrans" presStyleLbl="sibTrans2D1" presStyleIdx="0" presStyleCnt="0"/>
      <dgm:spPr/>
    </dgm:pt>
    <dgm:pt modelId="{72683A4C-0BEE-4BA8-86FD-ADB956546650}" type="pres">
      <dgm:prSet presAssocID="{0DDBF7CE-C662-49A9-A65A-6C3964BE262F}" presName="compNode" presStyleCnt="0"/>
      <dgm:spPr/>
    </dgm:pt>
    <dgm:pt modelId="{4B2B8E84-027A-4269-9691-45D972F18449}" type="pres">
      <dgm:prSet presAssocID="{0DDBF7CE-C662-49A9-A65A-6C3964BE262F}" presName="iconBgRect" presStyleLbl="bgShp" presStyleIdx="2" presStyleCnt="4"/>
      <dgm:spPr/>
    </dgm:pt>
    <dgm:pt modelId="{0123FEC7-E1AB-4DDC-A8C3-4A8DA0B528C4}" type="pres">
      <dgm:prSet presAssocID="{0DDBF7CE-C662-49A9-A65A-6C3964BE262F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36AE61E8-77A9-4CF9-8230-6B65945590E0}" type="pres">
      <dgm:prSet presAssocID="{0DDBF7CE-C662-49A9-A65A-6C3964BE262F}" presName="spaceRect" presStyleCnt="0"/>
      <dgm:spPr/>
    </dgm:pt>
    <dgm:pt modelId="{F5419A7A-93B2-4E7F-806A-55E3C14D2943}" type="pres">
      <dgm:prSet presAssocID="{0DDBF7CE-C662-49A9-A65A-6C3964BE262F}" presName="textRect" presStyleLbl="revTx" presStyleIdx="2" presStyleCnt="4">
        <dgm:presLayoutVars>
          <dgm:chMax val="1"/>
          <dgm:chPref val="1"/>
        </dgm:presLayoutVars>
      </dgm:prSet>
      <dgm:spPr/>
    </dgm:pt>
    <dgm:pt modelId="{BD40A529-83A0-44E6-A8C5-9392C64A5B9B}" type="pres">
      <dgm:prSet presAssocID="{F9789A27-17BF-41A5-9946-1F378FEC43D2}" presName="sibTrans" presStyleLbl="sibTrans2D1" presStyleIdx="0" presStyleCnt="0"/>
      <dgm:spPr/>
    </dgm:pt>
    <dgm:pt modelId="{843912E4-2511-4E81-BC92-260AEC6F2A1A}" type="pres">
      <dgm:prSet presAssocID="{51B47B69-98C4-415C-A083-1031CF8B554F}" presName="compNode" presStyleCnt="0"/>
      <dgm:spPr/>
    </dgm:pt>
    <dgm:pt modelId="{D78F969D-653E-413C-BE4F-FF42575B5067}" type="pres">
      <dgm:prSet presAssocID="{51B47B69-98C4-415C-A083-1031CF8B554F}" presName="iconBgRect" presStyleLbl="bgShp" presStyleIdx="3" presStyleCnt="4"/>
      <dgm:spPr/>
    </dgm:pt>
    <dgm:pt modelId="{C2CA0935-38DB-42A0-A916-290B459C61F1}" type="pres">
      <dgm:prSet presAssocID="{51B47B69-98C4-415C-A083-1031CF8B554F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oup"/>
        </a:ext>
      </dgm:extLst>
    </dgm:pt>
    <dgm:pt modelId="{12BE8090-4126-4CB3-A43E-9B44C727DA84}" type="pres">
      <dgm:prSet presAssocID="{51B47B69-98C4-415C-A083-1031CF8B554F}" presName="spaceRect" presStyleCnt="0"/>
      <dgm:spPr/>
    </dgm:pt>
    <dgm:pt modelId="{08D69D3D-C32D-4087-A710-903B2DB94359}" type="pres">
      <dgm:prSet presAssocID="{51B47B69-98C4-415C-A083-1031CF8B554F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4E35F81C-5090-4545-AA3B-B86C5BE69C36}" type="presOf" srcId="{2B082209-7D5F-46A8-B7F6-B2A6326358A9}" destId="{3D03AA4C-178F-4BE6-851B-D0A5F93ACE84}" srcOrd="0" destOrd="0" presId="urn:microsoft.com/office/officeart/2018/2/layout/IconCircleList"/>
    <dgm:cxn modelId="{969CDD25-D281-4661-A034-41C4B99A83A7}" type="presOf" srcId="{D61C7571-6008-4AED-8B80-2EAFF8F70000}" destId="{56D61EAB-30C6-4159-A4A6-4D72089020ED}" srcOrd="0" destOrd="0" presId="urn:microsoft.com/office/officeart/2018/2/layout/IconCircleList"/>
    <dgm:cxn modelId="{D6CE7764-DC06-468A-ACD6-28516DFAD313}" type="presOf" srcId="{0DDBF7CE-C662-49A9-A65A-6C3964BE262F}" destId="{F5419A7A-93B2-4E7F-806A-55E3C14D2943}" srcOrd="0" destOrd="0" presId="urn:microsoft.com/office/officeart/2018/2/layout/IconCircleList"/>
    <dgm:cxn modelId="{FB9E956C-4F9D-4D93-8B06-BD32FECFB677}" type="presOf" srcId="{F9789A27-17BF-41A5-9946-1F378FEC43D2}" destId="{BD40A529-83A0-44E6-A8C5-9392C64A5B9B}" srcOrd="0" destOrd="0" presId="urn:microsoft.com/office/officeart/2018/2/layout/IconCircleList"/>
    <dgm:cxn modelId="{9BF2084F-A915-4227-8B58-793328346F44}" srcId="{FB685C94-48EC-442E-A132-53DD35F83793}" destId="{0DDBF7CE-C662-49A9-A65A-6C3964BE262F}" srcOrd="2" destOrd="0" parTransId="{C2F8C694-3691-40EF-8530-0FD98B8436DF}" sibTransId="{F9789A27-17BF-41A5-9946-1F378FEC43D2}"/>
    <dgm:cxn modelId="{5E1DDB50-8CE0-4A97-9600-95D435CB54CE}" srcId="{FB685C94-48EC-442E-A132-53DD35F83793}" destId="{D61C7571-6008-4AED-8B80-2EAFF8F70000}" srcOrd="0" destOrd="0" parTransId="{2D453ED1-8311-43BC-BB9F-91F0FBDD47E8}" sibTransId="{B3541AA3-0C1C-41E7-BC4A-8BE03032C456}"/>
    <dgm:cxn modelId="{70131482-C599-4CB6-8544-181D8F6772A3}" type="presOf" srcId="{51B47B69-98C4-415C-A083-1031CF8B554F}" destId="{08D69D3D-C32D-4087-A710-903B2DB94359}" srcOrd="0" destOrd="0" presId="urn:microsoft.com/office/officeart/2018/2/layout/IconCircleList"/>
    <dgm:cxn modelId="{45C15883-CF23-463C-8066-158A2F9054C8}" type="presOf" srcId="{B3541AA3-0C1C-41E7-BC4A-8BE03032C456}" destId="{016F01C6-EEB6-47F1-958A-196C2DF375D7}" srcOrd="0" destOrd="0" presId="urn:microsoft.com/office/officeart/2018/2/layout/IconCircleList"/>
    <dgm:cxn modelId="{0BC55DA9-6A58-4F6D-BC89-46A75EB106F6}" type="presOf" srcId="{FB685C94-48EC-442E-A132-53DD35F83793}" destId="{B20531A3-75B1-47E4-B824-A6A9E3E31E01}" srcOrd="0" destOrd="0" presId="urn:microsoft.com/office/officeart/2018/2/layout/IconCircleList"/>
    <dgm:cxn modelId="{50A517B5-674A-4C69-A08B-CF1E52C6415B}" srcId="{FB685C94-48EC-442E-A132-53DD35F83793}" destId="{51B47B69-98C4-415C-A083-1031CF8B554F}" srcOrd="3" destOrd="0" parTransId="{05CD3252-EA8E-4874-BAE1-AF97D68A83F7}" sibTransId="{ED3B9209-A49D-4C7C-9E55-DD2FDE02041F}"/>
    <dgm:cxn modelId="{14C62FB8-A0A1-4117-A642-1F25A6E3E8AC}" type="presOf" srcId="{50EBE9D2-6896-4112-8523-8A46DE075709}" destId="{F05AAFF4-BBA8-400F-AE5A-9CB8C881B40B}" srcOrd="0" destOrd="0" presId="urn:microsoft.com/office/officeart/2018/2/layout/IconCircleList"/>
    <dgm:cxn modelId="{13DF8BEB-D16D-476B-8C07-BC15AF42A577}" srcId="{FB685C94-48EC-442E-A132-53DD35F83793}" destId="{2B082209-7D5F-46A8-B7F6-B2A6326358A9}" srcOrd="1" destOrd="0" parTransId="{15DE239A-E0E4-475D-9D31-347D3A3F45AC}" sibTransId="{50EBE9D2-6896-4112-8523-8A46DE075709}"/>
    <dgm:cxn modelId="{FBC3AB01-1429-4263-AC71-5F7D404D0B0F}" type="presParOf" srcId="{B20531A3-75B1-47E4-B824-A6A9E3E31E01}" destId="{B3625BC2-76F0-4D78-8B19-279C9D46D345}" srcOrd="0" destOrd="0" presId="urn:microsoft.com/office/officeart/2018/2/layout/IconCircleList"/>
    <dgm:cxn modelId="{B10F394F-CAF9-4655-8D19-1FCF31CC7FE3}" type="presParOf" srcId="{B3625BC2-76F0-4D78-8B19-279C9D46D345}" destId="{C4CA062F-8ADD-4DFD-A02F-14A7A0454519}" srcOrd="0" destOrd="0" presId="urn:microsoft.com/office/officeart/2018/2/layout/IconCircleList"/>
    <dgm:cxn modelId="{F81EB87F-9268-44A7-AD7A-110C1E4FE76F}" type="presParOf" srcId="{C4CA062F-8ADD-4DFD-A02F-14A7A0454519}" destId="{A4278F48-CD61-4326-B9DB-172633FA8F24}" srcOrd="0" destOrd="0" presId="urn:microsoft.com/office/officeart/2018/2/layout/IconCircleList"/>
    <dgm:cxn modelId="{6C9236C5-F71C-4D42-AD28-67C1EFA5A820}" type="presParOf" srcId="{C4CA062F-8ADD-4DFD-A02F-14A7A0454519}" destId="{22034907-E2FD-46F0-A5E5-E64400F299D3}" srcOrd="1" destOrd="0" presId="urn:microsoft.com/office/officeart/2018/2/layout/IconCircleList"/>
    <dgm:cxn modelId="{BD7D3827-8193-4E40-B361-BD66E00BDF15}" type="presParOf" srcId="{C4CA062F-8ADD-4DFD-A02F-14A7A0454519}" destId="{ABE8DD90-7318-44F6-BE8C-879A4D59391A}" srcOrd="2" destOrd="0" presId="urn:microsoft.com/office/officeart/2018/2/layout/IconCircleList"/>
    <dgm:cxn modelId="{21E2970E-B6B2-4476-81CE-0902B9F44866}" type="presParOf" srcId="{C4CA062F-8ADD-4DFD-A02F-14A7A0454519}" destId="{56D61EAB-30C6-4159-A4A6-4D72089020ED}" srcOrd="3" destOrd="0" presId="urn:microsoft.com/office/officeart/2018/2/layout/IconCircleList"/>
    <dgm:cxn modelId="{67AA4F5D-CD8A-411D-8C12-70ACC57689C3}" type="presParOf" srcId="{B3625BC2-76F0-4D78-8B19-279C9D46D345}" destId="{016F01C6-EEB6-47F1-958A-196C2DF375D7}" srcOrd="1" destOrd="0" presId="urn:microsoft.com/office/officeart/2018/2/layout/IconCircleList"/>
    <dgm:cxn modelId="{C223814F-7CB0-4DC2-894E-DE2C84420503}" type="presParOf" srcId="{B3625BC2-76F0-4D78-8B19-279C9D46D345}" destId="{FCBE9CB8-49A0-4B23-A0D6-D289BE462421}" srcOrd="2" destOrd="0" presId="urn:microsoft.com/office/officeart/2018/2/layout/IconCircleList"/>
    <dgm:cxn modelId="{83607795-8020-47B1-BCAD-CA24A0CE5B45}" type="presParOf" srcId="{FCBE9CB8-49A0-4B23-A0D6-D289BE462421}" destId="{1EDDFFD0-F4E2-42CA-9540-01CE21FFD8B2}" srcOrd="0" destOrd="0" presId="urn:microsoft.com/office/officeart/2018/2/layout/IconCircleList"/>
    <dgm:cxn modelId="{F347ED0F-7404-4094-AAAC-58EFB8D94BFC}" type="presParOf" srcId="{FCBE9CB8-49A0-4B23-A0D6-D289BE462421}" destId="{DD6F9417-49EC-4A00-8C62-38EF80E01220}" srcOrd="1" destOrd="0" presId="urn:microsoft.com/office/officeart/2018/2/layout/IconCircleList"/>
    <dgm:cxn modelId="{38188608-AF51-4EA0-B123-5E8BF6240017}" type="presParOf" srcId="{FCBE9CB8-49A0-4B23-A0D6-D289BE462421}" destId="{EB4F1C16-3032-4212-B17B-1B29F55ADA8C}" srcOrd="2" destOrd="0" presId="urn:microsoft.com/office/officeart/2018/2/layout/IconCircleList"/>
    <dgm:cxn modelId="{0E86D601-9588-4192-B183-958E33924500}" type="presParOf" srcId="{FCBE9CB8-49A0-4B23-A0D6-D289BE462421}" destId="{3D03AA4C-178F-4BE6-851B-D0A5F93ACE84}" srcOrd="3" destOrd="0" presId="urn:microsoft.com/office/officeart/2018/2/layout/IconCircleList"/>
    <dgm:cxn modelId="{FAF6A748-BC8E-4A3C-B686-D6F769DA13ED}" type="presParOf" srcId="{B3625BC2-76F0-4D78-8B19-279C9D46D345}" destId="{F05AAFF4-BBA8-400F-AE5A-9CB8C881B40B}" srcOrd="3" destOrd="0" presId="urn:microsoft.com/office/officeart/2018/2/layout/IconCircleList"/>
    <dgm:cxn modelId="{C23BEB73-CE36-4D7D-AE91-98BCDFE2D3F6}" type="presParOf" srcId="{B3625BC2-76F0-4D78-8B19-279C9D46D345}" destId="{72683A4C-0BEE-4BA8-86FD-ADB956546650}" srcOrd="4" destOrd="0" presId="urn:microsoft.com/office/officeart/2018/2/layout/IconCircleList"/>
    <dgm:cxn modelId="{520D7F80-D7B1-47C6-A760-8CD0CCCB034A}" type="presParOf" srcId="{72683A4C-0BEE-4BA8-86FD-ADB956546650}" destId="{4B2B8E84-027A-4269-9691-45D972F18449}" srcOrd="0" destOrd="0" presId="urn:microsoft.com/office/officeart/2018/2/layout/IconCircleList"/>
    <dgm:cxn modelId="{A2AA37A6-3D22-410B-916C-62404C9E2FFD}" type="presParOf" srcId="{72683A4C-0BEE-4BA8-86FD-ADB956546650}" destId="{0123FEC7-E1AB-4DDC-A8C3-4A8DA0B528C4}" srcOrd="1" destOrd="0" presId="urn:microsoft.com/office/officeart/2018/2/layout/IconCircleList"/>
    <dgm:cxn modelId="{A23BA821-5CE2-4F45-B318-91909AA42A06}" type="presParOf" srcId="{72683A4C-0BEE-4BA8-86FD-ADB956546650}" destId="{36AE61E8-77A9-4CF9-8230-6B65945590E0}" srcOrd="2" destOrd="0" presId="urn:microsoft.com/office/officeart/2018/2/layout/IconCircleList"/>
    <dgm:cxn modelId="{23DA676C-5690-4C2D-AFA2-FEC7AD92E182}" type="presParOf" srcId="{72683A4C-0BEE-4BA8-86FD-ADB956546650}" destId="{F5419A7A-93B2-4E7F-806A-55E3C14D2943}" srcOrd="3" destOrd="0" presId="urn:microsoft.com/office/officeart/2018/2/layout/IconCircleList"/>
    <dgm:cxn modelId="{2887208D-0F3C-413F-89C9-E4BE012A6C5B}" type="presParOf" srcId="{B3625BC2-76F0-4D78-8B19-279C9D46D345}" destId="{BD40A529-83A0-44E6-A8C5-9392C64A5B9B}" srcOrd="5" destOrd="0" presId="urn:microsoft.com/office/officeart/2018/2/layout/IconCircleList"/>
    <dgm:cxn modelId="{2AB54479-780E-4EDA-9ED8-937611452E6F}" type="presParOf" srcId="{B3625BC2-76F0-4D78-8B19-279C9D46D345}" destId="{843912E4-2511-4E81-BC92-260AEC6F2A1A}" srcOrd="6" destOrd="0" presId="urn:microsoft.com/office/officeart/2018/2/layout/IconCircleList"/>
    <dgm:cxn modelId="{547D52FE-E03A-4C5F-85C0-F6B03D8020E9}" type="presParOf" srcId="{843912E4-2511-4E81-BC92-260AEC6F2A1A}" destId="{D78F969D-653E-413C-BE4F-FF42575B5067}" srcOrd="0" destOrd="0" presId="urn:microsoft.com/office/officeart/2018/2/layout/IconCircleList"/>
    <dgm:cxn modelId="{FD364E8D-CD65-4A48-B986-C5A517C48970}" type="presParOf" srcId="{843912E4-2511-4E81-BC92-260AEC6F2A1A}" destId="{C2CA0935-38DB-42A0-A916-290B459C61F1}" srcOrd="1" destOrd="0" presId="urn:microsoft.com/office/officeart/2018/2/layout/IconCircleList"/>
    <dgm:cxn modelId="{A37F04B2-7935-4C4E-8726-7BD3D0A82C48}" type="presParOf" srcId="{843912E4-2511-4E81-BC92-260AEC6F2A1A}" destId="{12BE8090-4126-4CB3-A43E-9B44C727DA84}" srcOrd="2" destOrd="0" presId="urn:microsoft.com/office/officeart/2018/2/layout/IconCircleList"/>
    <dgm:cxn modelId="{3488EF2C-C651-48DD-A683-25C47FEEDDF1}" type="presParOf" srcId="{843912E4-2511-4E81-BC92-260AEC6F2A1A}" destId="{08D69D3D-C32D-4087-A710-903B2DB94359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14EEBE7C-9622-4EEC-8DA5-72132DAAAA9D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3B2E817E-9011-4422-B38A-E3685FB5D696}">
      <dgm:prSet/>
      <dgm:spPr/>
      <dgm:t>
        <a:bodyPr/>
        <a:lstStyle/>
        <a:p>
          <a:r>
            <a:rPr lang="en-GB"/>
            <a:t>Fit-gap analysis and blueprinting</a:t>
          </a:r>
          <a:endParaRPr lang="en-US"/>
        </a:p>
      </dgm:t>
    </dgm:pt>
    <dgm:pt modelId="{E654FE22-1066-4CBE-8800-BE7F7D05F393}" type="parTrans" cxnId="{B11D6E19-F4E1-4607-832D-EB1EEA54B980}">
      <dgm:prSet/>
      <dgm:spPr/>
      <dgm:t>
        <a:bodyPr/>
        <a:lstStyle/>
        <a:p>
          <a:endParaRPr lang="en-US"/>
        </a:p>
      </dgm:t>
    </dgm:pt>
    <dgm:pt modelId="{D2AE7D1D-862F-4A5A-8715-C2CF9002881A}" type="sibTrans" cxnId="{B11D6E19-F4E1-4607-832D-EB1EEA54B980}">
      <dgm:prSet/>
      <dgm:spPr/>
      <dgm:t>
        <a:bodyPr/>
        <a:lstStyle/>
        <a:p>
          <a:endParaRPr lang="en-US"/>
        </a:p>
      </dgm:t>
    </dgm:pt>
    <dgm:pt modelId="{FE545104-A58D-49B7-ADB6-3CDF80456BB4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Strict focus on "Fit to Standard" and customer adoption of Best Practices</a:t>
          </a:r>
          <a:endParaRPr lang="en-US" dirty="0">
            <a:solidFill>
              <a:srgbClr val="FF0000"/>
            </a:solidFill>
          </a:endParaRPr>
        </a:p>
      </dgm:t>
    </dgm:pt>
    <dgm:pt modelId="{631CF327-8171-46F1-88BC-78353F573406}" type="parTrans" cxnId="{77BD4143-DC77-4201-A029-D05042DDFB0F}">
      <dgm:prSet/>
      <dgm:spPr/>
      <dgm:t>
        <a:bodyPr/>
        <a:lstStyle/>
        <a:p>
          <a:endParaRPr lang="en-US"/>
        </a:p>
      </dgm:t>
    </dgm:pt>
    <dgm:pt modelId="{10F204F8-687B-48FC-9114-B80FBB34C316}" type="sibTrans" cxnId="{77BD4143-DC77-4201-A029-D05042DDFB0F}">
      <dgm:prSet/>
      <dgm:spPr/>
      <dgm:t>
        <a:bodyPr/>
        <a:lstStyle/>
        <a:p>
          <a:endParaRPr lang="en-US"/>
        </a:p>
      </dgm:t>
    </dgm:pt>
    <dgm:pt modelId="{7F3D8F3C-EEB4-493A-BBDD-3A8BA9DF2DCA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Limited customizability, integrations, and data migrations</a:t>
          </a:r>
          <a:endParaRPr lang="en-US" dirty="0">
            <a:solidFill>
              <a:srgbClr val="FF0000"/>
            </a:solidFill>
          </a:endParaRPr>
        </a:p>
      </dgm:t>
    </dgm:pt>
    <dgm:pt modelId="{6EE18E9E-E8BF-443B-931E-93413AFBD8BD}" type="parTrans" cxnId="{B559DA0F-42C8-422F-B4EF-35F35B733E74}">
      <dgm:prSet/>
      <dgm:spPr/>
      <dgm:t>
        <a:bodyPr/>
        <a:lstStyle/>
        <a:p>
          <a:endParaRPr lang="en-US"/>
        </a:p>
      </dgm:t>
    </dgm:pt>
    <dgm:pt modelId="{2C68214B-7864-4FA8-9F61-79DAF545D3E9}" type="sibTrans" cxnId="{B559DA0F-42C8-422F-B4EF-35F35B733E74}">
      <dgm:prSet/>
      <dgm:spPr/>
      <dgm:t>
        <a:bodyPr/>
        <a:lstStyle/>
        <a:p>
          <a:endParaRPr lang="en-US"/>
        </a:p>
      </dgm:t>
    </dgm:pt>
    <dgm:pt modelId="{920B49C2-824E-4F3B-B70C-7FDE010D3AC7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Automatic quarterly releases</a:t>
          </a:r>
          <a:endParaRPr lang="en-US" dirty="0">
            <a:solidFill>
              <a:srgbClr val="FF0000"/>
            </a:solidFill>
          </a:endParaRPr>
        </a:p>
      </dgm:t>
    </dgm:pt>
    <dgm:pt modelId="{08BA94D7-5918-4984-8919-F3F431CCD85A}" type="parTrans" cxnId="{09932869-2772-4CAF-80D8-56C5E4628581}">
      <dgm:prSet/>
      <dgm:spPr/>
      <dgm:t>
        <a:bodyPr/>
        <a:lstStyle/>
        <a:p>
          <a:endParaRPr lang="en-US"/>
        </a:p>
      </dgm:t>
    </dgm:pt>
    <dgm:pt modelId="{0861555B-5A4A-4793-A309-A38615B11CA2}" type="sibTrans" cxnId="{09932869-2772-4CAF-80D8-56C5E4628581}">
      <dgm:prSet/>
      <dgm:spPr/>
      <dgm:t>
        <a:bodyPr/>
        <a:lstStyle/>
        <a:p>
          <a:endParaRPr lang="en-US"/>
        </a:p>
      </dgm:t>
    </dgm:pt>
    <dgm:pt modelId="{3B4C99F0-FBCB-42BF-A452-129EA3F3E759}" type="pres">
      <dgm:prSet presAssocID="{14EEBE7C-9622-4EEC-8DA5-72132DAAAA9D}" presName="root" presStyleCnt="0">
        <dgm:presLayoutVars>
          <dgm:dir/>
          <dgm:resizeHandles val="exact"/>
        </dgm:presLayoutVars>
      </dgm:prSet>
      <dgm:spPr/>
    </dgm:pt>
    <dgm:pt modelId="{2A3291D4-22A6-4EB7-804C-524D9AD7B3F2}" type="pres">
      <dgm:prSet presAssocID="{3B2E817E-9011-4422-B38A-E3685FB5D696}" presName="compNode" presStyleCnt="0"/>
      <dgm:spPr/>
    </dgm:pt>
    <dgm:pt modelId="{48912716-146F-4245-A5CA-1CBE097A4047}" type="pres">
      <dgm:prSet presAssocID="{3B2E817E-9011-4422-B38A-E3685FB5D696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estions"/>
        </a:ext>
      </dgm:extLst>
    </dgm:pt>
    <dgm:pt modelId="{8E26D7EE-7771-4338-848A-F0ACC6B69D53}" type="pres">
      <dgm:prSet presAssocID="{3B2E817E-9011-4422-B38A-E3685FB5D696}" presName="spaceRect" presStyleCnt="0"/>
      <dgm:spPr/>
    </dgm:pt>
    <dgm:pt modelId="{833A44D1-26BA-4B34-9FDC-AB907B5D51CC}" type="pres">
      <dgm:prSet presAssocID="{3B2E817E-9011-4422-B38A-E3685FB5D696}" presName="textRect" presStyleLbl="revTx" presStyleIdx="0" presStyleCnt="4">
        <dgm:presLayoutVars>
          <dgm:chMax val="1"/>
          <dgm:chPref val="1"/>
        </dgm:presLayoutVars>
      </dgm:prSet>
      <dgm:spPr/>
    </dgm:pt>
    <dgm:pt modelId="{B18DF11E-694C-480D-96BB-3585FB2FB8D6}" type="pres">
      <dgm:prSet presAssocID="{D2AE7D1D-862F-4A5A-8715-C2CF9002881A}" presName="sibTrans" presStyleCnt="0"/>
      <dgm:spPr/>
    </dgm:pt>
    <dgm:pt modelId="{04D09186-7C31-4415-8FDF-0551D76235AB}" type="pres">
      <dgm:prSet presAssocID="{FE545104-A58D-49B7-ADB6-3CDF80456BB4}" presName="compNode" presStyleCnt="0"/>
      <dgm:spPr/>
    </dgm:pt>
    <dgm:pt modelId="{B4E1858B-D130-43D6-AA90-D006131B24C4}" type="pres">
      <dgm:prSet presAssocID="{FE545104-A58D-49B7-ADB6-3CDF80456BB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 List"/>
        </a:ext>
      </dgm:extLst>
    </dgm:pt>
    <dgm:pt modelId="{64395DB4-C900-4871-A2ED-8816EDFBC7E1}" type="pres">
      <dgm:prSet presAssocID="{FE545104-A58D-49B7-ADB6-3CDF80456BB4}" presName="spaceRect" presStyleCnt="0"/>
      <dgm:spPr/>
    </dgm:pt>
    <dgm:pt modelId="{C6A64F04-FF84-4F83-9AB9-A73285376BCB}" type="pres">
      <dgm:prSet presAssocID="{FE545104-A58D-49B7-ADB6-3CDF80456BB4}" presName="textRect" presStyleLbl="revTx" presStyleIdx="1" presStyleCnt="4">
        <dgm:presLayoutVars>
          <dgm:chMax val="1"/>
          <dgm:chPref val="1"/>
        </dgm:presLayoutVars>
      </dgm:prSet>
      <dgm:spPr/>
    </dgm:pt>
    <dgm:pt modelId="{1CC8873F-6039-42A8-85AD-27AD5B0CEBBD}" type="pres">
      <dgm:prSet presAssocID="{10F204F8-687B-48FC-9114-B80FBB34C316}" presName="sibTrans" presStyleCnt="0"/>
      <dgm:spPr/>
    </dgm:pt>
    <dgm:pt modelId="{3B905433-DFA2-49E7-8692-0803D1CD3205}" type="pres">
      <dgm:prSet presAssocID="{7F3D8F3C-EEB4-493A-BBDD-3A8BA9DF2DCA}" presName="compNode" presStyleCnt="0"/>
      <dgm:spPr/>
    </dgm:pt>
    <dgm:pt modelId="{9A7752BB-3974-4671-BE4F-F7218DD307C1}" type="pres">
      <dgm:prSet presAssocID="{7F3D8F3C-EEB4-493A-BBDD-3A8BA9DF2DC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910E482E-AF01-4AFA-9047-A906EE2DD2DD}" type="pres">
      <dgm:prSet presAssocID="{7F3D8F3C-EEB4-493A-BBDD-3A8BA9DF2DCA}" presName="spaceRect" presStyleCnt="0"/>
      <dgm:spPr/>
    </dgm:pt>
    <dgm:pt modelId="{B54A40A4-9E3B-432D-BA59-562676F73A61}" type="pres">
      <dgm:prSet presAssocID="{7F3D8F3C-EEB4-493A-BBDD-3A8BA9DF2DCA}" presName="textRect" presStyleLbl="revTx" presStyleIdx="2" presStyleCnt="4">
        <dgm:presLayoutVars>
          <dgm:chMax val="1"/>
          <dgm:chPref val="1"/>
        </dgm:presLayoutVars>
      </dgm:prSet>
      <dgm:spPr/>
    </dgm:pt>
    <dgm:pt modelId="{ADA8A38F-839A-4A68-BB17-D4A29C336E04}" type="pres">
      <dgm:prSet presAssocID="{2C68214B-7864-4FA8-9F61-79DAF545D3E9}" presName="sibTrans" presStyleCnt="0"/>
      <dgm:spPr/>
    </dgm:pt>
    <dgm:pt modelId="{CDA45933-4368-41E8-9D2E-0CC01754BFC7}" type="pres">
      <dgm:prSet presAssocID="{920B49C2-824E-4F3B-B70C-7FDE010D3AC7}" presName="compNode" presStyleCnt="0"/>
      <dgm:spPr/>
    </dgm:pt>
    <dgm:pt modelId="{4F0D79D9-8C6A-40B3-BEBE-3D7F7822CBB9}" type="pres">
      <dgm:prSet presAssocID="{920B49C2-824E-4F3B-B70C-7FDE010D3AC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E4756B0-F0C2-42AE-80A0-258D9A16B996}" type="pres">
      <dgm:prSet presAssocID="{920B49C2-824E-4F3B-B70C-7FDE010D3AC7}" presName="spaceRect" presStyleCnt="0"/>
      <dgm:spPr/>
    </dgm:pt>
    <dgm:pt modelId="{B85D522F-31D1-4245-88C1-7AFCEAA62034}" type="pres">
      <dgm:prSet presAssocID="{920B49C2-824E-4F3B-B70C-7FDE010D3AC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B559DA0F-42C8-422F-B4EF-35F35B733E74}" srcId="{14EEBE7C-9622-4EEC-8DA5-72132DAAAA9D}" destId="{7F3D8F3C-EEB4-493A-BBDD-3A8BA9DF2DCA}" srcOrd="2" destOrd="0" parTransId="{6EE18E9E-E8BF-443B-931E-93413AFBD8BD}" sibTransId="{2C68214B-7864-4FA8-9F61-79DAF545D3E9}"/>
    <dgm:cxn modelId="{B11D6E19-F4E1-4607-832D-EB1EEA54B980}" srcId="{14EEBE7C-9622-4EEC-8DA5-72132DAAAA9D}" destId="{3B2E817E-9011-4422-B38A-E3685FB5D696}" srcOrd="0" destOrd="0" parTransId="{E654FE22-1066-4CBE-8800-BE7F7D05F393}" sibTransId="{D2AE7D1D-862F-4A5A-8715-C2CF9002881A}"/>
    <dgm:cxn modelId="{77BD4143-DC77-4201-A029-D05042DDFB0F}" srcId="{14EEBE7C-9622-4EEC-8DA5-72132DAAAA9D}" destId="{FE545104-A58D-49B7-ADB6-3CDF80456BB4}" srcOrd="1" destOrd="0" parTransId="{631CF327-8171-46F1-88BC-78353F573406}" sibTransId="{10F204F8-687B-48FC-9114-B80FBB34C316}"/>
    <dgm:cxn modelId="{09932869-2772-4CAF-80D8-56C5E4628581}" srcId="{14EEBE7C-9622-4EEC-8DA5-72132DAAAA9D}" destId="{920B49C2-824E-4F3B-B70C-7FDE010D3AC7}" srcOrd="3" destOrd="0" parTransId="{08BA94D7-5918-4984-8919-F3F431CCD85A}" sibTransId="{0861555B-5A4A-4793-A309-A38615B11CA2}"/>
    <dgm:cxn modelId="{1E75FA78-B176-4635-8C91-326EF25A012C}" type="presOf" srcId="{3B2E817E-9011-4422-B38A-E3685FB5D696}" destId="{833A44D1-26BA-4B34-9FDC-AB907B5D51CC}" srcOrd="0" destOrd="0" presId="urn:microsoft.com/office/officeart/2018/2/layout/IconLabelList"/>
    <dgm:cxn modelId="{1A712788-E7F7-4FFF-B14B-AB60A6881B8E}" type="presOf" srcId="{7F3D8F3C-EEB4-493A-BBDD-3A8BA9DF2DCA}" destId="{B54A40A4-9E3B-432D-BA59-562676F73A61}" srcOrd="0" destOrd="0" presId="urn:microsoft.com/office/officeart/2018/2/layout/IconLabelList"/>
    <dgm:cxn modelId="{943A0FC7-704A-4757-B9FA-1E44D6370389}" type="presOf" srcId="{14EEBE7C-9622-4EEC-8DA5-72132DAAAA9D}" destId="{3B4C99F0-FBCB-42BF-A452-129EA3F3E759}" srcOrd="0" destOrd="0" presId="urn:microsoft.com/office/officeart/2018/2/layout/IconLabelList"/>
    <dgm:cxn modelId="{0FF354D4-19EA-4DCC-9E36-27105DFCAF0D}" type="presOf" srcId="{920B49C2-824E-4F3B-B70C-7FDE010D3AC7}" destId="{B85D522F-31D1-4245-88C1-7AFCEAA62034}" srcOrd="0" destOrd="0" presId="urn:microsoft.com/office/officeart/2018/2/layout/IconLabelList"/>
    <dgm:cxn modelId="{698269F3-E557-4588-9E23-03D66A2F06E8}" type="presOf" srcId="{FE545104-A58D-49B7-ADB6-3CDF80456BB4}" destId="{C6A64F04-FF84-4F83-9AB9-A73285376BCB}" srcOrd="0" destOrd="0" presId="urn:microsoft.com/office/officeart/2018/2/layout/IconLabelList"/>
    <dgm:cxn modelId="{9ECDD274-EA9B-45F1-BEBD-8FCECF6220D5}" type="presParOf" srcId="{3B4C99F0-FBCB-42BF-A452-129EA3F3E759}" destId="{2A3291D4-22A6-4EB7-804C-524D9AD7B3F2}" srcOrd="0" destOrd="0" presId="urn:microsoft.com/office/officeart/2018/2/layout/IconLabelList"/>
    <dgm:cxn modelId="{9421594D-AFB6-4B70-A65F-63DC2559A7F0}" type="presParOf" srcId="{2A3291D4-22A6-4EB7-804C-524D9AD7B3F2}" destId="{48912716-146F-4245-A5CA-1CBE097A4047}" srcOrd="0" destOrd="0" presId="urn:microsoft.com/office/officeart/2018/2/layout/IconLabelList"/>
    <dgm:cxn modelId="{06F4C40E-610E-4FDC-BF4C-643D781C206C}" type="presParOf" srcId="{2A3291D4-22A6-4EB7-804C-524D9AD7B3F2}" destId="{8E26D7EE-7771-4338-848A-F0ACC6B69D53}" srcOrd="1" destOrd="0" presId="urn:microsoft.com/office/officeart/2018/2/layout/IconLabelList"/>
    <dgm:cxn modelId="{60CE6657-5DEE-486C-87AF-96B98A426EFF}" type="presParOf" srcId="{2A3291D4-22A6-4EB7-804C-524D9AD7B3F2}" destId="{833A44D1-26BA-4B34-9FDC-AB907B5D51CC}" srcOrd="2" destOrd="0" presId="urn:microsoft.com/office/officeart/2018/2/layout/IconLabelList"/>
    <dgm:cxn modelId="{582FAC6E-8B2B-4DA8-A434-2D3D206E5543}" type="presParOf" srcId="{3B4C99F0-FBCB-42BF-A452-129EA3F3E759}" destId="{B18DF11E-694C-480D-96BB-3585FB2FB8D6}" srcOrd="1" destOrd="0" presId="urn:microsoft.com/office/officeart/2018/2/layout/IconLabelList"/>
    <dgm:cxn modelId="{7A3FFE29-2B0D-4A81-B785-6C3FC010DFB3}" type="presParOf" srcId="{3B4C99F0-FBCB-42BF-A452-129EA3F3E759}" destId="{04D09186-7C31-4415-8FDF-0551D76235AB}" srcOrd="2" destOrd="0" presId="urn:microsoft.com/office/officeart/2018/2/layout/IconLabelList"/>
    <dgm:cxn modelId="{5579EE33-02CD-4736-ADD0-EFE03CFE4B84}" type="presParOf" srcId="{04D09186-7C31-4415-8FDF-0551D76235AB}" destId="{B4E1858B-D130-43D6-AA90-D006131B24C4}" srcOrd="0" destOrd="0" presId="urn:microsoft.com/office/officeart/2018/2/layout/IconLabelList"/>
    <dgm:cxn modelId="{05545E0B-F2DE-4FE9-891A-03867A956DB0}" type="presParOf" srcId="{04D09186-7C31-4415-8FDF-0551D76235AB}" destId="{64395DB4-C900-4871-A2ED-8816EDFBC7E1}" srcOrd="1" destOrd="0" presId="urn:microsoft.com/office/officeart/2018/2/layout/IconLabelList"/>
    <dgm:cxn modelId="{EB064776-CBD2-4DE6-AAEE-67D083205148}" type="presParOf" srcId="{04D09186-7C31-4415-8FDF-0551D76235AB}" destId="{C6A64F04-FF84-4F83-9AB9-A73285376BCB}" srcOrd="2" destOrd="0" presId="urn:microsoft.com/office/officeart/2018/2/layout/IconLabelList"/>
    <dgm:cxn modelId="{CDBDD374-4488-4DAA-B1DE-A63A6AF2FD86}" type="presParOf" srcId="{3B4C99F0-FBCB-42BF-A452-129EA3F3E759}" destId="{1CC8873F-6039-42A8-85AD-27AD5B0CEBBD}" srcOrd="3" destOrd="0" presId="urn:microsoft.com/office/officeart/2018/2/layout/IconLabelList"/>
    <dgm:cxn modelId="{D099CDFB-82DE-40E4-9D8C-006F478D9BA0}" type="presParOf" srcId="{3B4C99F0-FBCB-42BF-A452-129EA3F3E759}" destId="{3B905433-DFA2-49E7-8692-0803D1CD3205}" srcOrd="4" destOrd="0" presId="urn:microsoft.com/office/officeart/2018/2/layout/IconLabelList"/>
    <dgm:cxn modelId="{E52870D3-6B42-454A-9F26-E4952F0F622D}" type="presParOf" srcId="{3B905433-DFA2-49E7-8692-0803D1CD3205}" destId="{9A7752BB-3974-4671-BE4F-F7218DD307C1}" srcOrd="0" destOrd="0" presId="urn:microsoft.com/office/officeart/2018/2/layout/IconLabelList"/>
    <dgm:cxn modelId="{47D14B47-D052-4CB6-BD1D-6551605E4F3A}" type="presParOf" srcId="{3B905433-DFA2-49E7-8692-0803D1CD3205}" destId="{910E482E-AF01-4AFA-9047-A906EE2DD2DD}" srcOrd="1" destOrd="0" presId="urn:microsoft.com/office/officeart/2018/2/layout/IconLabelList"/>
    <dgm:cxn modelId="{7C21ED51-0914-4FD7-A2B1-D38E6C6F5AC9}" type="presParOf" srcId="{3B905433-DFA2-49E7-8692-0803D1CD3205}" destId="{B54A40A4-9E3B-432D-BA59-562676F73A61}" srcOrd="2" destOrd="0" presId="urn:microsoft.com/office/officeart/2018/2/layout/IconLabelList"/>
    <dgm:cxn modelId="{801DC79C-D879-477B-B8DE-F9FEA801AAD3}" type="presParOf" srcId="{3B4C99F0-FBCB-42BF-A452-129EA3F3E759}" destId="{ADA8A38F-839A-4A68-BB17-D4A29C336E04}" srcOrd="5" destOrd="0" presId="urn:microsoft.com/office/officeart/2018/2/layout/IconLabelList"/>
    <dgm:cxn modelId="{478A475A-3EDD-4B34-B7DB-0F00B804F4EC}" type="presParOf" srcId="{3B4C99F0-FBCB-42BF-A452-129EA3F3E759}" destId="{CDA45933-4368-41E8-9D2E-0CC01754BFC7}" srcOrd="6" destOrd="0" presId="urn:microsoft.com/office/officeart/2018/2/layout/IconLabelList"/>
    <dgm:cxn modelId="{6951B615-5C20-4AEE-9208-B149ED493FBF}" type="presParOf" srcId="{CDA45933-4368-41E8-9D2E-0CC01754BFC7}" destId="{4F0D79D9-8C6A-40B3-BEBE-3D7F7822CBB9}" srcOrd="0" destOrd="0" presId="urn:microsoft.com/office/officeart/2018/2/layout/IconLabelList"/>
    <dgm:cxn modelId="{A7480108-1931-4D1F-898A-471192B817FF}" type="presParOf" srcId="{CDA45933-4368-41E8-9D2E-0CC01754BFC7}" destId="{CE4756B0-F0C2-42AE-80A0-258D9A16B996}" srcOrd="1" destOrd="0" presId="urn:microsoft.com/office/officeart/2018/2/layout/IconLabelList"/>
    <dgm:cxn modelId="{3002CC6B-5BB8-4A28-8BE4-22F9E0C23787}" type="presParOf" srcId="{CDA45933-4368-41E8-9D2E-0CC01754BFC7}" destId="{B85D522F-31D1-4245-88C1-7AFCEAA62034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64C432D7-1DDB-4BDE-9286-477DDFAE05FE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1A2CAC1B-D66A-44C0-B81B-4FBFA0A0F1D5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Visual representation of step by step curriculum leading to certification</a:t>
          </a:r>
          <a:endParaRPr lang="en-US" dirty="0">
            <a:highlight>
              <a:srgbClr val="FF0000"/>
            </a:highlight>
          </a:endParaRPr>
        </a:p>
      </dgm:t>
    </dgm:pt>
    <dgm:pt modelId="{C989536C-970F-4B50-B820-6275C63CFA17}" type="parTrans" cxnId="{42B04125-73BA-460E-811F-01D29A3080FD}">
      <dgm:prSet/>
      <dgm:spPr/>
      <dgm:t>
        <a:bodyPr/>
        <a:lstStyle/>
        <a:p>
          <a:endParaRPr lang="en-US"/>
        </a:p>
      </dgm:t>
    </dgm:pt>
    <dgm:pt modelId="{D328C9BF-8E1B-4CEC-B16F-C978F7475A45}" type="sibTrans" cxnId="{42B04125-73BA-460E-811F-01D29A3080FD}">
      <dgm:prSet/>
      <dgm:spPr/>
      <dgm:t>
        <a:bodyPr/>
        <a:lstStyle/>
        <a:p>
          <a:endParaRPr lang="en-US"/>
        </a:p>
      </dgm:t>
    </dgm:pt>
    <dgm:pt modelId="{DF828DFF-C168-4D7F-9D46-BAD4741997A3}">
      <dgm:prSet/>
      <dgm:spPr/>
      <dgm:t>
        <a:bodyPr/>
        <a:lstStyle/>
        <a:p>
          <a:r>
            <a:rPr lang="en-GB"/>
            <a:t>Exclusive Learning Asset only available to Customers</a:t>
          </a:r>
          <a:endParaRPr lang="en-US"/>
        </a:p>
      </dgm:t>
    </dgm:pt>
    <dgm:pt modelId="{29E652D5-5ADE-4BA4-A18F-73B9A52DECBE}" type="parTrans" cxnId="{AB82619B-A26A-4504-81AB-F1616D296C79}">
      <dgm:prSet/>
      <dgm:spPr/>
      <dgm:t>
        <a:bodyPr/>
        <a:lstStyle/>
        <a:p>
          <a:endParaRPr lang="en-US"/>
        </a:p>
      </dgm:t>
    </dgm:pt>
    <dgm:pt modelId="{094AA6BE-FD34-4791-A500-943E1CE2131A}" type="sibTrans" cxnId="{AB82619B-A26A-4504-81AB-F1616D296C79}">
      <dgm:prSet/>
      <dgm:spPr/>
      <dgm:t>
        <a:bodyPr/>
        <a:lstStyle/>
        <a:p>
          <a:endParaRPr lang="en-US"/>
        </a:p>
      </dgm:t>
    </dgm:pt>
    <dgm:pt modelId="{33D95448-14F6-4331-B340-2FA8FFAC5501}">
      <dgm:prSet/>
      <dgm:spPr/>
      <dgm:t>
        <a:bodyPr/>
        <a:lstStyle/>
        <a:p>
          <a:r>
            <a:rPr lang="en-GB"/>
            <a:t>Free Training Planning and Modelling Tool for S/4HANA Cloud</a:t>
          </a:r>
          <a:endParaRPr lang="en-US"/>
        </a:p>
      </dgm:t>
    </dgm:pt>
    <dgm:pt modelId="{ECB8EB1E-5E9D-43C9-9C7A-DCA9205602EB}" type="parTrans" cxnId="{87FFB509-6D17-4419-8FA3-7E7D01D3F52D}">
      <dgm:prSet/>
      <dgm:spPr/>
      <dgm:t>
        <a:bodyPr/>
        <a:lstStyle/>
        <a:p>
          <a:endParaRPr lang="en-US"/>
        </a:p>
      </dgm:t>
    </dgm:pt>
    <dgm:pt modelId="{576E1A9C-3962-434C-8228-0CCC3918950B}" type="sibTrans" cxnId="{87FFB509-6D17-4419-8FA3-7E7D01D3F52D}">
      <dgm:prSet/>
      <dgm:spPr/>
      <dgm:t>
        <a:bodyPr/>
        <a:lstStyle/>
        <a:p>
          <a:endParaRPr lang="en-US"/>
        </a:p>
      </dgm:t>
    </dgm:pt>
    <dgm:pt modelId="{C4718C99-8EE4-4424-9C99-D4FC56D3DC55}">
      <dgm:prSet/>
      <dgm:spPr/>
      <dgm:t>
        <a:bodyPr/>
        <a:lstStyle/>
        <a:p>
          <a:r>
            <a:rPr lang="en-GB"/>
            <a:t>One-Stop-Shop for learning assets for Methodology and Solution Proficiency for SAP S/4HANA Cloud</a:t>
          </a:r>
          <a:endParaRPr lang="en-US"/>
        </a:p>
      </dgm:t>
    </dgm:pt>
    <dgm:pt modelId="{7DAD6E46-872E-4722-91E9-64239B02D9CD}" type="parTrans" cxnId="{946C7E32-B983-4FFD-8245-3746A43863EA}">
      <dgm:prSet/>
      <dgm:spPr/>
      <dgm:t>
        <a:bodyPr/>
        <a:lstStyle/>
        <a:p>
          <a:endParaRPr lang="en-US"/>
        </a:p>
      </dgm:t>
    </dgm:pt>
    <dgm:pt modelId="{FECD0C1C-E60A-471E-BEA1-2615A7091174}" type="sibTrans" cxnId="{946C7E32-B983-4FFD-8245-3746A43863EA}">
      <dgm:prSet/>
      <dgm:spPr/>
      <dgm:t>
        <a:bodyPr/>
        <a:lstStyle/>
        <a:p>
          <a:endParaRPr lang="en-US"/>
        </a:p>
      </dgm:t>
    </dgm:pt>
    <dgm:pt modelId="{A5BCE053-E729-460B-A9B6-E8FA601BB907}" type="pres">
      <dgm:prSet presAssocID="{64C432D7-1DDB-4BDE-9286-477DDFAE05FE}" presName="root" presStyleCnt="0">
        <dgm:presLayoutVars>
          <dgm:dir/>
          <dgm:resizeHandles val="exact"/>
        </dgm:presLayoutVars>
      </dgm:prSet>
      <dgm:spPr/>
    </dgm:pt>
    <dgm:pt modelId="{17D28AD3-3E40-4F27-8EEA-FD7425BBE4AA}" type="pres">
      <dgm:prSet presAssocID="{64C432D7-1DDB-4BDE-9286-477DDFAE05FE}" presName="container" presStyleCnt="0">
        <dgm:presLayoutVars>
          <dgm:dir/>
          <dgm:resizeHandles val="exact"/>
        </dgm:presLayoutVars>
      </dgm:prSet>
      <dgm:spPr/>
    </dgm:pt>
    <dgm:pt modelId="{C2F1D019-69B9-4756-B3E0-E3FA0E63A38D}" type="pres">
      <dgm:prSet presAssocID="{1A2CAC1B-D66A-44C0-B81B-4FBFA0A0F1D5}" presName="compNode" presStyleCnt="0"/>
      <dgm:spPr/>
    </dgm:pt>
    <dgm:pt modelId="{290A510A-DD93-49BF-98DD-C53F562F068B}" type="pres">
      <dgm:prSet presAssocID="{1A2CAC1B-D66A-44C0-B81B-4FBFA0A0F1D5}" presName="iconBgRect" presStyleLbl="bgShp" presStyleIdx="0" presStyleCnt="4"/>
      <dgm:spPr/>
    </dgm:pt>
    <dgm:pt modelId="{680B21F6-F40C-40D8-A02F-CDD7B2061048}" type="pres">
      <dgm:prSet presAssocID="{1A2CAC1B-D66A-44C0-B81B-4FBFA0A0F1D5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ploma Roll"/>
        </a:ext>
      </dgm:extLst>
    </dgm:pt>
    <dgm:pt modelId="{8D6622CD-EDE0-469E-8472-C274ADDA6E73}" type="pres">
      <dgm:prSet presAssocID="{1A2CAC1B-D66A-44C0-B81B-4FBFA0A0F1D5}" presName="spaceRect" presStyleCnt="0"/>
      <dgm:spPr/>
    </dgm:pt>
    <dgm:pt modelId="{FBC26C7D-71B9-46E2-AC91-3262C63799E2}" type="pres">
      <dgm:prSet presAssocID="{1A2CAC1B-D66A-44C0-B81B-4FBFA0A0F1D5}" presName="textRect" presStyleLbl="revTx" presStyleIdx="0" presStyleCnt="4">
        <dgm:presLayoutVars>
          <dgm:chMax val="1"/>
          <dgm:chPref val="1"/>
        </dgm:presLayoutVars>
      </dgm:prSet>
      <dgm:spPr/>
    </dgm:pt>
    <dgm:pt modelId="{E68002A2-4556-4850-94B5-EBDA0F11ED66}" type="pres">
      <dgm:prSet presAssocID="{D328C9BF-8E1B-4CEC-B16F-C978F7475A45}" presName="sibTrans" presStyleLbl="sibTrans2D1" presStyleIdx="0" presStyleCnt="0"/>
      <dgm:spPr/>
    </dgm:pt>
    <dgm:pt modelId="{D3F5AA61-866D-4B97-908E-B6A084388F51}" type="pres">
      <dgm:prSet presAssocID="{DF828DFF-C168-4D7F-9D46-BAD4741997A3}" presName="compNode" presStyleCnt="0"/>
      <dgm:spPr/>
    </dgm:pt>
    <dgm:pt modelId="{621999A6-5526-473E-A1A7-621086CE7525}" type="pres">
      <dgm:prSet presAssocID="{DF828DFF-C168-4D7F-9D46-BAD4741997A3}" presName="iconBgRect" presStyleLbl="bgShp" presStyleIdx="1" presStyleCnt="4"/>
      <dgm:spPr/>
    </dgm:pt>
    <dgm:pt modelId="{10596053-99DA-4C23-AC83-397C4DEB1C5A}" type="pres">
      <dgm:prSet presAssocID="{DF828DFF-C168-4D7F-9D46-BAD4741997A3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ternetBanking"/>
        </a:ext>
      </dgm:extLst>
    </dgm:pt>
    <dgm:pt modelId="{1664D588-0AD9-4012-ABF1-0223ABE46697}" type="pres">
      <dgm:prSet presAssocID="{DF828DFF-C168-4D7F-9D46-BAD4741997A3}" presName="spaceRect" presStyleCnt="0"/>
      <dgm:spPr/>
    </dgm:pt>
    <dgm:pt modelId="{24A03164-C491-4F30-BA6F-9995C1F2D0E4}" type="pres">
      <dgm:prSet presAssocID="{DF828DFF-C168-4D7F-9D46-BAD4741997A3}" presName="textRect" presStyleLbl="revTx" presStyleIdx="1" presStyleCnt="4">
        <dgm:presLayoutVars>
          <dgm:chMax val="1"/>
          <dgm:chPref val="1"/>
        </dgm:presLayoutVars>
      </dgm:prSet>
      <dgm:spPr/>
    </dgm:pt>
    <dgm:pt modelId="{5F631E79-1A4C-4688-BE4F-1626C02D732B}" type="pres">
      <dgm:prSet presAssocID="{094AA6BE-FD34-4791-A500-943E1CE2131A}" presName="sibTrans" presStyleLbl="sibTrans2D1" presStyleIdx="0" presStyleCnt="0"/>
      <dgm:spPr/>
    </dgm:pt>
    <dgm:pt modelId="{CD8E5FD4-B4D2-48CF-A29D-C6E0636DD48F}" type="pres">
      <dgm:prSet presAssocID="{33D95448-14F6-4331-B340-2FA8FFAC5501}" presName="compNode" presStyleCnt="0"/>
      <dgm:spPr/>
    </dgm:pt>
    <dgm:pt modelId="{8A794C68-751C-4CEF-8E63-3B03728ECD69}" type="pres">
      <dgm:prSet presAssocID="{33D95448-14F6-4331-B340-2FA8FFAC5501}" presName="iconBgRect" presStyleLbl="bgShp" presStyleIdx="2" presStyleCnt="4"/>
      <dgm:spPr/>
    </dgm:pt>
    <dgm:pt modelId="{98039ECD-7722-48A7-97AB-0295AC9F9B08}" type="pres">
      <dgm:prSet presAssocID="{33D95448-14F6-4331-B340-2FA8FFAC550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09F97B9E-2940-4A42-9704-5E1C41921B85}" type="pres">
      <dgm:prSet presAssocID="{33D95448-14F6-4331-B340-2FA8FFAC5501}" presName="spaceRect" presStyleCnt="0"/>
      <dgm:spPr/>
    </dgm:pt>
    <dgm:pt modelId="{9E8F17D7-35E8-4DF4-A2BD-50D4FD99A42F}" type="pres">
      <dgm:prSet presAssocID="{33D95448-14F6-4331-B340-2FA8FFAC5501}" presName="textRect" presStyleLbl="revTx" presStyleIdx="2" presStyleCnt="4">
        <dgm:presLayoutVars>
          <dgm:chMax val="1"/>
          <dgm:chPref val="1"/>
        </dgm:presLayoutVars>
      </dgm:prSet>
      <dgm:spPr/>
    </dgm:pt>
    <dgm:pt modelId="{ECF60CE6-98FF-4431-A55C-351CBC63D92F}" type="pres">
      <dgm:prSet presAssocID="{576E1A9C-3962-434C-8228-0CCC3918950B}" presName="sibTrans" presStyleLbl="sibTrans2D1" presStyleIdx="0" presStyleCnt="0"/>
      <dgm:spPr/>
    </dgm:pt>
    <dgm:pt modelId="{B971CA64-5C1D-4CCF-9B04-AC91A5973308}" type="pres">
      <dgm:prSet presAssocID="{C4718C99-8EE4-4424-9C99-D4FC56D3DC55}" presName="compNode" presStyleCnt="0"/>
      <dgm:spPr/>
    </dgm:pt>
    <dgm:pt modelId="{B81C84B6-245B-4E4A-9F9C-07584448369F}" type="pres">
      <dgm:prSet presAssocID="{C4718C99-8EE4-4424-9C99-D4FC56D3DC55}" presName="iconBgRect" presStyleLbl="bgShp" presStyleIdx="3" presStyleCnt="4"/>
      <dgm:spPr/>
    </dgm:pt>
    <dgm:pt modelId="{020E6A7D-BE82-4788-858C-C88B508AF07D}" type="pres">
      <dgm:prSet presAssocID="{C4718C99-8EE4-4424-9C99-D4FC56D3DC55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ternetOfThings"/>
        </a:ext>
      </dgm:extLst>
    </dgm:pt>
    <dgm:pt modelId="{549D86AB-3427-4D42-8398-345BAAD2990F}" type="pres">
      <dgm:prSet presAssocID="{C4718C99-8EE4-4424-9C99-D4FC56D3DC55}" presName="spaceRect" presStyleCnt="0"/>
      <dgm:spPr/>
    </dgm:pt>
    <dgm:pt modelId="{7A315605-A94E-473D-8263-D1CAE692BAAF}" type="pres">
      <dgm:prSet presAssocID="{C4718C99-8EE4-4424-9C99-D4FC56D3DC55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87FFB509-6D17-4419-8FA3-7E7D01D3F52D}" srcId="{64C432D7-1DDB-4BDE-9286-477DDFAE05FE}" destId="{33D95448-14F6-4331-B340-2FA8FFAC5501}" srcOrd="2" destOrd="0" parTransId="{ECB8EB1E-5E9D-43C9-9C7A-DCA9205602EB}" sibTransId="{576E1A9C-3962-434C-8228-0CCC3918950B}"/>
    <dgm:cxn modelId="{42B04125-73BA-460E-811F-01D29A3080FD}" srcId="{64C432D7-1DDB-4BDE-9286-477DDFAE05FE}" destId="{1A2CAC1B-D66A-44C0-B81B-4FBFA0A0F1D5}" srcOrd="0" destOrd="0" parTransId="{C989536C-970F-4B50-B820-6275C63CFA17}" sibTransId="{D328C9BF-8E1B-4CEC-B16F-C978F7475A45}"/>
    <dgm:cxn modelId="{946C7E32-B983-4FFD-8245-3746A43863EA}" srcId="{64C432D7-1DDB-4BDE-9286-477DDFAE05FE}" destId="{C4718C99-8EE4-4424-9C99-D4FC56D3DC55}" srcOrd="3" destOrd="0" parTransId="{7DAD6E46-872E-4722-91E9-64239B02D9CD}" sibTransId="{FECD0C1C-E60A-471E-BEA1-2615A7091174}"/>
    <dgm:cxn modelId="{F8282037-1225-427F-8097-497C3D8C4A95}" type="presOf" srcId="{DF828DFF-C168-4D7F-9D46-BAD4741997A3}" destId="{24A03164-C491-4F30-BA6F-9995C1F2D0E4}" srcOrd="0" destOrd="0" presId="urn:microsoft.com/office/officeart/2018/2/layout/IconCircleList"/>
    <dgm:cxn modelId="{4B9F5D40-5BC3-4182-AB5B-126C572F542F}" type="presOf" srcId="{1A2CAC1B-D66A-44C0-B81B-4FBFA0A0F1D5}" destId="{FBC26C7D-71B9-46E2-AC91-3262C63799E2}" srcOrd="0" destOrd="0" presId="urn:microsoft.com/office/officeart/2018/2/layout/IconCircleList"/>
    <dgm:cxn modelId="{CD555885-51C9-4816-8838-78CDE96EDEA9}" type="presOf" srcId="{C4718C99-8EE4-4424-9C99-D4FC56D3DC55}" destId="{7A315605-A94E-473D-8263-D1CAE692BAAF}" srcOrd="0" destOrd="0" presId="urn:microsoft.com/office/officeart/2018/2/layout/IconCircleList"/>
    <dgm:cxn modelId="{AB82619B-A26A-4504-81AB-F1616D296C79}" srcId="{64C432D7-1DDB-4BDE-9286-477DDFAE05FE}" destId="{DF828DFF-C168-4D7F-9D46-BAD4741997A3}" srcOrd="1" destOrd="0" parTransId="{29E652D5-5ADE-4BA4-A18F-73B9A52DECBE}" sibTransId="{094AA6BE-FD34-4791-A500-943E1CE2131A}"/>
    <dgm:cxn modelId="{1463A2C0-25B9-4056-8C79-0C3C017C0A69}" type="presOf" srcId="{64C432D7-1DDB-4BDE-9286-477DDFAE05FE}" destId="{A5BCE053-E729-460B-A9B6-E8FA601BB907}" srcOrd="0" destOrd="0" presId="urn:microsoft.com/office/officeart/2018/2/layout/IconCircleList"/>
    <dgm:cxn modelId="{1AF17EE4-46ED-43DE-8ADA-208A9F647E31}" type="presOf" srcId="{094AA6BE-FD34-4791-A500-943E1CE2131A}" destId="{5F631E79-1A4C-4688-BE4F-1626C02D732B}" srcOrd="0" destOrd="0" presId="urn:microsoft.com/office/officeart/2018/2/layout/IconCircleList"/>
    <dgm:cxn modelId="{24C159E6-AFF6-482F-B7DF-B49A55612D94}" type="presOf" srcId="{33D95448-14F6-4331-B340-2FA8FFAC5501}" destId="{9E8F17D7-35E8-4DF4-A2BD-50D4FD99A42F}" srcOrd="0" destOrd="0" presId="urn:microsoft.com/office/officeart/2018/2/layout/IconCircleList"/>
    <dgm:cxn modelId="{C98CBBEE-4700-4CD2-9D5F-72B925A59DDE}" type="presOf" srcId="{D328C9BF-8E1B-4CEC-B16F-C978F7475A45}" destId="{E68002A2-4556-4850-94B5-EBDA0F11ED66}" srcOrd="0" destOrd="0" presId="urn:microsoft.com/office/officeart/2018/2/layout/IconCircleList"/>
    <dgm:cxn modelId="{41C477F1-C1AC-4C74-B7A6-6489F5652665}" type="presOf" srcId="{576E1A9C-3962-434C-8228-0CCC3918950B}" destId="{ECF60CE6-98FF-4431-A55C-351CBC63D92F}" srcOrd="0" destOrd="0" presId="urn:microsoft.com/office/officeart/2018/2/layout/IconCircleList"/>
    <dgm:cxn modelId="{76389F10-C7F5-44B8-8DA6-97FF0DE88824}" type="presParOf" srcId="{A5BCE053-E729-460B-A9B6-E8FA601BB907}" destId="{17D28AD3-3E40-4F27-8EEA-FD7425BBE4AA}" srcOrd="0" destOrd="0" presId="urn:microsoft.com/office/officeart/2018/2/layout/IconCircleList"/>
    <dgm:cxn modelId="{E11C4E83-1CC5-4D7D-97F6-3B5F6E93A616}" type="presParOf" srcId="{17D28AD3-3E40-4F27-8EEA-FD7425BBE4AA}" destId="{C2F1D019-69B9-4756-B3E0-E3FA0E63A38D}" srcOrd="0" destOrd="0" presId="urn:microsoft.com/office/officeart/2018/2/layout/IconCircleList"/>
    <dgm:cxn modelId="{A5768E5F-144B-43B4-B5CA-DBA3B7FDBCDE}" type="presParOf" srcId="{C2F1D019-69B9-4756-B3E0-E3FA0E63A38D}" destId="{290A510A-DD93-49BF-98DD-C53F562F068B}" srcOrd="0" destOrd="0" presId="urn:microsoft.com/office/officeart/2018/2/layout/IconCircleList"/>
    <dgm:cxn modelId="{6F8244B4-4091-4A32-901A-A074984A04E7}" type="presParOf" srcId="{C2F1D019-69B9-4756-B3E0-E3FA0E63A38D}" destId="{680B21F6-F40C-40D8-A02F-CDD7B2061048}" srcOrd="1" destOrd="0" presId="urn:microsoft.com/office/officeart/2018/2/layout/IconCircleList"/>
    <dgm:cxn modelId="{7C423927-512B-4D25-914B-D7FE64ED48E4}" type="presParOf" srcId="{C2F1D019-69B9-4756-B3E0-E3FA0E63A38D}" destId="{8D6622CD-EDE0-469E-8472-C274ADDA6E73}" srcOrd="2" destOrd="0" presId="urn:microsoft.com/office/officeart/2018/2/layout/IconCircleList"/>
    <dgm:cxn modelId="{B744E578-029A-4417-97D6-332287818EB9}" type="presParOf" srcId="{C2F1D019-69B9-4756-B3E0-E3FA0E63A38D}" destId="{FBC26C7D-71B9-46E2-AC91-3262C63799E2}" srcOrd="3" destOrd="0" presId="urn:microsoft.com/office/officeart/2018/2/layout/IconCircleList"/>
    <dgm:cxn modelId="{DC17F691-FDF7-4ADA-9540-9421E8CBAB91}" type="presParOf" srcId="{17D28AD3-3E40-4F27-8EEA-FD7425BBE4AA}" destId="{E68002A2-4556-4850-94B5-EBDA0F11ED66}" srcOrd="1" destOrd="0" presId="urn:microsoft.com/office/officeart/2018/2/layout/IconCircleList"/>
    <dgm:cxn modelId="{81A27B00-4AE4-4309-8F85-0C3476BFD021}" type="presParOf" srcId="{17D28AD3-3E40-4F27-8EEA-FD7425BBE4AA}" destId="{D3F5AA61-866D-4B97-908E-B6A084388F51}" srcOrd="2" destOrd="0" presId="urn:microsoft.com/office/officeart/2018/2/layout/IconCircleList"/>
    <dgm:cxn modelId="{5DAF0DBA-F8B5-4457-9476-8641F7A681B3}" type="presParOf" srcId="{D3F5AA61-866D-4B97-908E-B6A084388F51}" destId="{621999A6-5526-473E-A1A7-621086CE7525}" srcOrd="0" destOrd="0" presId="urn:microsoft.com/office/officeart/2018/2/layout/IconCircleList"/>
    <dgm:cxn modelId="{D853DB85-92A7-4A56-8398-85B109DA3E11}" type="presParOf" srcId="{D3F5AA61-866D-4B97-908E-B6A084388F51}" destId="{10596053-99DA-4C23-AC83-397C4DEB1C5A}" srcOrd="1" destOrd="0" presId="urn:microsoft.com/office/officeart/2018/2/layout/IconCircleList"/>
    <dgm:cxn modelId="{4D4C6E65-6FC8-4187-BAE1-96B92D6F5150}" type="presParOf" srcId="{D3F5AA61-866D-4B97-908E-B6A084388F51}" destId="{1664D588-0AD9-4012-ABF1-0223ABE46697}" srcOrd="2" destOrd="0" presId="urn:microsoft.com/office/officeart/2018/2/layout/IconCircleList"/>
    <dgm:cxn modelId="{A7F80BE2-113D-4D83-BDA5-AD1C1EE343B2}" type="presParOf" srcId="{D3F5AA61-866D-4B97-908E-B6A084388F51}" destId="{24A03164-C491-4F30-BA6F-9995C1F2D0E4}" srcOrd="3" destOrd="0" presId="urn:microsoft.com/office/officeart/2018/2/layout/IconCircleList"/>
    <dgm:cxn modelId="{157B607A-E819-4280-9988-AE4B6E116BA7}" type="presParOf" srcId="{17D28AD3-3E40-4F27-8EEA-FD7425BBE4AA}" destId="{5F631E79-1A4C-4688-BE4F-1626C02D732B}" srcOrd="3" destOrd="0" presId="urn:microsoft.com/office/officeart/2018/2/layout/IconCircleList"/>
    <dgm:cxn modelId="{EECD25A3-91D9-4C07-A1DA-B4843D6C7068}" type="presParOf" srcId="{17D28AD3-3E40-4F27-8EEA-FD7425BBE4AA}" destId="{CD8E5FD4-B4D2-48CF-A29D-C6E0636DD48F}" srcOrd="4" destOrd="0" presId="urn:microsoft.com/office/officeart/2018/2/layout/IconCircleList"/>
    <dgm:cxn modelId="{CFF40C74-7F96-4D3D-89B1-95B727F021B8}" type="presParOf" srcId="{CD8E5FD4-B4D2-48CF-A29D-C6E0636DD48F}" destId="{8A794C68-751C-4CEF-8E63-3B03728ECD69}" srcOrd="0" destOrd="0" presId="urn:microsoft.com/office/officeart/2018/2/layout/IconCircleList"/>
    <dgm:cxn modelId="{2382A800-F5C6-4B43-946B-812703289A02}" type="presParOf" srcId="{CD8E5FD4-B4D2-48CF-A29D-C6E0636DD48F}" destId="{98039ECD-7722-48A7-97AB-0295AC9F9B08}" srcOrd="1" destOrd="0" presId="urn:microsoft.com/office/officeart/2018/2/layout/IconCircleList"/>
    <dgm:cxn modelId="{28981968-623E-4F1E-ADFA-BCB0619F7EDC}" type="presParOf" srcId="{CD8E5FD4-B4D2-48CF-A29D-C6E0636DD48F}" destId="{09F97B9E-2940-4A42-9704-5E1C41921B85}" srcOrd="2" destOrd="0" presId="urn:microsoft.com/office/officeart/2018/2/layout/IconCircleList"/>
    <dgm:cxn modelId="{EA570200-2A0C-4FCD-BDF1-50E55D248BE8}" type="presParOf" srcId="{CD8E5FD4-B4D2-48CF-A29D-C6E0636DD48F}" destId="{9E8F17D7-35E8-4DF4-A2BD-50D4FD99A42F}" srcOrd="3" destOrd="0" presId="urn:microsoft.com/office/officeart/2018/2/layout/IconCircleList"/>
    <dgm:cxn modelId="{79512776-5FC3-49D5-9A3F-6DABCE455F21}" type="presParOf" srcId="{17D28AD3-3E40-4F27-8EEA-FD7425BBE4AA}" destId="{ECF60CE6-98FF-4431-A55C-351CBC63D92F}" srcOrd="5" destOrd="0" presId="urn:microsoft.com/office/officeart/2018/2/layout/IconCircleList"/>
    <dgm:cxn modelId="{10457F5D-43BE-443D-A665-1C83C037F586}" type="presParOf" srcId="{17D28AD3-3E40-4F27-8EEA-FD7425BBE4AA}" destId="{B971CA64-5C1D-4CCF-9B04-AC91A5973308}" srcOrd="6" destOrd="0" presId="urn:microsoft.com/office/officeart/2018/2/layout/IconCircleList"/>
    <dgm:cxn modelId="{5478E55E-5ECD-45C2-AECB-97BC51A66F24}" type="presParOf" srcId="{B971CA64-5C1D-4CCF-9B04-AC91A5973308}" destId="{B81C84B6-245B-4E4A-9F9C-07584448369F}" srcOrd="0" destOrd="0" presId="urn:microsoft.com/office/officeart/2018/2/layout/IconCircleList"/>
    <dgm:cxn modelId="{8912392B-0C97-40D9-BB88-11A433FAEA80}" type="presParOf" srcId="{B971CA64-5C1D-4CCF-9B04-AC91A5973308}" destId="{020E6A7D-BE82-4788-858C-C88B508AF07D}" srcOrd="1" destOrd="0" presId="urn:microsoft.com/office/officeart/2018/2/layout/IconCircleList"/>
    <dgm:cxn modelId="{25202629-57B8-4EFD-BDF7-58C02D0B9328}" type="presParOf" srcId="{B971CA64-5C1D-4CCF-9B04-AC91A5973308}" destId="{549D86AB-3427-4D42-8398-345BAAD2990F}" srcOrd="2" destOrd="0" presId="urn:microsoft.com/office/officeart/2018/2/layout/IconCircleList"/>
    <dgm:cxn modelId="{A06B2CEA-0F28-47C5-B361-32D62DF661F5}" type="presParOf" srcId="{B971CA64-5C1D-4CCF-9B04-AC91A5973308}" destId="{7A315605-A94E-473D-8263-D1CAE692BAAF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09603A-309C-4BF6-82FB-44547074EA00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01ACECE1-9529-41F2-B436-8D27DFD80832}">
      <dgm:prSet/>
      <dgm:spPr/>
      <dgm:t>
        <a:bodyPr/>
        <a:lstStyle/>
        <a:p>
          <a:pPr>
            <a:defRPr cap="all"/>
          </a:pPr>
          <a:r>
            <a:rPr lang="en-GB" b="1" dirty="0">
              <a:solidFill>
                <a:srgbClr val="FF0000"/>
              </a:solidFill>
            </a:rPr>
            <a:t>True</a:t>
          </a:r>
          <a:endParaRPr lang="en-US" b="1" dirty="0">
            <a:solidFill>
              <a:srgbClr val="FF0000"/>
            </a:solidFill>
          </a:endParaRPr>
        </a:p>
      </dgm:t>
    </dgm:pt>
    <dgm:pt modelId="{92D54092-C29D-48F4-A986-8DA329E1ECE8}" type="parTrans" cxnId="{34B7304C-05CE-4272-8822-E00341961A77}">
      <dgm:prSet/>
      <dgm:spPr/>
      <dgm:t>
        <a:bodyPr/>
        <a:lstStyle/>
        <a:p>
          <a:endParaRPr lang="en-US"/>
        </a:p>
      </dgm:t>
    </dgm:pt>
    <dgm:pt modelId="{71780B77-5564-4F81-812B-CC192194AE71}" type="sibTrans" cxnId="{34B7304C-05CE-4272-8822-E00341961A77}">
      <dgm:prSet/>
      <dgm:spPr/>
      <dgm:t>
        <a:bodyPr/>
        <a:lstStyle/>
        <a:p>
          <a:endParaRPr lang="en-US"/>
        </a:p>
      </dgm:t>
    </dgm:pt>
    <dgm:pt modelId="{EE71A65E-4DFA-424C-99A5-3394C423079E}">
      <dgm:prSet/>
      <dgm:spPr/>
      <dgm:t>
        <a:bodyPr/>
        <a:lstStyle/>
        <a:p>
          <a:pPr>
            <a:defRPr cap="all"/>
          </a:pPr>
          <a:r>
            <a:rPr lang="en-GB"/>
            <a:t>False</a:t>
          </a:r>
          <a:endParaRPr lang="en-US"/>
        </a:p>
      </dgm:t>
    </dgm:pt>
    <dgm:pt modelId="{31B4D843-1445-4A44-A5CD-F4DAD86E580E}" type="parTrans" cxnId="{02B7675A-49C9-4A04-A171-4B31F0DADDA7}">
      <dgm:prSet/>
      <dgm:spPr/>
      <dgm:t>
        <a:bodyPr/>
        <a:lstStyle/>
        <a:p>
          <a:endParaRPr lang="en-US"/>
        </a:p>
      </dgm:t>
    </dgm:pt>
    <dgm:pt modelId="{0A984F3E-EF62-45A6-B814-214CCB6EA63E}" type="sibTrans" cxnId="{02B7675A-49C9-4A04-A171-4B31F0DADDA7}">
      <dgm:prSet/>
      <dgm:spPr/>
      <dgm:t>
        <a:bodyPr/>
        <a:lstStyle/>
        <a:p>
          <a:endParaRPr lang="en-US"/>
        </a:p>
      </dgm:t>
    </dgm:pt>
    <dgm:pt modelId="{DD9663B1-9879-463B-BFF4-6F8266B1D323}" type="pres">
      <dgm:prSet presAssocID="{DB09603A-309C-4BF6-82FB-44547074EA00}" presName="root" presStyleCnt="0">
        <dgm:presLayoutVars>
          <dgm:dir/>
          <dgm:resizeHandles val="exact"/>
        </dgm:presLayoutVars>
      </dgm:prSet>
      <dgm:spPr/>
    </dgm:pt>
    <dgm:pt modelId="{346CA660-0F96-4FF7-9D15-E9844BD9A31D}" type="pres">
      <dgm:prSet presAssocID="{01ACECE1-9529-41F2-B436-8D27DFD80832}" presName="compNode" presStyleCnt="0"/>
      <dgm:spPr/>
    </dgm:pt>
    <dgm:pt modelId="{54CC440A-AE30-4661-867E-A7B4927D9610}" type="pres">
      <dgm:prSet presAssocID="{01ACECE1-9529-41F2-B436-8D27DFD80832}" presName="iconBgRect" presStyleLbl="bgShp" presStyleIdx="0" presStyleCnt="2"/>
      <dgm:spPr/>
    </dgm:pt>
    <dgm:pt modelId="{1EE8DEAC-4206-4573-8E09-13712DA3F962}" type="pres">
      <dgm:prSet presAssocID="{01ACECE1-9529-41F2-B436-8D27DFD80832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BD57B7B0-D6C2-47F1-B6B5-B12D8964C9ED}" type="pres">
      <dgm:prSet presAssocID="{01ACECE1-9529-41F2-B436-8D27DFD80832}" presName="spaceRect" presStyleCnt="0"/>
      <dgm:spPr/>
    </dgm:pt>
    <dgm:pt modelId="{ECBE513E-C1C1-40FC-B78C-8EAFD64100AA}" type="pres">
      <dgm:prSet presAssocID="{01ACECE1-9529-41F2-B436-8D27DFD80832}" presName="textRect" presStyleLbl="revTx" presStyleIdx="0" presStyleCnt="2">
        <dgm:presLayoutVars>
          <dgm:chMax val="1"/>
          <dgm:chPref val="1"/>
        </dgm:presLayoutVars>
      </dgm:prSet>
      <dgm:spPr/>
    </dgm:pt>
    <dgm:pt modelId="{8ED055A4-9CCD-4F63-B39E-86E53606B628}" type="pres">
      <dgm:prSet presAssocID="{71780B77-5564-4F81-812B-CC192194AE71}" presName="sibTrans" presStyleCnt="0"/>
      <dgm:spPr/>
    </dgm:pt>
    <dgm:pt modelId="{D3E2DB86-63F6-4963-8203-DBA3152A636D}" type="pres">
      <dgm:prSet presAssocID="{EE71A65E-4DFA-424C-99A5-3394C423079E}" presName="compNode" presStyleCnt="0"/>
      <dgm:spPr/>
    </dgm:pt>
    <dgm:pt modelId="{87BC3159-40AF-4F66-B160-A6F0A4FC7D86}" type="pres">
      <dgm:prSet presAssocID="{EE71A65E-4DFA-424C-99A5-3394C423079E}" presName="iconBgRect" presStyleLbl="bgShp" presStyleIdx="1" presStyleCnt="2"/>
      <dgm:spPr/>
    </dgm:pt>
    <dgm:pt modelId="{440F212A-A7BD-431F-A312-496E37A1E4A5}" type="pres">
      <dgm:prSet presAssocID="{EE71A65E-4DFA-424C-99A5-3394C423079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"/>
        </a:ext>
      </dgm:extLst>
    </dgm:pt>
    <dgm:pt modelId="{D38FA3EE-028F-4B49-81F2-4C2699498B8C}" type="pres">
      <dgm:prSet presAssocID="{EE71A65E-4DFA-424C-99A5-3394C423079E}" presName="spaceRect" presStyleCnt="0"/>
      <dgm:spPr/>
    </dgm:pt>
    <dgm:pt modelId="{BFD9DED1-FFBB-4C91-8524-A21CE78EE382}" type="pres">
      <dgm:prSet presAssocID="{EE71A65E-4DFA-424C-99A5-3394C423079E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6AD2111B-0B97-4228-AD3B-50200FCEEB91}" type="presOf" srcId="{EE71A65E-4DFA-424C-99A5-3394C423079E}" destId="{BFD9DED1-FFBB-4C91-8524-A21CE78EE382}" srcOrd="0" destOrd="0" presId="urn:microsoft.com/office/officeart/2018/5/layout/IconCircleLabelList"/>
    <dgm:cxn modelId="{34B7304C-05CE-4272-8822-E00341961A77}" srcId="{DB09603A-309C-4BF6-82FB-44547074EA00}" destId="{01ACECE1-9529-41F2-B436-8D27DFD80832}" srcOrd="0" destOrd="0" parTransId="{92D54092-C29D-48F4-A986-8DA329E1ECE8}" sibTransId="{71780B77-5564-4F81-812B-CC192194AE71}"/>
    <dgm:cxn modelId="{02B7675A-49C9-4A04-A171-4B31F0DADDA7}" srcId="{DB09603A-309C-4BF6-82FB-44547074EA00}" destId="{EE71A65E-4DFA-424C-99A5-3394C423079E}" srcOrd="1" destOrd="0" parTransId="{31B4D843-1445-4A44-A5CD-F4DAD86E580E}" sibTransId="{0A984F3E-EF62-45A6-B814-214CCB6EA63E}"/>
    <dgm:cxn modelId="{3E3E30DD-9F3E-49E1-BECB-B72F384805DC}" type="presOf" srcId="{DB09603A-309C-4BF6-82FB-44547074EA00}" destId="{DD9663B1-9879-463B-BFF4-6F8266B1D323}" srcOrd="0" destOrd="0" presId="urn:microsoft.com/office/officeart/2018/5/layout/IconCircleLabelList"/>
    <dgm:cxn modelId="{B7B1D2EA-1701-47E0-8C2B-D84B043286A3}" type="presOf" srcId="{01ACECE1-9529-41F2-B436-8D27DFD80832}" destId="{ECBE513E-C1C1-40FC-B78C-8EAFD64100AA}" srcOrd="0" destOrd="0" presId="urn:microsoft.com/office/officeart/2018/5/layout/IconCircleLabelList"/>
    <dgm:cxn modelId="{D92F30DB-E2CE-40B8-828B-3B97EC520ACF}" type="presParOf" srcId="{DD9663B1-9879-463B-BFF4-6F8266B1D323}" destId="{346CA660-0F96-4FF7-9D15-E9844BD9A31D}" srcOrd="0" destOrd="0" presId="urn:microsoft.com/office/officeart/2018/5/layout/IconCircleLabelList"/>
    <dgm:cxn modelId="{3534A345-F73A-4FF5-A125-D4B5E5B53DB2}" type="presParOf" srcId="{346CA660-0F96-4FF7-9D15-E9844BD9A31D}" destId="{54CC440A-AE30-4661-867E-A7B4927D9610}" srcOrd="0" destOrd="0" presId="urn:microsoft.com/office/officeart/2018/5/layout/IconCircleLabelList"/>
    <dgm:cxn modelId="{1D8D3DC0-C033-49C7-BF66-2619ACAB6D8A}" type="presParOf" srcId="{346CA660-0F96-4FF7-9D15-E9844BD9A31D}" destId="{1EE8DEAC-4206-4573-8E09-13712DA3F962}" srcOrd="1" destOrd="0" presId="urn:microsoft.com/office/officeart/2018/5/layout/IconCircleLabelList"/>
    <dgm:cxn modelId="{871E6542-F614-43E1-AE36-A6FA295DCCE4}" type="presParOf" srcId="{346CA660-0F96-4FF7-9D15-E9844BD9A31D}" destId="{BD57B7B0-D6C2-47F1-B6B5-B12D8964C9ED}" srcOrd="2" destOrd="0" presId="urn:microsoft.com/office/officeart/2018/5/layout/IconCircleLabelList"/>
    <dgm:cxn modelId="{086CE353-6664-4078-8BF8-CC5CBADAE22F}" type="presParOf" srcId="{346CA660-0F96-4FF7-9D15-E9844BD9A31D}" destId="{ECBE513E-C1C1-40FC-B78C-8EAFD64100AA}" srcOrd="3" destOrd="0" presId="urn:microsoft.com/office/officeart/2018/5/layout/IconCircleLabelList"/>
    <dgm:cxn modelId="{0E40B645-B65E-4CB7-B3AC-52945C88EA0B}" type="presParOf" srcId="{DD9663B1-9879-463B-BFF4-6F8266B1D323}" destId="{8ED055A4-9CCD-4F63-B39E-86E53606B628}" srcOrd="1" destOrd="0" presId="urn:microsoft.com/office/officeart/2018/5/layout/IconCircleLabelList"/>
    <dgm:cxn modelId="{3A10141E-EF05-443B-9308-264A9C986FDB}" type="presParOf" srcId="{DD9663B1-9879-463B-BFF4-6F8266B1D323}" destId="{D3E2DB86-63F6-4963-8203-DBA3152A636D}" srcOrd="2" destOrd="0" presId="urn:microsoft.com/office/officeart/2018/5/layout/IconCircleLabelList"/>
    <dgm:cxn modelId="{1DD0A82A-A35E-4956-B8B4-687A232B9AF0}" type="presParOf" srcId="{D3E2DB86-63F6-4963-8203-DBA3152A636D}" destId="{87BC3159-40AF-4F66-B160-A6F0A4FC7D86}" srcOrd="0" destOrd="0" presId="urn:microsoft.com/office/officeart/2018/5/layout/IconCircleLabelList"/>
    <dgm:cxn modelId="{9715AA6B-6F53-42E5-8766-09A51500B88A}" type="presParOf" srcId="{D3E2DB86-63F6-4963-8203-DBA3152A636D}" destId="{440F212A-A7BD-431F-A312-496E37A1E4A5}" srcOrd="1" destOrd="0" presId="urn:microsoft.com/office/officeart/2018/5/layout/IconCircleLabelList"/>
    <dgm:cxn modelId="{550D698D-7898-404B-8397-EAA6C57F02F2}" type="presParOf" srcId="{D3E2DB86-63F6-4963-8203-DBA3152A636D}" destId="{D38FA3EE-028F-4B49-81F2-4C2699498B8C}" srcOrd="2" destOrd="0" presId="urn:microsoft.com/office/officeart/2018/5/layout/IconCircleLabelList"/>
    <dgm:cxn modelId="{912988DF-F019-467E-8613-9B27F72A4864}" type="presParOf" srcId="{D3E2DB86-63F6-4963-8203-DBA3152A636D}" destId="{BFD9DED1-FFBB-4C91-8524-A21CE78EE382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0D434E7-4161-4A5B-BA89-A363C1330933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99666276-6E41-47BC-9C29-3CC52734235A}">
      <dgm:prSet/>
      <dgm:spPr/>
      <dgm:t>
        <a:bodyPr/>
        <a:lstStyle/>
        <a:p>
          <a:r>
            <a:rPr lang="en-GB"/>
            <a:t>A unique offering that allows customers to better understand how to take advantage of new features through collaborative and optimized release planning</a:t>
          </a:r>
          <a:endParaRPr lang="en-US"/>
        </a:p>
      </dgm:t>
    </dgm:pt>
    <dgm:pt modelId="{F6FA5AA6-70BF-4900-9CEA-40E66C62A9DF}" type="parTrans" cxnId="{CA36650D-66EB-4AC5-8D93-4E29207EB267}">
      <dgm:prSet/>
      <dgm:spPr/>
      <dgm:t>
        <a:bodyPr/>
        <a:lstStyle/>
        <a:p>
          <a:endParaRPr lang="en-US"/>
        </a:p>
      </dgm:t>
    </dgm:pt>
    <dgm:pt modelId="{51D67C07-7DDE-402E-AE21-EE2EC61ED9E7}" type="sibTrans" cxnId="{CA36650D-66EB-4AC5-8D93-4E29207EB267}">
      <dgm:prSet/>
      <dgm:spPr/>
      <dgm:t>
        <a:bodyPr/>
        <a:lstStyle/>
        <a:p>
          <a:endParaRPr lang="en-US"/>
        </a:p>
      </dgm:t>
    </dgm:pt>
    <dgm:pt modelId="{37E71B32-4141-488B-89CA-11F3A202A54B}">
      <dgm:prSet/>
      <dgm:spPr/>
      <dgm:t>
        <a:bodyPr/>
        <a:lstStyle/>
        <a:p>
          <a:r>
            <a:rPr lang="en-GB"/>
            <a:t>A program that enables customers to be active, vocal, and educated participants in the execution of their adoption roadmap</a:t>
          </a:r>
          <a:endParaRPr lang="en-US"/>
        </a:p>
      </dgm:t>
    </dgm:pt>
    <dgm:pt modelId="{7F87FB10-A952-4A70-BE86-65E65B9A2B0B}" type="parTrans" cxnId="{726B7402-C512-4D29-B934-44FA29ADAAF2}">
      <dgm:prSet/>
      <dgm:spPr/>
      <dgm:t>
        <a:bodyPr/>
        <a:lstStyle/>
        <a:p>
          <a:endParaRPr lang="en-US"/>
        </a:p>
      </dgm:t>
    </dgm:pt>
    <dgm:pt modelId="{3DF83AE9-0D84-4296-B376-3AFF823CFFA7}" type="sibTrans" cxnId="{726B7402-C512-4D29-B934-44FA29ADAAF2}">
      <dgm:prSet/>
      <dgm:spPr/>
      <dgm:t>
        <a:bodyPr/>
        <a:lstStyle/>
        <a:p>
          <a:endParaRPr lang="en-US"/>
        </a:p>
      </dgm:t>
    </dgm:pt>
    <dgm:pt modelId="{30267B8C-1E60-4F74-9317-A0D1986634DB}">
      <dgm:prSet/>
      <dgm:spPr/>
      <dgm:t>
        <a:bodyPr/>
        <a:lstStyle/>
        <a:p>
          <a:r>
            <a:rPr lang="en-GB"/>
            <a:t>A proactive and multi-faceted support model that helps customers get in front of potential problems before they occur</a:t>
          </a:r>
          <a:endParaRPr lang="en-US"/>
        </a:p>
      </dgm:t>
    </dgm:pt>
    <dgm:pt modelId="{883EAF58-5C7B-4C13-9C56-3C2BC822DB34}" type="parTrans" cxnId="{5A4B34DE-7FEA-493C-969E-7B2F3E0CE71A}">
      <dgm:prSet/>
      <dgm:spPr/>
      <dgm:t>
        <a:bodyPr/>
        <a:lstStyle/>
        <a:p>
          <a:endParaRPr lang="en-US"/>
        </a:p>
      </dgm:t>
    </dgm:pt>
    <dgm:pt modelId="{3D70F61F-19ED-42F9-AF32-56093F25E83F}" type="sibTrans" cxnId="{5A4B34DE-7FEA-493C-969E-7B2F3E0CE71A}">
      <dgm:prSet/>
      <dgm:spPr/>
      <dgm:t>
        <a:bodyPr/>
        <a:lstStyle/>
        <a:p>
          <a:endParaRPr lang="en-US"/>
        </a:p>
      </dgm:t>
    </dgm:pt>
    <dgm:pt modelId="{C97F07F7-68C1-4B4F-ADC9-5B1469CB4266}">
      <dgm:prSet/>
      <dgm:spPr/>
      <dgm:t>
        <a:bodyPr/>
        <a:lstStyle/>
        <a:p>
          <a:r>
            <a:rPr lang="en-GB"/>
            <a:t>A 24x7 mission-critical support model with advanced service-level agreements for faster issue resolution and prioritized incident handling</a:t>
          </a:r>
          <a:endParaRPr lang="en-US"/>
        </a:p>
      </dgm:t>
    </dgm:pt>
    <dgm:pt modelId="{CEC0FBB1-9751-4800-90CA-F4651E826E59}" type="parTrans" cxnId="{DD8F74E3-B989-4B39-B081-DF811CBCDDD6}">
      <dgm:prSet/>
      <dgm:spPr/>
      <dgm:t>
        <a:bodyPr/>
        <a:lstStyle/>
        <a:p>
          <a:endParaRPr lang="en-US"/>
        </a:p>
      </dgm:t>
    </dgm:pt>
    <dgm:pt modelId="{91684D89-C400-4BBD-B849-E551BEE65760}" type="sibTrans" cxnId="{DD8F74E3-B989-4B39-B081-DF811CBCDDD6}">
      <dgm:prSet/>
      <dgm:spPr/>
      <dgm:t>
        <a:bodyPr/>
        <a:lstStyle/>
        <a:p>
          <a:endParaRPr lang="en-US"/>
        </a:p>
      </dgm:t>
    </dgm:pt>
    <dgm:pt modelId="{43199370-8BE2-4771-8CB3-FFC724C4988E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All of the above</a:t>
          </a:r>
          <a:endParaRPr lang="en-US" dirty="0">
            <a:highlight>
              <a:srgbClr val="FF0000"/>
            </a:highlight>
          </a:endParaRPr>
        </a:p>
      </dgm:t>
    </dgm:pt>
    <dgm:pt modelId="{9D05412C-45C2-4E05-892E-AC33221DBD88}" type="parTrans" cxnId="{1AACEE5A-B8D4-40C7-924E-547A48554CC4}">
      <dgm:prSet/>
      <dgm:spPr/>
      <dgm:t>
        <a:bodyPr/>
        <a:lstStyle/>
        <a:p>
          <a:endParaRPr lang="en-US"/>
        </a:p>
      </dgm:t>
    </dgm:pt>
    <dgm:pt modelId="{AD83D4F2-36B0-48EA-8B02-FC06EBC19024}" type="sibTrans" cxnId="{1AACEE5A-B8D4-40C7-924E-547A48554CC4}">
      <dgm:prSet/>
      <dgm:spPr/>
      <dgm:t>
        <a:bodyPr/>
        <a:lstStyle/>
        <a:p>
          <a:endParaRPr lang="en-US"/>
        </a:p>
      </dgm:t>
    </dgm:pt>
    <dgm:pt modelId="{B41352CC-4119-46DA-81F3-EBB2EAF1F1C3}" type="pres">
      <dgm:prSet presAssocID="{A0D434E7-4161-4A5B-BA89-A363C1330933}" presName="root" presStyleCnt="0">
        <dgm:presLayoutVars>
          <dgm:dir/>
          <dgm:resizeHandles val="exact"/>
        </dgm:presLayoutVars>
      </dgm:prSet>
      <dgm:spPr/>
    </dgm:pt>
    <dgm:pt modelId="{82E6BECD-0F1B-44A7-94C4-35BCF954F6CB}" type="pres">
      <dgm:prSet presAssocID="{A0D434E7-4161-4A5B-BA89-A363C1330933}" presName="container" presStyleCnt="0">
        <dgm:presLayoutVars>
          <dgm:dir/>
          <dgm:resizeHandles val="exact"/>
        </dgm:presLayoutVars>
      </dgm:prSet>
      <dgm:spPr/>
    </dgm:pt>
    <dgm:pt modelId="{B76DD2F2-071A-485F-8360-9368D7869C47}" type="pres">
      <dgm:prSet presAssocID="{99666276-6E41-47BC-9C29-3CC52734235A}" presName="compNode" presStyleCnt="0"/>
      <dgm:spPr/>
    </dgm:pt>
    <dgm:pt modelId="{C3208959-12C7-4753-B555-D18BD4618574}" type="pres">
      <dgm:prSet presAssocID="{99666276-6E41-47BC-9C29-3CC52734235A}" presName="iconBgRect" presStyleLbl="bgShp" presStyleIdx="0" presStyleCnt="5"/>
      <dgm:spPr/>
    </dgm:pt>
    <dgm:pt modelId="{9876E6D9-C965-4E5D-89C2-A8477CC8C841}" type="pres">
      <dgm:prSet presAssocID="{99666276-6E41-47BC-9C29-3CC52734235A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82D83577-1A62-4526-BA56-2C57EAA8DF04}" type="pres">
      <dgm:prSet presAssocID="{99666276-6E41-47BC-9C29-3CC52734235A}" presName="spaceRect" presStyleCnt="0"/>
      <dgm:spPr/>
    </dgm:pt>
    <dgm:pt modelId="{D9F77C9F-6B15-4A1A-B891-CA347EB799BE}" type="pres">
      <dgm:prSet presAssocID="{99666276-6E41-47BC-9C29-3CC52734235A}" presName="textRect" presStyleLbl="revTx" presStyleIdx="0" presStyleCnt="5">
        <dgm:presLayoutVars>
          <dgm:chMax val="1"/>
          <dgm:chPref val="1"/>
        </dgm:presLayoutVars>
      </dgm:prSet>
      <dgm:spPr/>
    </dgm:pt>
    <dgm:pt modelId="{00D83A7A-93F4-414A-9DD9-979EDAD71D30}" type="pres">
      <dgm:prSet presAssocID="{51D67C07-7DDE-402E-AE21-EE2EC61ED9E7}" presName="sibTrans" presStyleLbl="sibTrans2D1" presStyleIdx="0" presStyleCnt="0"/>
      <dgm:spPr/>
    </dgm:pt>
    <dgm:pt modelId="{C9A18E06-3032-4AA6-86C2-40829D165F76}" type="pres">
      <dgm:prSet presAssocID="{37E71B32-4141-488B-89CA-11F3A202A54B}" presName="compNode" presStyleCnt="0"/>
      <dgm:spPr/>
    </dgm:pt>
    <dgm:pt modelId="{FAF55C76-0A5A-4E59-844C-566CBA69443E}" type="pres">
      <dgm:prSet presAssocID="{37E71B32-4141-488B-89CA-11F3A202A54B}" presName="iconBgRect" presStyleLbl="bgShp" presStyleIdx="1" presStyleCnt="5"/>
      <dgm:spPr/>
    </dgm:pt>
    <dgm:pt modelId="{FB843D72-6A6D-48A8-A25B-631DB58D5A75}" type="pres">
      <dgm:prSet presAssocID="{37E71B32-4141-488B-89CA-11F3A202A54B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nections"/>
        </a:ext>
      </dgm:extLst>
    </dgm:pt>
    <dgm:pt modelId="{A7203243-DE78-4C83-BC2F-9A8CA1F9F6C8}" type="pres">
      <dgm:prSet presAssocID="{37E71B32-4141-488B-89CA-11F3A202A54B}" presName="spaceRect" presStyleCnt="0"/>
      <dgm:spPr/>
    </dgm:pt>
    <dgm:pt modelId="{9BA60C96-3459-4EA8-88A6-1CC6F1DC8E0B}" type="pres">
      <dgm:prSet presAssocID="{37E71B32-4141-488B-89CA-11F3A202A54B}" presName="textRect" presStyleLbl="revTx" presStyleIdx="1" presStyleCnt="5">
        <dgm:presLayoutVars>
          <dgm:chMax val="1"/>
          <dgm:chPref val="1"/>
        </dgm:presLayoutVars>
      </dgm:prSet>
      <dgm:spPr/>
    </dgm:pt>
    <dgm:pt modelId="{6EB8F600-59EA-48A3-97FC-2471B929FE6D}" type="pres">
      <dgm:prSet presAssocID="{3DF83AE9-0D84-4296-B376-3AFF823CFFA7}" presName="sibTrans" presStyleLbl="sibTrans2D1" presStyleIdx="0" presStyleCnt="0"/>
      <dgm:spPr/>
    </dgm:pt>
    <dgm:pt modelId="{630DD091-DCC4-482D-A1D2-E7AA13445809}" type="pres">
      <dgm:prSet presAssocID="{30267B8C-1E60-4F74-9317-A0D1986634DB}" presName="compNode" presStyleCnt="0"/>
      <dgm:spPr/>
    </dgm:pt>
    <dgm:pt modelId="{0C392A68-F35E-4A8A-B05B-AA91706E95D2}" type="pres">
      <dgm:prSet presAssocID="{30267B8C-1E60-4F74-9317-A0D1986634DB}" presName="iconBgRect" presStyleLbl="bgShp" presStyleIdx="2" presStyleCnt="5"/>
      <dgm:spPr/>
    </dgm:pt>
    <dgm:pt modelId="{F58A7559-4E66-46CF-B737-5C21558416C3}" type="pres">
      <dgm:prSet presAssocID="{30267B8C-1E60-4F74-9317-A0D1986634DB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ouchScreen"/>
        </a:ext>
      </dgm:extLst>
    </dgm:pt>
    <dgm:pt modelId="{40A7D8EF-4735-4A9C-B5B2-0F028DE4CB3C}" type="pres">
      <dgm:prSet presAssocID="{30267B8C-1E60-4F74-9317-A0D1986634DB}" presName="spaceRect" presStyleCnt="0"/>
      <dgm:spPr/>
    </dgm:pt>
    <dgm:pt modelId="{A1AB529D-0A23-4CD3-B419-09102623FB14}" type="pres">
      <dgm:prSet presAssocID="{30267B8C-1E60-4F74-9317-A0D1986634DB}" presName="textRect" presStyleLbl="revTx" presStyleIdx="2" presStyleCnt="5">
        <dgm:presLayoutVars>
          <dgm:chMax val="1"/>
          <dgm:chPref val="1"/>
        </dgm:presLayoutVars>
      </dgm:prSet>
      <dgm:spPr/>
    </dgm:pt>
    <dgm:pt modelId="{0E5F40E9-FE80-467A-9E0A-0B36EA8E2D5F}" type="pres">
      <dgm:prSet presAssocID="{3D70F61F-19ED-42F9-AF32-56093F25E83F}" presName="sibTrans" presStyleLbl="sibTrans2D1" presStyleIdx="0" presStyleCnt="0"/>
      <dgm:spPr/>
    </dgm:pt>
    <dgm:pt modelId="{002E95A8-0B2F-41B6-8E39-0C043600F7AE}" type="pres">
      <dgm:prSet presAssocID="{C97F07F7-68C1-4B4F-ADC9-5B1469CB4266}" presName="compNode" presStyleCnt="0"/>
      <dgm:spPr/>
    </dgm:pt>
    <dgm:pt modelId="{FFEBFB85-CB8B-4F8D-B989-CA5C1D2AF119}" type="pres">
      <dgm:prSet presAssocID="{C97F07F7-68C1-4B4F-ADC9-5B1469CB4266}" presName="iconBgRect" presStyleLbl="bgShp" presStyleIdx="3" presStyleCnt="5"/>
      <dgm:spPr/>
    </dgm:pt>
    <dgm:pt modelId="{00144330-D834-49C5-8006-F855FA416DF6}" type="pres">
      <dgm:prSet presAssocID="{C97F07F7-68C1-4B4F-ADC9-5B1469CB4266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FF4453B1-B067-4D73-8BC2-D16768BD4F62}" type="pres">
      <dgm:prSet presAssocID="{C97F07F7-68C1-4B4F-ADC9-5B1469CB4266}" presName="spaceRect" presStyleCnt="0"/>
      <dgm:spPr/>
    </dgm:pt>
    <dgm:pt modelId="{F3B541CB-2F36-402F-A505-C955902D4F83}" type="pres">
      <dgm:prSet presAssocID="{C97F07F7-68C1-4B4F-ADC9-5B1469CB4266}" presName="textRect" presStyleLbl="revTx" presStyleIdx="3" presStyleCnt="5">
        <dgm:presLayoutVars>
          <dgm:chMax val="1"/>
          <dgm:chPref val="1"/>
        </dgm:presLayoutVars>
      </dgm:prSet>
      <dgm:spPr/>
    </dgm:pt>
    <dgm:pt modelId="{AD34336F-1D9A-4209-AB0B-DBFF49A496ED}" type="pres">
      <dgm:prSet presAssocID="{91684D89-C400-4BBD-B849-E551BEE65760}" presName="sibTrans" presStyleLbl="sibTrans2D1" presStyleIdx="0" presStyleCnt="0"/>
      <dgm:spPr/>
    </dgm:pt>
    <dgm:pt modelId="{7EB8EA58-9E64-46D3-8137-053C479FE219}" type="pres">
      <dgm:prSet presAssocID="{43199370-8BE2-4771-8CB3-FFC724C4988E}" presName="compNode" presStyleCnt="0"/>
      <dgm:spPr/>
    </dgm:pt>
    <dgm:pt modelId="{7EFF8F76-C055-4C14-A856-806F14FE87B9}" type="pres">
      <dgm:prSet presAssocID="{43199370-8BE2-4771-8CB3-FFC724C4988E}" presName="iconBgRect" presStyleLbl="bgShp" presStyleIdx="4" presStyleCnt="5"/>
      <dgm:spPr/>
    </dgm:pt>
    <dgm:pt modelId="{41188958-CFD3-4C74-9E91-6D1982189CEA}" type="pres">
      <dgm:prSet presAssocID="{43199370-8BE2-4771-8CB3-FFC724C4988E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sketballHoop"/>
        </a:ext>
      </dgm:extLst>
    </dgm:pt>
    <dgm:pt modelId="{70165F86-2B87-47E8-AC55-66045FA32F4F}" type="pres">
      <dgm:prSet presAssocID="{43199370-8BE2-4771-8CB3-FFC724C4988E}" presName="spaceRect" presStyleCnt="0"/>
      <dgm:spPr/>
    </dgm:pt>
    <dgm:pt modelId="{85560FFD-7DC4-405E-ABF5-E40BF43105F1}" type="pres">
      <dgm:prSet presAssocID="{43199370-8BE2-4771-8CB3-FFC724C4988E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726B7402-C512-4D29-B934-44FA29ADAAF2}" srcId="{A0D434E7-4161-4A5B-BA89-A363C1330933}" destId="{37E71B32-4141-488B-89CA-11F3A202A54B}" srcOrd="1" destOrd="0" parTransId="{7F87FB10-A952-4A70-BE86-65E65B9A2B0B}" sibTransId="{3DF83AE9-0D84-4296-B376-3AFF823CFFA7}"/>
    <dgm:cxn modelId="{CA36650D-66EB-4AC5-8D93-4E29207EB267}" srcId="{A0D434E7-4161-4A5B-BA89-A363C1330933}" destId="{99666276-6E41-47BC-9C29-3CC52734235A}" srcOrd="0" destOrd="0" parTransId="{F6FA5AA6-70BF-4900-9CEA-40E66C62A9DF}" sibTransId="{51D67C07-7DDE-402E-AE21-EE2EC61ED9E7}"/>
    <dgm:cxn modelId="{1185A30E-B4FC-4590-8399-9162C0165B20}" type="presOf" srcId="{A0D434E7-4161-4A5B-BA89-A363C1330933}" destId="{B41352CC-4119-46DA-81F3-EBB2EAF1F1C3}" srcOrd="0" destOrd="0" presId="urn:microsoft.com/office/officeart/2018/2/layout/IconCircleList"/>
    <dgm:cxn modelId="{2ECCF80F-7489-4AC5-A4C0-47FF2E60FFC5}" type="presOf" srcId="{91684D89-C400-4BBD-B849-E551BEE65760}" destId="{AD34336F-1D9A-4209-AB0B-DBFF49A496ED}" srcOrd="0" destOrd="0" presId="urn:microsoft.com/office/officeart/2018/2/layout/IconCircleList"/>
    <dgm:cxn modelId="{A33B6620-6889-4389-8EAA-781F0F417971}" type="presOf" srcId="{C97F07F7-68C1-4B4F-ADC9-5B1469CB4266}" destId="{F3B541CB-2F36-402F-A505-C955902D4F83}" srcOrd="0" destOrd="0" presId="urn:microsoft.com/office/officeart/2018/2/layout/IconCircleList"/>
    <dgm:cxn modelId="{1AE3FF26-B30C-4925-A4FA-16086F27A68A}" type="presOf" srcId="{3DF83AE9-0D84-4296-B376-3AFF823CFFA7}" destId="{6EB8F600-59EA-48A3-97FC-2471B929FE6D}" srcOrd="0" destOrd="0" presId="urn:microsoft.com/office/officeart/2018/2/layout/IconCircleList"/>
    <dgm:cxn modelId="{5C972B35-6354-405E-B649-CD16240138FC}" type="presOf" srcId="{43199370-8BE2-4771-8CB3-FFC724C4988E}" destId="{85560FFD-7DC4-405E-ABF5-E40BF43105F1}" srcOrd="0" destOrd="0" presId="urn:microsoft.com/office/officeart/2018/2/layout/IconCircleList"/>
    <dgm:cxn modelId="{369E6D3F-73EB-4E45-80CC-7590A29E8940}" type="presOf" srcId="{30267B8C-1E60-4F74-9317-A0D1986634DB}" destId="{A1AB529D-0A23-4CD3-B419-09102623FB14}" srcOrd="0" destOrd="0" presId="urn:microsoft.com/office/officeart/2018/2/layout/IconCircleList"/>
    <dgm:cxn modelId="{1060985E-6080-4C98-A149-73772E16FFCF}" type="presOf" srcId="{37E71B32-4141-488B-89CA-11F3A202A54B}" destId="{9BA60C96-3459-4EA8-88A6-1CC6F1DC8E0B}" srcOrd="0" destOrd="0" presId="urn:microsoft.com/office/officeart/2018/2/layout/IconCircleList"/>
    <dgm:cxn modelId="{1AACEE5A-B8D4-40C7-924E-547A48554CC4}" srcId="{A0D434E7-4161-4A5B-BA89-A363C1330933}" destId="{43199370-8BE2-4771-8CB3-FFC724C4988E}" srcOrd="4" destOrd="0" parTransId="{9D05412C-45C2-4E05-892E-AC33221DBD88}" sibTransId="{AD83D4F2-36B0-48EA-8B02-FC06EBC19024}"/>
    <dgm:cxn modelId="{6105C69D-018A-4F4A-97D6-7667AD364FE0}" type="presOf" srcId="{99666276-6E41-47BC-9C29-3CC52734235A}" destId="{D9F77C9F-6B15-4A1A-B891-CA347EB799BE}" srcOrd="0" destOrd="0" presId="urn:microsoft.com/office/officeart/2018/2/layout/IconCircleList"/>
    <dgm:cxn modelId="{B9E028AF-6E22-4FB1-BEB5-2F66E4901CBD}" type="presOf" srcId="{3D70F61F-19ED-42F9-AF32-56093F25E83F}" destId="{0E5F40E9-FE80-467A-9E0A-0B36EA8E2D5F}" srcOrd="0" destOrd="0" presId="urn:microsoft.com/office/officeart/2018/2/layout/IconCircleList"/>
    <dgm:cxn modelId="{5A4B34DE-7FEA-493C-969E-7B2F3E0CE71A}" srcId="{A0D434E7-4161-4A5B-BA89-A363C1330933}" destId="{30267B8C-1E60-4F74-9317-A0D1986634DB}" srcOrd="2" destOrd="0" parTransId="{883EAF58-5C7B-4C13-9C56-3C2BC822DB34}" sibTransId="{3D70F61F-19ED-42F9-AF32-56093F25E83F}"/>
    <dgm:cxn modelId="{DD8F74E3-B989-4B39-B081-DF811CBCDDD6}" srcId="{A0D434E7-4161-4A5B-BA89-A363C1330933}" destId="{C97F07F7-68C1-4B4F-ADC9-5B1469CB4266}" srcOrd="3" destOrd="0" parTransId="{CEC0FBB1-9751-4800-90CA-F4651E826E59}" sibTransId="{91684D89-C400-4BBD-B849-E551BEE65760}"/>
    <dgm:cxn modelId="{A6C3C0F4-FE7C-4D3E-BF38-B2344AE0EDFE}" type="presOf" srcId="{51D67C07-7DDE-402E-AE21-EE2EC61ED9E7}" destId="{00D83A7A-93F4-414A-9DD9-979EDAD71D30}" srcOrd="0" destOrd="0" presId="urn:microsoft.com/office/officeart/2018/2/layout/IconCircleList"/>
    <dgm:cxn modelId="{59642EC2-5704-44ED-8966-E5A70477188E}" type="presParOf" srcId="{B41352CC-4119-46DA-81F3-EBB2EAF1F1C3}" destId="{82E6BECD-0F1B-44A7-94C4-35BCF954F6CB}" srcOrd="0" destOrd="0" presId="urn:microsoft.com/office/officeart/2018/2/layout/IconCircleList"/>
    <dgm:cxn modelId="{50215058-8CF6-45EF-83CB-DBD75A66D37F}" type="presParOf" srcId="{82E6BECD-0F1B-44A7-94C4-35BCF954F6CB}" destId="{B76DD2F2-071A-485F-8360-9368D7869C47}" srcOrd="0" destOrd="0" presId="urn:microsoft.com/office/officeart/2018/2/layout/IconCircleList"/>
    <dgm:cxn modelId="{81400625-16DF-428D-97AD-F75BE8DFA47D}" type="presParOf" srcId="{B76DD2F2-071A-485F-8360-9368D7869C47}" destId="{C3208959-12C7-4753-B555-D18BD4618574}" srcOrd="0" destOrd="0" presId="urn:microsoft.com/office/officeart/2018/2/layout/IconCircleList"/>
    <dgm:cxn modelId="{A7E5B98D-103B-4843-BC80-94ECF7453EE1}" type="presParOf" srcId="{B76DD2F2-071A-485F-8360-9368D7869C47}" destId="{9876E6D9-C965-4E5D-89C2-A8477CC8C841}" srcOrd="1" destOrd="0" presId="urn:microsoft.com/office/officeart/2018/2/layout/IconCircleList"/>
    <dgm:cxn modelId="{CAA253F2-AECC-4C68-BA52-F48E407C840D}" type="presParOf" srcId="{B76DD2F2-071A-485F-8360-9368D7869C47}" destId="{82D83577-1A62-4526-BA56-2C57EAA8DF04}" srcOrd="2" destOrd="0" presId="urn:microsoft.com/office/officeart/2018/2/layout/IconCircleList"/>
    <dgm:cxn modelId="{6C81DAB9-FF68-4BF8-9511-2C7C1E2C49C9}" type="presParOf" srcId="{B76DD2F2-071A-485F-8360-9368D7869C47}" destId="{D9F77C9F-6B15-4A1A-B891-CA347EB799BE}" srcOrd="3" destOrd="0" presId="urn:microsoft.com/office/officeart/2018/2/layout/IconCircleList"/>
    <dgm:cxn modelId="{1C8BCAE4-1E9C-41AA-9FE7-01C96665527C}" type="presParOf" srcId="{82E6BECD-0F1B-44A7-94C4-35BCF954F6CB}" destId="{00D83A7A-93F4-414A-9DD9-979EDAD71D30}" srcOrd="1" destOrd="0" presId="urn:microsoft.com/office/officeart/2018/2/layout/IconCircleList"/>
    <dgm:cxn modelId="{E4AED6D2-691A-47B1-9D85-711219C63B22}" type="presParOf" srcId="{82E6BECD-0F1B-44A7-94C4-35BCF954F6CB}" destId="{C9A18E06-3032-4AA6-86C2-40829D165F76}" srcOrd="2" destOrd="0" presId="urn:microsoft.com/office/officeart/2018/2/layout/IconCircleList"/>
    <dgm:cxn modelId="{C3FB0744-1F49-4BFF-A8FE-881DBAA5EF75}" type="presParOf" srcId="{C9A18E06-3032-4AA6-86C2-40829D165F76}" destId="{FAF55C76-0A5A-4E59-844C-566CBA69443E}" srcOrd="0" destOrd="0" presId="urn:microsoft.com/office/officeart/2018/2/layout/IconCircleList"/>
    <dgm:cxn modelId="{993639FE-8507-4FF9-A3CD-0C52C40A82F2}" type="presParOf" srcId="{C9A18E06-3032-4AA6-86C2-40829D165F76}" destId="{FB843D72-6A6D-48A8-A25B-631DB58D5A75}" srcOrd="1" destOrd="0" presId="urn:microsoft.com/office/officeart/2018/2/layout/IconCircleList"/>
    <dgm:cxn modelId="{095C2DA2-6DCB-4BB5-A101-9E69FC2D9C73}" type="presParOf" srcId="{C9A18E06-3032-4AA6-86C2-40829D165F76}" destId="{A7203243-DE78-4C83-BC2F-9A8CA1F9F6C8}" srcOrd="2" destOrd="0" presId="urn:microsoft.com/office/officeart/2018/2/layout/IconCircleList"/>
    <dgm:cxn modelId="{D366B0F6-F585-4826-A934-0AB481F95A0F}" type="presParOf" srcId="{C9A18E06-3032-4AA6-86C2-40829D165F76}" destId="{9BA60C96-3459-4EA8-88A6-1CC6F1DC8E0B}" srcOrd="3" destOrd="0" presId="urn:microsoft.com/office/officeart/2018/2/layout/IconCircleList"/>
    <dgm:cxn modelId="{86550D6B-BDD8-438B-A20C-5F044E46793B}" type="presParOf" srcId="{82E6BECD-0F1B-44A7-94C4-35BCF954F6CB}" destId="{6EB8F600-59EA-48A3-97FC-2471B929FE6D}" srcOrd="3" destOrd="0" presId="urn:microsoft.com/office/officeart/2018/2/layout/IconCircleList"/>
    <dgm:cxn modelId="{0597E9F9-1E99-457B-9859-E89EB6749E7C}" type="presParOf" srcId="{82E6BECD-0F1B-44A7-94C4-35BCF954F6CB}" destId="{630DD091-DCC4-482D-A1D2-E7AA13445809}" srcOrd="4" destOrd="0" presId="urn:microsoft.com/office/officeart/2018/2/layout/IconCircleList"/>
    <dgm:cxn modelId="{24154EE9-B0C3-4A35-9052-68043FC9AEE6}" type="presParOf" srcId="{630DD091-DCC4-482D-A1D2-E7AA13445809}" destId="{0C392A68-F35E-4A8A-B05B-AA91706E95D2}" srcOrd="0" destOrd="0" presId="urn:microsoft.com/office/officeart/2018/2/layout/IconCircleList"/>
    <dgm:cxn modelId="{F81D754C-189F-41E7-AE85-EDFEEBE3F82B}" type="presParOf" srcId="{630DD091-DCC4-482D-A1D2-E7AA13445809}" destId="{F58A7559-4E66-46CF-B737-5C21558416C3}" srcOrd="1" destOrd="0" presId="urn:microsoft.com/office/officeart/2018/2/layout/IconCircleList"/>
    <dgm:cxn modelId="{84C27404-CFDB-4FBF-9F28-B69381CADF51}" type="presParOf" srcId="{630DD091-DCC4-482D-A1D2-E7AA13445809}" destId="{40A7D8EF-4735-4A9C-B5B2-0F028DE4CB3C}" srcOrd="2" destOrd="0" presId="urn:microsoft.com/office/officeart/2018/2/layout/IconCircleList"/>
    <dgm:cxn modelId="{5D938FEB-7692-4A78-AC32-5F2F19296F4A}" type="presParOf" srcId="{630DD091-DCC4-482D-A1D2-E7AA13445809}" destId="{A1AB529D-0A23-4CD3-B419-09102623FB14}" srcOrd="3" destOrd="0" presId="urn:microsoft.com/office/officeart/2018/2/layout/IconCircleList"/>
    <dgm:cxn modelId="{8482A457-E4CB-4F16-98EC-CFB62FFBFD84}" type="presParOf" srcId="{82E6BECD-0F1B-44A7-94C4-35BCF954F6CB}" destId="{0E5F40E9-FE80-467A-9E0A-0B36EA8E2D5F}" srcOrd="5" destOrd="0" presId="urn:microsoft.com/office/officeart/2018/2/layout/IconCircleList"/>
    <dgm:cxn modelId="{EC4AE1C9-DA55-4514-97F0-F1BC3B2E757A}" type="presParOf" srcId="{82E6BECD-0F1B-44A7-94C4-35BCF954F6CB}" destId="{002E95A8-0B2F-41B6-8E39-0C043600F7AE}" srcOrd="6" destOrd="0" presId="urn:microsoft.com/office/officeart/2018/2/layout/IconCircleList"/>
    <dgm:cxn modelId="{7441AD38-28F5-4E06-B07D-03BA33648EB9}" type="presParOf" srcId="{002E95A8-0B2F-41B6-8E39-0C043600F7AE}" destId="{FFEBFB85-CB8B-4F8D-B989-CA5C1D2AF119}" srcOrd="0" destOrd="0" presId="urn:microsoft.com/office/officeart/2018/2/layout/IconCircleList"/>
    <dgm:cxn modelId="{2509262B-942F-4968-A8E2-F17D51A25893}" type="presParOf" srcId="{002E95A8-0B2F-41B6-8E39-0C043600F7AE}" destId="{00144330-D834-49C5-8006-F855FA416DF6}" srcOrd="1" destOrd="0" presId="urn:microsoft.com/office/officeart/2018/2/layout/IconCircleList"/>
    <dgm:cxn modelId="{CE4163C3-6CBF-4336-8073-EA6E56D1FF8B}" type="presParOf" srcId="{002E95A8-0B2F-41B6-8E39-0C043600F7AE}" destId="{FF4453B1-B067-4D73-8BC2-D16768BD4F62}" srcOrd="2" destOrd="0" presId="urn:microsoft.com/office/officeart/2018/2/layout/IconCircleList"/>
    <dgm:cxn modelId="{2B8FD264-B430-4E93-A56F-B9AC707CD836}" type="presParOf" srcId="{002E95A8-0B2F-41B6-8E39-0C043600F7AE}" destId="{F3B541CB-2F36-402F-A505-C955902D4F83}" srcOrd="3" destOrd="0" presId="urn:microsoft.com/office/officeart/2018/2/layout/IconCircleList"/>
    <dgm:cxn modelId="{FACE354E-F9C5-4714-AACE-BE303D2CB9B7}" type="presParOf" srcId="{82E6BECD-0F1B-44A7-94C4-35BCF954F6CB}" destId="{AD34336F-1D9A-4209-AB0B-DBFF49A496ED}" srcOrd="7" destOrd="0" presId="urn:microsoft.com/office/officeart/2018/2/layout/IconCircleList"/>
    <dgm:cxn modelId="{68C87683-33ED-4A9C-BCDF-16213DE22E20}" type="presParOf" srcId="{82E6BECD-0F1B-44A7-94C4-35BCF954F6CB}" destId="{7EB8EA58-9E64-46D3-8137-053C479FE219}" srcOrd="8" destOrd="0" presId="urn:microsoft.com/office/officeart/2018/2/layout/IconCircleList"/>
    <dgm:cxn modelId="{A94E5EEE-9D59-4669-9555-7DCB0EE9EADD}" type="presParOf" srcId="{7EB8EA58-9E64-46D3-8137-053C479FE219}" destId="{7EFF8F76-C055-4C14-A856-806F14FE87B9}" srcOrd="0" destOrd="0" presId="urn:microsoft.com/office/officeart/2018/2/layout/IconCircleList"/>
    <dgm:cxn modelId="{06344353-745A-4673-80ED-8B6A8399DE4D}" type="presParOf" srcId="{7EB8EA58-9E64-46D3-8137-053C479FE219}" destId="{41188958-CFD3-4C74-9E91-6D1982189CEA}" srcOrd="1" destOrd="0" presId="urn:microsoft.com/office/officeart/2018/2/layout/IconCircleList"/>
    <dgm:cxn modelId="{DC628005-1031-4294-BA83-860266637036}" type="presParOf" srcId="{7EB8EA58-9E64-46D3-8137-053C479FE219}" destId="{70165F86-2B87-47E8-AC55-66045FA32F4F}" srcOrd="2" destOrd="0" presId="urn:microsoft.com/office/officeart/2018/2/layout/IconCircleList"/>
    <dgm:cxn modelId="{B518F4EF-ADEB-49A6-9B15-CD051511404B}" type="presParOf" srcId="{7EB8EA58-9E64-46D3-8137-053C479FE219}" destId="{85560FFD-7DC4-405E-ABF5-E40BF43105F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7954BA89-C1BE-4A7E-A8EA-E6828A71B88E}" type="doc">
      <dgm:prSet loTypeId="urn:microsoft.com/office/officeart/2016/7/layout/BasicLinearProcessNumbered" loCatId="process" qsTypeId="urn:microsoft.com/office/officeart/2005/8/quickstyle/simple2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AF8B5529-3323-43FC-8344-EDBDBCB0CF94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Prepare, Explore, Realize, Deploy</a:t>
          </a:r>
          <a:endParaRPr lang="en-US" dirty="0">
            <a:highlight>
              <a:srgbClr val="FF0000"/>
            </a:highlight>
          </a:endParaRPr>
        </a:p>
      </dgm:t>
    </dgm:pt>
    <dgm:pt modelId="{0B065A68-0067-4FAB-B615-AE15830B94AE}" type="parTrans" cxnId="{EDAF903C-1784-4495-8E84-DC7E49169FE4}">
      <dgm:prSet/>
      <dgm:spPr/>
      <dgm:t>
        <a:bodyPr/>
        <a:lstStyle/>
        <a:p>
          <a:endParaRPr lang="en-US"/>
        </a:p>
      </dgm:t>
    </dgm:pt>
    <dgm:pt modelId="{50058533-A26A-4FDF-B5ED-D95E7BC5C4F7}" type="sibTrans" cxnId="{EDAF903C-1784-4495-8E84-DC7E49169FE4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697009AE-BBEA-4539-9F88-8D561533D8BA}">
      <dgm:prSet/>
      <dgm:spPr/>
      <dgm:t>
        <a:bodyPr/>
        <a:lstStyle/>
        <a:p>
          <a:r>
            <a:rPr lang="en-GB"/>
            <a:t>Realize, Discover, Deploy, Run</a:t>
          </a:r>
          <a:endParaRPr lang="en-US"/>
        </a:p>
      </dgm:t>
    </dgm:pt>
    <dgm:pt modelId="{3FB092AB-2C03-4B91-A37E-6CC41AE1783D}" type="parTrans" cxnId="{C40C2F08-8A55-4769-8733-04B9FD327F08}">
      <dgm:prSet/>
      <dgm:spPr/>
      <dgm:t>
        <a:bodyPr/>
        <a:lstStyle/>
        <a:p>
          <a:endParaRPr lang="en-US"/>
        </a:p>
      </dgm:t>
    </dgm:pt>
    <dgm:pt modelId="{F7F3BBB4-B4CF-4EF1-8F46-3853BDB3981E}" type="sibTrans" cxnId="{C40C2F08-8A55-4769-8733-04B9FD327F08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7D16EA4D-9F14-435C-B5BD-6EA4522FD4D9}">
      <dgm:prSet/>
      <dgm:spPr/>
      <dgm:t>
        <a:bodyPr/>
        <a:lstStyle/>
        <a:p>
          <a:r>
            <a:rPr lang="en-GB" dirty="0"/>
            <a:t>Discover, Prepare, Explore, Realize</a:t>
          </a:r>
          <a:endParaRPr lang="en-US" dirty="0"/>
        </a:p>
      </dgm:t>
    </dgm:pt>
    <dgm:pt modelId="{05799375-556B-4977-A49E-D9232B69935E}" type="parTrans" cxnId="{A9562D79-37C9-4E44-9B5A-513F46B374F0}">
      <dgm:prSet/>
      <dgm:spPr/>
      <dgm:t>
        <a:bodyPr/>
        <a:lstStyle/>
        <a:p>
          <a:endParaRPr lang="en-US"/>
        </a:p>
      </dgm:t>
    </dgm:pt>
    <dgm:pt modelId="{36DB91EF-6761-4A6C-BBAC-9F66169482E3}" type="sibTrans" cxnId="{A9562D79-37C9-4E44-9B5A-513F46B374F0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D50E1F00-D57D-4721-9530-2137E516CF1D}">
      <dgm:prSet/>
      <dgm:spPr/>
      <dgm:t>
        <a:bodyPr/>
        <a:lstStyle/>
        <a:p>
          <a:r>
            <a:rPr lang="en-GB"/>
            <a:t>Prepare, Explore, Realize, Run</a:t>
          </a:r>
          <a:endParaRPr lang="en-US"/>
        </a:p>
      </dgm:t>
    </dgm:pt>
    <dgm:pt modelId="{66D7D3D6-7FEE-4665-AC84-8B30810B4A68}" type="parTrans" cxnId="{5C71C23A-AA77-46A3-ACA3-CC7A0BBAC7E9}">
      <dgm:prSet/>
      <dgm:spPr/>
      <dgm:t>
        <a:bodyPr/>
        <a:lstStyle/>
        <a:p>
          <a:endParaRPr lang="en-US"/>
        </a:p>
      </dgm:t>
    </dgm:pt>
    <dgm:pt modelId="{0384A75E-A303-40C2-8352-68794D404E36}" type="sibTrans" cxnId="{5C71C23A-AA77-46A3-ACA3-CC7A0BBAC7E9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282F9F73-E9A2-436B-89A0-0C7B94317BE3}" type="pres">
      <dgm:prSet presAssocID="{7954BA89-C1BE-4A7E-A8EA-E6828A71B88E}" presName="Name0" presStyleCnt="0">
        <dgm:presLayoutVars>
          <dgm:animLvl val="lvl"/>
          <dgm:resizeHandles val="exact"/>
        </dgm:presLayoutVars>
      </dgm:prSet>
      <dgm:spPr/>
    </dgm:pt>
    <dgm:pt modelId="{E37A1500-36F2-41F9-91E4-4F4A3EC09E6E}" type="pres">
      <dgm:prSet presAssocID="{AF8B5529-3323-43FC-8344-EDBDBCB0CF94}" presName="compositeNode" presStyleCnt="0">
        <dgm:presLayoutVars>
          <dgm:bulletEnabled val="1"/>
        </dgm:presLayoutVars>
      </dgm:prSet>
      <dgm:spPr/>
    </dgm:pt>
    <dgm:pt modelId="{EB13C23E-35EF-4C1D-95FB-18D67CDA7CED}" type="pres">
      <dgm:prSet presAssocID="{AF8B5529-3323-43FC-8344-EDBDBCB0CF94}" presName="bgRect" presStyleLbl="bgAccFollowNode1" presStyleIdx="0" presStyleCnt="4"/>
      <dgm:spPr/>
    </dgm:pt>
    <dgm:pt modelId="{E3BC59AF-DABC-4D31-8130-2934CD94E128}" type="pres">
      <dgm:prSet presAssocID="{50058533-A26A-4FDF-B5ED-D95E7BC5C4F7}" presName="sibTransNodeCircle" presStyleLbl="alignNode1" presStyleIdx="0" presStyleCnt="8">
        <dgm:presLayoutVars>
          <dgm:chMax val="0"/>
          <dgm:bulletEnabled/>
        </dgm:presLayoutVars>
      </dgm:prSet>
      <dgm:spPr/>
    </dgm:pt>
    <dgm:pt modelId="{E1B919A9-1B2B-45EE-BABC-510D67554FDE}" type="pres">
      <dgm:prSet presAssocID="{AF8B5529-3323-43FC-8344-EDBDBCB0CF94}" presName="bottomLine" presStyleLbl="alignNode1" presStyleIdx="1" presStyleCnt="8">
        <dgm:presLayoutVars/>
      </dgm:prSet>
      <dgm:spPr/>
    </dgm:pt>
    <dgm:pt modelId="{9AE649A3-88BC-4BA5-A402-281DACB4E844}" type="pres">
      <dgm:prSet presAssocID="{AF8B5529-3323-43FC-8344-EDBDBCB0CF94}" presName="nodeText" presStyleLbl="bgAccFollowNode1" presStyleIdx="0" presStyleCnt="4">
        <dgm:presLayoutVars>
          <dgm:bulletEnabled val="1"/>
        </dgm:presLayoutVars>
      </dgm:prSet>
      <dgm:spPr/>
    </dgm:pt>
    <dgm:pt modelId="{693B62F6-9DEA-4855-9775-50E4E0AA7EBF}" type="pres">
      <dgm:prSet presAssocID="{50058533-A26A-4FDF-B5ED-D95E7BC5C4F7}" presName="sibTrans" presStyleCnt="0"/>
      <dgm:spPr/>
    </dgm:pt>
    <dgm:pt modelId="{EAD9FD14-03CD-4D48-9085-7A2A9D6F5B55}" type="pres">
      <dgm:prSet presAssocID="{697009AE-BBEA-4539-9F88-8D561533D8BA}" presName="compositeNode" presStyleCnt="0">
        <dgm:presLayoutVars>
          <dgm:bulletEnabled val="1"/>
        </dgm:presLayoutVars>
      </dgm:prSet>
      <dgm:spPr/>
    </dgm:pt>
    <dgm:pt modelId="{C0BE428E-2222-4424-A52F-4065FE5A0441}" type="pres">
      <dgm:prSet presAssocID="{697009AE-BBEA-4539-9F88-8D561533D8BA}" presName="bgRect" presStyleLbl="bgAccFollowNode1" presStyleIdx="1" presStyleCnt="4"/>
      <dgm:spPr/>
    </dgm:pt>
    <dgm:pt modelId="{52B0A3F0-1F72-40AA-A96A-C42E19F0F18E}" type="pres">
      <dgm:prSet presAssocID="{F7F3BBB4-B4CF-4EF1-8F46-3853BDB3981E}" presName="sibTransNodeCircle" presStyleLbl="alignNode1" presStyleIdx="2" presStyleCnt="8">
        <dgm:presLayoutVars>
          <dgm:chMax val="0"/>
          <dgm:bulletEnabled/>
        </dgm:presLayoutVars>
      </dgm:prSet>
      <dgm:spPr/>
    </dgm:pt>
    <dgm:pt modelId="{27EA5C29-05E2-4751-96CA-8FC7AADF3154}" type="pres">
      <dgm:prSet presAssocID="{697009AE-BBEA-4539-9F88-8D561533D8BA}" presName="bottomLine" presStyleLbl="alignNode1" presStyleIdx="3" presStyleCnt="8">
        <dgm:presLayoutVars/>
      </dgm:prSet>
      <dgm:spPr/>
    </dgm:pt>
    <dgm:pt modelId="{7F3154DF-3163-478A-B1A4-302C3C1EB9D2}" type="pres">
      <dgm:prSet presAssocID="{697009AE-BBEA-4539-9F88-8D561533D8BA}" presName="nodeText" presStyleLbl="bgAccFollowNode1" presStyleIdx="1" presStyleCnt="4">
        <dgm:presLayoutVars>
          <dgm:bulletEnabled val="1"/>
        </dgm:presLayoutVars>
      </dgm:prSet>
      <dgm:spPr/>
    </dgm:pt>
    <dgm:pt modelId="{4C425A95-F97B-45E2-BF45-33E4324F7AE6}" type="pres">
      <dgm:prSet presAssocID="{F7F3BBB4-B4CF-4EF1-8F46-3853BDB3981E}" presName="sibTrans" presStyleCnt="0"/>
      <dgm:spPr/>
    </dgm:pt>
    <dgm:pt modelId="{C87DB60A-1931-4683-B61B-BC6C9F2DFB32}" type="pres">
      <dgm:prSet presAssocID="{7D16EA4D-9F14-435C-B5BD-6EA4522FD4D9}" presName="compositeNode" presStyleCnt="0">
        <dgm:presLayoutVars>
          <dgm:bulletEnabled val="1"/>
        </dgm:presLayoutVars>
      </dgm:prSet>
      <dgm:spPr/>
    </dgm:pt>
    <dgm:pt modelId="{5AC73EFF-BF67-4380-80F6-A22EDA3DC286}" type="pres">
      <dgm:prSet presAssocID="{7D16EA4D-9F14-435C-B5BD-6EA4522FD4D9}" presName="bgRect" presStyleLbl="bgAccFollowNode1" presStyleIdx="2" presStyleCnt="4"/>
      <dgm:spPr/>
    </dgm:pt>
    <dgm:pt modelId="{10204AC9-9625-4A79-BCAB-CA1568A1863B}" type="pres">
      <dgm:prSet presAssocID="{36DB91EF-6761-4A6C-BBAC-9F66169482E3}" presName="sibTransNodeCircle" presStyleLbl="alignNode1" presStyleIdx="4" presStyleCnt="8">
        <dgm:presLayoutVars>
          <dgm:chMax val="0"/>
          <dgm:bulletEnabled/>
        </dgm:presLayoutVars>
      </dgm:prSet>
      <dgm:spPr/>
    </dgm:pt>
    <dgm:pt modelId="{E1ABAC7F-8172-4511-A038-2B6942048E31}" type="pres">
      <dgm:prSet presAssocID="{7D16EA4D-9F14-435C-B5BD-6EA4522FD4D9}" presName="bottomLine" presStyleLbl="alignNode1" presStyleIdx="5" presStyleCnt="8">
        <dgm:presLayoutVars/>
      </dgm:prSet>
      <dgm:spPr/>
    </dgm:pt>
    <dgm:pt modelId="{455D45E7-E58F-4CF1-87A0-B71A7402C5F9}" type="pres">
      <dgm:prSet presAssocID="{7D16EA4D-9F14-435C-B5BD-6EA4522FD4D9}" presName="nodeText" presStyleLbl="bgAccFollowNode1" presStyleIdx="2" presStyleCnt="4">
        <dgm:presLayoutVars>
          <dgm:bulletEnabled val="1"/>
        </dgm:presLayoutVars>
      </dgm:prSet>
      <dgm:spPr/>
    </dgm:pt>
    <dgm:pt modelId="{3344805D-7B6C-4569-9264-E2581B289DDF}" type="pres">
      <dgm:prSet presAssocID="{36DB91EF-6761-4A6C-BBAC-9F66169482E3}" presName="sibTrans" presStyleCnt="0"/>
      <dgm:spPr/>
    </dgm:pt>
    <dgm:pt modelId="{248DB5D0-30D3-468D-AFDE-A37B64889F46}" type="pres">
      <dgm:prSet presAssocID="{D50E1F00-D57D-4721-9530-2137E516CF1D}" presName="compositeNode" presStyleCnt="0">
        <dgm:presLayoutVars>
          <dgm:bulletEnabled val="1"/>
        </dgm:presLayoutVars>
      </dgm:prSet>
      <dgm:spPr/>
    </dgm:pt>
    <dgm:pt modelId="{43852E6E-7ADF-4612-B359-6F63A79B13C5}" type="pres">
      <dgm:prSet presAssocID="{D50E1F00-D57D-4721-9530-2137E516CF1D}" presName="bgRect" presStyleLbl="bgAccFollowNode1" presStyleIdx="3" presStyleCnt="4"/>
      <dgm:spPr/>
    </dgm:pt>
    <dgm:pt modelId="{7A6850C7-805B-49CF-9714-E739411BF001}" type="pres">
      <dgm:prSet presAssocID="{0384A75E-A303-40C2-8352-68794D404E36}" presName="sibTransNodeCircle" presStyleLbl="alignNode1" presStyleIdx="6" presStyleCnt="8">
        <dgm:presLayoutVars>
          <dgm:chMax val="0"/>
          <dgm:bulletEnabled/>
        </dgm:presLayoutVars>
      </dgm:prSet>
      <dgm:spPr/>
    </dgm:pt>
    <dgm:pt modelId="{71443F8F-E1AC-41F4-9408-A7AE7D3D9AA8}" type="pres">
      <dgm:prSet presAssocID="{D50E1F00-D57D-4721-9530-2137E516CF1D}" presName="bottomLine" presStyleLbl="alignNode1" presStyleIdx="7" presStyleCnt="8">
        <dgm:presLayoutVars/>
      </dgm:prSet>
      <dgm:spPr/>
    </dgm:pt>
    <dgm:pt modelId="{8371811F-F6EF-45E6-8CA9-98E8283C1A94}" type="pres">
      <dgm:prSet presAssocID="{D50E1F00-D57D-4721-9530-2137E516CF1D}" presName="nodeText" presStyleLbl="bgAccFollowNode1" presStyleIdx="3" presStyleCnt="4">
        <dgm:presLayoutVars>
          <dgm:bulletEnabled val="1"/>
        </dgm:presLayoutVars>
      </dgm:prSet>
      <dgm:spPr/>
    </dgm:pt>
  </dgm:ptLst>
  <dgm:cxnLst>
    <dgm:cxn modelId="{C40C2F08-8A55-4769-8733-04B9FD327F08}" srcId="{7954BA89-C1BE-4A7E-A8EA-E6828A71B88E}" destId="{697009AE-BBEA-4539-9F88-8D561533D8BA}" srcOrd="1" destOrd="0" parTransId="{3FB092AB-2C03-4B91-A37E-6CC41AE1783D}" sibTransId="{F7F3BBB4-B4CF-4EF1-8F46-3853BDB3981E}"/>
    <dgm:cxn modelId="{1E75880E-0232-4439-979C-E8DE9A442130}" type="presOf" srcId="{36DB91EF-6761-4A6C-BBAC-9F66169482E3}" destId="{10204AC9-9625-4A79-BCAB-CA1568A1863B}" srcOrd="0" destOrd="0" presId="urn:microsoft.com/office/officeart/2016/7/layout/BasicLinearProcessNumbered"/>
    <dgm:cxn modelId="{8D3CDC36-FE8C-4EC1-A3BD-5A235CEBDCE2}" type="presOf" srcId="{D50E1F00-D57D-4721-9530-2137E516CF1D}" destId="{8371811F-F6EF-45E6-8CA9-98E8283C1A94}" srcOrd="1" destOrd="0" presId="urn:microsoft.com/office/officeart/2016/7/layout/BasicLinearProcessNumbered"/>
    <dgm:cxn modelId="{5C71C23A-AA77-46A3-ACA3-CC7A0BBAC7E9}" srcId="{7954BA89-C1BE-4A7E-A8EA-E6828A71B88E}" destId="{D50E1F00-D57D-4721-9530-2137E516CF1D}" srcOrd="3" destOrd="0" parTransId="{66D7D3D6-7FEE-4665-AC84-8B30810B4A68}" sibTransId="{0384A75E-A303-40C2-8352-68794D404E36}"/>
    <dgm:cxn modelId="{EDAF903C-1784-4495-8E84-DC7E49169FE4}" srcId="{7954BA89-C1BE-4A7E-A8EA-E6828A71B88E}" destId="{AF8B5529-3323-43FC-8344-EDBDBCB0CF94}" srcOrd="0" destOrd="0" parTransId="{0B065A68-0067-4FAB-B615-AE15830B94AE}" sibTransId="{50058533-A26A-4FDF-B5ED-D95E7BC5C4F7}"/>
    <dgm:cxn modelId="{959D655D-9162-4650-908E-2B1154B2AA90}" type="presOf" srcId="{697009AE-BBEA-4539-9F88-8D561533D8BA}" destId="{C0BE428E-2222-4424-A52F-4065FE5A0441}" srcOrd="0" destOrd="0" presId="urn:microsoft.com/office/officeart/2016/7/layout/BasicLinearProcessNumbered"/>
    <dgm:cxn modelId="{2281EB5F-67EA-45C5-AE2E-5B2D4315AFC9}" type="presOf" srcId="{F7F3BBB4-B4CF-4EF1-8F46-3853BDB3981E}" destId="{52B0A3F0-1F72-40AA-A96A-C42E19F0F18E}" srcOrd="0" destOrd="0" presId="urn:microsoft.com/office/officeart/2016/7/layout/BasicLinearProcessNumbered"/>
    <dgm:cxn modelId="{6302F34B-E59F-434C-8BFE-27ED33CC568D}" type="presOf" srcId="{7954BA89-C1BE-4A7E-A8EA-E6828A71B88E}" destId="{282F9F73-E9A2-436B-89A0-0C7B94317BE3}" srcOrd="0" destOrd="0" presId="urn:microsoft.com/office/officeart/2016/7/layout/BasicLinearProcessNumbered"/>
    <dgm:cxn modelId="{A4C2A957-C00E-4BAD-A593-0E9184267D0E}" type="presOf" srcId="{50058533-A26A-4FDF-B5ED-D95E7BC5C4F7}" destId="{E3BC59AF-DABC-4D31-8130-2934CD94E128}" srcOrd="0" destOrd="0" presId="urn:microsoft.com/office/officeart/2016/7/layout/BasicLinearProcessNumbered"/>
    <dgm:cxn modelId="{A9562D79-37C9-4E44-9B5A-513F46B374F0}" srcId="{7954BA89-C1BE-4A7E-A8EA-E6828A71B88E}" destId="{7D16EA4D-9F14-435C-B5BD-6EA4522FD4D9}" srcOrd="2" destOrd="0" parTransId="{05799375-556B-4977-A49E-D9232B69935E}" sibTransId="{36DB91EF-6761-4A6C-BBAC-9F66169482E3}"/>
    <dgm:cxn modelId="{ED623A94-3AB9-45A5-89AB-86219C4FE82D}" type="presOf" srcId="{0384A75E-A303-40C2-8352-68794D404E36}" destId="{7A6850C7-805B-49CF-9714-E739411BF001}" srcOrd="0" destOrd="0" presId="urn:microsoft.com/office/officeart/2016/7/layout/BasicLinearProcessNumbered"/>
    <dgm:cxn modelId="{82C8CF95-1540-4DE8-B82D-3741FC635FD1}" type="presOf" srcId="{D50E1F00-D57D-4721-9530-2137E516CF1D}" destId="{43852E6E-7ADF-4612-B359-6F63A79B13C5}" srcOrd="0" destOrd="0" presId="urn:microsoft.com/office/officeart/2016/7/layout/BasicLinearProcessNumbered"/>
    <dgm:cxn modelId="{446EF79D-A19B-4CC1-A015-0E69AF15C47C}" type="presOf" srcId="{7D16EA4D-9F14-435C-B5BD-6EA4522FD4D9}" destId="{5AC73EFF-BF67-4380-80F6-A22EDA3DC286}" srcOrd="0" destOrd="0" presId="urn:microsoft.com/office/officeart/2016/7/layout/BasicLinearProcessNumbered"/>
    <dgm:cxn modelId="{604C93AD-9E23-446A-A57C-D4ED21F92EBD}" type="presOf" srcId="{AF8B5529-3323-43FC-8344-EDBDBCB0CF94}" destId="{9AE649A3-88BC-4BA5-A402-281DACB4E844}" srcOrd="1" destOrd="0" presId="urn:microsoft.com/office/officeart/2016/7/layout/BasicLinearProcessNumbered"/>
    <dgm:cxn modelId="{B6BE2CD6-C1FD-4005-8AEE-385FEA6AAE03}" type="presOf" srcId="{7D16EA4D-9F14-435C-B5BD-6EA4522FD4D9}" destId="{455D45E7-E58F-4CF1-87A0-B71A7402C5F9}" srcOrd="1" destOrd="0" presId="urn:microsoft.com/office/officeart/2016/7/layout/BasicLinearProcessNumbered"/>
    <dgm:cxn modelId="{5FD938F8-DA5B-49D8-91EE-12F14E8AF7CA}" type="presOf" srcId="{AF8B5529-3323-43FC-8344-EDBDBCB0CF94}" destId="{EB13C23E-35EF-4C1D-95FB-18D67CDA7CED}" srcOrd="0" destOrd="0" presId="urn:microsoft.com/office/officeart/2016/7/layout/BasicLinearProcessNumbered"/>
    <dgm:cxn modelId="{9789E9F9-FFD9-4B22-A9C0-AA513BBC1766}" type="presOf" srcId="{697009AE-BBEA-4539-9F88-8D561533D8BA}" destId="{7F3154DF-3163-478A-B1A4-302C3C1EB9D2}" srcOrd="1" destOrd="0" presId="urn:microsoft.com/office/officeart/2016/7/layout/BasicLinearProcessNumbered"/>
    <dgm:cxn modelId="{83B78F45-4308-4906-8D8E-765532A909AB}" type="presParOf" srcId="{282F9F73-E9A2-436B-89A0-0C7B94317BE3}" destId="{E37A1500-36F2-41F9-91E4-4F4A3EC09E6E}" srcOrd="0" destOrd="0" presId="urn:microsoft.com/office/officeart/2016/7/layout/BasicLinearProcessNumbered"/>
    <dgm:cxn modelId="{B61F0BA7-338D-4B9C-A055-C847C9C68DB8}" type="presParOf" srcId="{E37A1500-36F2-41F9-91E4-4F4A3EC09E6E}" destId="{EB13C23E-35EF-4C1D-95FB-18D67CDA7CED}" srcOrd="0" destOrd="0" presId="urn:microsoft.com/office/officeart/2016/7/layout/BasicLinearProcessNumbered"/>
    <dgm:cxn modelId="{3F53091C-28A0-4C2F-B988-E9619C976F64}" type="presParOf" srcId="{E37A1500-36F2-41F9-91E4-4F4A3EC09E6E}" destId="{E3BC59AF-DABC-4D31-8130-2934CD94E128}" srcOrd="1" destOrd="0" presId="urn:microsoft.com/office/officeart/2016/7/layout/BasicLinearProcessNumbered"/>
    <dgm:cxn modelId="{28E92C21-C17B-450F-835F-CF26315325F1}" type="presParOf" srcId="{E37A1500-36F2-41F9-91E4-4F4A3EC09E6E}" destId="{E1B919A9-1B2B-45EE-BABC-510D67554FDE}" srcOrd="2" destOrd="0" presId="urn:microsoft.com/office/officeart/2016/7/layout/BasicLinearProcessNumbered"/>
    <dgm:cxn modelId="{FD7AF1F0-BB91-43A2-BDD8-9A519011C1EF}" type="presParOf" srcId="{E37A1500-36F2-41F9-91E4-4F4A3EC09E6E}" destId="{9AE649A3-88BC-4BA5-A402-281DACB4E844}" srcOrd="3" destOrd="0" presId="urn:microsoft.com/office/officeart/2016/7/layout/BasicLinearProcessNumbered"/>
    <dgm:cxn modelId="{209823A7-4403-4E7A-A328-62EEC1337719}" type="presParOf" srcId="{282F9F73-E9A2-436B-89A0-0C7B94317BE3}" destId="{693B62F6-9DEA-4855-9775-50E4E0AA7EBF}" srcOrd="1" destOrd="0" presId="urn:microsoft.com/office/officeart/2016/7/layout/BasicLinearProcessNumbered"/>
    <dgm:cxn modelId="{069AFFCA-4E1C-4A08-BACD-83CBD4186439}" type="presParOf" srcId="{282F9F73-E9A2-436B-89A0-0C7B94317BE3}" destId="{EAD9FD14-03CD-4D48-9085-7A2A9D6F5B55}" srcOrd="2" destOrd="0" presId="urn:microsoft.com/office/officeart/2016/7/layout/BasicLinearProcessNumbered"/>
    <dgm:cxn modelId="{8A1B9F15-9A51-4F27-BF40-8B1CFB2D66FE}" type="presParOf" srcId="{EAD9FD14-03CD-4D48-9085-7A2A9D6F5B55}" destId="{C0BE428E-2222-4424-A52F-4065FE5A0441}" srcOrd="0" destOrd="0" presId="urn:microsoft.com/office/officeart/2016/7/layout/BasicLinearProcessNumbered"/>
    <dgm:cxn modelId="{F7553184-3AC2-4D6E-9E28-B734C5ECADEE}" type="presParOf" srcId="{EAD9FD14-03CD-4D48-9085-7A2A9D6F5B55}" destId="{52B0A3F0-1F72-40AA-A96A-C42E19F0F18E}" srcOrd="1" destOrd="0" presId="urn:microsoft.com/office/officeart/2016/7/layout/BasicLinearProcessNumbered"/>
    <dgm:cxn modelId="{CB81F049-AFC1-4A8A-962E-7BCC5E30F577}" type="presParOf" srcId="{EAD9FD14-03CD-4D48-9085-7A2A9D6F5B55}" destId="{27EA5C29-05E2-4751-96CA-8FC7AADF3154}" srcOrd="2" destOrd="0" presId="urn:microsoft.com/office/officeart/2016/7/layout/BasicLinearProcessNumbered"/>
    <dgm:cxn modelId="{2203029D-B4B7-43DC-836F-54E57AA804EA}" type="presParOf" srcId="{EAD9FD14-03CD-4D48-9085-7A2A9D6F5B55}" destId="{7F3154DF-3163-478A-B1A4-302C3C1EB9D2}" srcOrd="3" destOrd="0" presId="urn:microsoft.com/office/officeart/2016/7/layout/BasicLinearProcessNumbered"/>
    <dgm:cxn modelId="{C604D88B-557D-4B0B-A626-B967A2C5E1D3}" type="presParOf" srcId="{282F9F73-E9A2-436B-89A0-0C7B94317BE3}" destId="{4C425A95-F97B-45E2-BF45-33E4324F7AE6}" srcOrd="3" destOrd="0" presId="urn:microsoft.com/office/officeart/2016/7/layout/BasicLinearProcessNumbered"/>
    <dgm:cxn modelId="{706EA90A-C783-4BC5-9AD1-AD16B8B297A7}" type="presParOf" srcId="{282F9F73-E9A2-436B-89A0-0C7B94317BE3}" destId="{C87DB60A-1931-4683-B61B-BC6C9F2DFB32}" srcOrd="4" destOrd="0" presId="urn:microsoft.com/office/officeart/2016/7/layout/BasicLinearProcessNumbered"/>
    <dgm:cxn modelId="{4E092183-E2DB-40CA-BB93-D362BF9784A2}" type="presParOf" srcId="{C87DB60A-1931-4683-B61B-BC6C9F2DFB32}" destId="{5AC73EFF-BF67-4380-80F6-A22EDA3DC286}" srcOrd="0" destOrd="0" presId="urn:microsoft.com/office/officeart/2016/7/layout/BasicLinearProcessNumbered"/>
    <dgm:cxn modelId="{70627B0C-B446-4757-B13F-57F024C193BB}" type="presParOf" srcId="{C87DB60A-1931-4683-B61B-BC6C9F2DFB32}" destId="{10204AC9-9625-4A79-BCAB-CA1568A1863B}" srcOrd="1" destOrd="0" presId="urn:microsoft.com/office/officeart/2016/7/layout/BasicLinearProcessNumbered"/>
    <dgm:cxn modelId="{0F4D4672-3152-46C7-80F3-374FCF332EC6}" type="presParOf" srcId="{C87DB60A-1931-4683-B61B-BC6C9F2DFB32}" destId="{E1ABAC7F-8172-4511-A038-2B6942048E31}" srcOrd="2" destOrd="0" presId="urn:microsoft.com/office/officeart/2016/7/layout/BasicLinearProcessNumbered"/>
    <dgm:cxn modelId="{E2F86F3A-FC62-4A2A-9E35-BB3F38F11DCF}" type="presParOf" srcId="{C87DB60A-1931-4683-B61B-BC6C9F2DFB32}" destId="{455D45E7-E58F-4CF1-87A0-B71A7402C5F9}" srcOrd="3" destOrd="0" presId="urn:microsoft.com/office/officeart/2016/7/layout/BasicLinearProcessNumbered"/>
    <dgm:cxn modelId="{E9C298ED-45CC-4D83-993B-FA754D0D5BB8}" type="presParOf" srcId="{282F9F73-E9A2-436B-89A0-0C7B94317BE3}" destId="{3344805D-7B6C-4569-9264-E2581B289DDF}" srcOrd="5" destOrd="0" presId="urn:microsoft.com/office/officeart/2016/7/layout/BasicLinearProcessNumbered"/>
    <dgm:cxn modelId="{C2DF82FE-E20B-4ECA-B42A-C969DF6C6F30}" type="presParOf" srcId="{282F9F73-E9A2-436B-89A0-0C7B94317BE3}" destId="{248DB5D0-30D3-468D-AFDE-A37B64889F46}" srcOrd="6" destOrd="0" presId="urn:microsoft.com/office/officeart/2016/7/layout/BasicLinearProcessNumbered"/>
    <dgm:cxn modelId="{221732AB-E0D7-474C-94B5-F1DE8D3E0473}" type="presParOf" srcId="{248DB5D0-30D3-468D-AFDE-A37B64889F46}" destId="{43852E6E-7ADF-4612-B359-6F63A79B13C5}" srcOrd="0" destOrd="0" presId="urn:microsoft.com/office/officeart/2016/7/layout/BasicLinearProcessNumbered"/>
    <dgm:cxn modelId="{F43F5D11-33E8-4ECC-BD69-E292B0330074}" type="presParOf" srcId="{248DB5D0-30D3-468D-AFDE-A37B64889F46}" destId="{7A6850C7-805B-49CF-9714-E739411BF001}" srcOrd="1" destOrd="0" presId="urn:microsoft.com/office/officeart/2016/7/layout/BasicLinearProcessNumbered"/>
    <dgm:cxn modelId="{DB03A08B-15A7-4789-8BD0-BFE488897C7D}" type="presParOf" srcId="{248DB5D0-30D3-468D-AFDE-A37B64889F46}" destId="{71443F8F-E1AC-41F4-9408-A7AE7D3D9AA8}" srcOrd="2" destOrd="0" presId="urn:microsoft.com/office/officeart/2016/7/layout/BasicLinearProcessNumbered"/>
    <dgm:cxn modelId="{E2B582E9-9F74-44C3-B8BD-2DEAC1707BB3}" type="presParOf" srcId="{248DB5D0-30D3-468D-AFDE-A37B64889F46}" destId="{8371811F-F6EF-45E6-8CA9-98E8283C1A94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36B1A784-D61F-4B50-9952-8AE36B8B86A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B988F88D-E6F6-4DE3-A20D-B4E61B64012A}">
      <dgm:prSet/>
      <dgm:spPr/>
      <dgm:t>
        <a:bodyPr/>
        <a:lstStyle/>
        <a:p>
          <a:pPr>
            <a:defRPr cap="all"/>
          </a:pPr>
          <a:r>
            <a:rPr lang="en-GB"/>
            <a:t>Extend current contract</a:t>
          </a:r>
          <a:endParaRPr lang="en-US"/>
        </a:p>
      </dgm:t>
    </dgm:pt>
    <dgm:pt modelId="{5D782211-32F4-41F4-8C36-3B59A33D74BD}" type="parTrans" cxnId="{D8354515-0D8A-4000-860A-5B526F1D208F}">
      <dgm:prSet/>
      <dgm:spPr/>
      <dgm:t>
        <a:bodyPr/>
        <a:lstStyle/>
        <a:p>
          <a:endParaRPr lang="en-US"/>
        </a:p>
      </dgm:t>
    </dgm:pt>
    <dgm:pt modelId="{0C3E1230-46CD-4317-A6AE-34CAFE707B09}" type="sibTrans" cxnId="{D8354515-0D8A-4000-860A-5B526F1D208F}">
      <dgm:prSet/>
      <dgm:spPr/>
      <dgm:t>
        <a:bodyPr/>
        <a:lstStyle/>
        <a:p>
          <a:endParaRPr lang="en-US"/>
        </a:p>
      </dgm:t>
    </dgm:pt>
    <dgm:pt modelId="{1B219F7A-CA79-4CF6-B16A-B639AE26936F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Adding components or products</a:t>
          </a:r>
          <a:endParaRPr lang="en-US" dirty="0">
            <a:highlight>
              <a:srgbClr val="FF0000"/>
            </a:highlight>
          </a:endParaRPr>
        </a:p>
      </dgm:t>
    </dgm:pt>
    <dgm:pt modelId="{81767E54-F6E2-43BC-9617-1542C917226C}" type="parTrans" cxnId="{E4BD0B51-1907-4B0C-92C8-7A33023B479D}">
      <dgm:prSet/>
      <dgm:spPr/>
      <dgm:t>
        <a:bodyPr/>
        <a:lstStyle/>
        <a:p>
          <a:endParaRPr lang="en-US"/>
        </a:p>
      </dgm:t>
    </dgm:pt>
    <dgm:pt modelId="{B215C3BD-75C9-48CB-8C8B-1069985F80D7}" type="sibTrans" cxnId="{E4BD0B51-1907-4B0C-92C8-7A33023B479D}">
      <dgm:prSet/>
      <dgm:spPr/>
      <dgm:t>
        <a:bodyPr/>
        <a:lstStyle/>
        <a:p>
          <a:endParaRPr lang="en-US"/>
        </a:p>
      </dgm:t>
    </dgm:pt>
    <dgm:pt modelId="{9637153C-0781-4AF3-9471-C9264D85E667}">
      <dgm:prSet/>
      <dgm:spPr/>
      <dgm:t>
        <a:bodyPr/>
        <a:lstStyle/>
        <a:p>
          <a:pPr>
            <a:defRPr cap="all"/>
          </a:pPr>
          <a:r>
            <a:rPr lang="en-GB"/>
            <a:t>Identify lower useage</a:t>
          </a:r>
          <a:endParaRPr lang="en-US"/>
        </a:p>
      </dgm:t>
    </dgm:pt>
    <dgm:pt modelId="{1124D1B8-3346-40BA-8864-8DCFCB38B90F}" type="parTrans" cxnId="{B19698BC-F81C-4FEC-8D30-290E0A9A1469}">
      <dgm:prSet/>
      <dgm:spPr/>
      <dgm:t>
        <a:bodyPr/>
        <a:lstStyle/>
        <a:p>
          <a:endParaRPr lang="en-US"/>
        </a:p>
      </dgm:t>
    </dgm:pt>
    <dgm:pt modelId="{FA62EB28-A537-466B-BF7D-4B32C77F7FC1}" type="sibTrans" cxnId="{B19698BC-F81C-4FEC-8D30-290E0A9A1469}">
      <dgm:prSet/>
      <dgm:spPr/>
      <dgm:t>
        <a:bodyPr/>
        <a:lstStyle/>
        <a:p>
          <a:endParaRPr lang="en-US"/>
        </a:p>
      </dgm:t>
    </dgm:pt>
    <dgm:pt modelId="{1819C034-1679-437F-94CC-A4E8F9E364EB}">
      <dgm:prSet/>
      <dgm:spPr/>
      <dgm:t>
        <a:bodyPr/>
        <a:lstStyle/>
        <a:p>
          <a:pPr>
            <a:defRPr cap="all"/>
          </a:pPr>
          <a:r>
            <a:rPr lang="en-GB" dirty="0">
              <a:highlight>
                <a:srgbClr val="FF0000"/>
              </a:highlight>
            </a:rPr>
            <a:t>Increase licenses</a:t>
          </a:r>
          <a:endParaRPr lang="en-US" dirty="0">
            <a:highlight>
              <a:srgbClr val="FF0000"/>
            </a:highlight>
          </a:endParaRPr>
        </a:p>
      </dgm:t>
    </dgm:pt>
    <dgm:pt modelId="{D491541D-5268-412C-8DB1-18D2D67846FA}" type="parTrans" cxnId="{3007164C-1CB6-4C7B-BB72-BFB0913A60B8}">
      <dgm:prSet/>
      <dgm:spPr/>
      <dgm:t>
        <a:bodyPr/>
        <a:lstStyle/>
        <a:p>
          <a:endParaRPr lang="en-US"/>
        </a:p>
      </dgm:t>
    </dgm:pt>
    <dgm:pt modelId="{2B271AFE-D8CC-4222-B918-B54FFB02A18F}" type="sibTrans" cxnId="{3007164C-1CB6-4C7B-BB72-BFB0913A60B8}">
      <dgm:prSet/>
      <dgm:spPr/>
      <dgm:t>
        <a:bodyPr/>
        <a:lstStyle/>
        <a:p>
          <a:endParaRPr lang="en-US"/>
        </a:p>
      </dgm:t>
    </dgm:pt>
    <dgm:pt modelId="{9713D045-BC8C-4C62-AFFF-B75BA17C74EC}" type="pres">
      <dgm:prSet presAssocID="{36B1A784-D61F-4B50-9952-8AE36B8B86AB}" presName="root" presStyleCnt="0">
        <dgm:presLayoutVars>
          <dgm:dir/>
          <dgm:resizeHandles val="exact"/>
        </dgm:presLayoutVars>
      </dgm:prSet>
      <dgm:spPr/>
    </dgm:pt>
    <dgm:pt modelId="{6BE0233A-CDA3-46B1-A157-4B1FDED1AC4C}" type="pres">
      <dgm:prSet presAssocID="{B988F88D-E6F6-4DE3-A20D-B4E61B64012A}" presName="compNode" presStyleCnt="0"/>
      <dgm:spPr/>
    </dgm:pt>
    <dgm:pt modelId="{4572B324-3A42-4082-A2B2-DC455B7DAD3B}" type="pres">
      <dgm:prSet presAssocID="{B988F88D-E6F6-4DE3-A20D-B4E61B64012A}" presName="iconBgRect" presStyleLbl="bgShp" presStyleIdx="0" presStyleCnt="4"/>
      <dgm:spPr/>
    </dgm:pt>
    <dgm:pt modelId="{90DB8E64-711A-43F3-811D-F6CDE2F70D6E}" type="pres">
      <dgm:prSet presAssocID="{B988F88D-E6F6-4DE3-A20D-B4E61B64012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tract"/>
        </a:ext>
      </dgm:extLst>
    </dgm:pt>
    <dgm:pt modelId="{75E8FB31-9882-48FA-8D47-47D2F7DEA226}" type="pres">
      <dgm:prSet presAssocID="{B988F88D-E6F6-4DE3-A20D-B4E61B64012A}" presName="spaceRect" presStyleCnt="0"/>
      <dgm:spPr/>
    </dgm:pt>
    <dgm:pt modelId="{E898A7A3-5F44-4B2C-BA28-99FC497CB7B9}" type="pres">
      <dgm:prSet presAssocID="{B988F88D-E6F6-4DE3-A20D-B4E61B64012A}" presName="textRect" presStyleLbl="revTx" presStyleIdx="0" presStyleCnt="4">
        <dgm:presLayoutVars>
          <dgm:chMax val="1"/>
          <dgm:chPref val="1"/>
        </dgm:presLayoutVars>
      </dgm:prSet>
      <dgm:spPr/>
    </dgm:pt>
    <dgm:pt modelId="{584FB66A-94C7-4751-9384-E138ECB11776}" type="pres">
      <dgm:prSet presAssocID="{0C3E1230-46CD-4317-A6AE-34CAFE707B09}" presName="sibTrans" presStyleCnt="0"/>
      <dgm:spPr/>
    </dgm:pt>
    <dgm:pt modelId="{ABC2ADD4-7146-491F-8838-2D0B2BF111E9}" type="pres">
      <dgm:prSet presAssocID="{1B219F7A-CA79-4CF6-B16A-B639AE26936F}" presName="compNode" presStyleCnt="0"/>
      <dgm:spPr/>
    </dgm:pt>
    <dgm:pt modelId="{21732AEA-C77A-42DD-A0C3-9247F8F38D6D}" type="pres">
      <dgm:prSet presAssocID="{1B219F7A-CA79-4CF6-B16A-B639AE26936F}" presName="iconBgRect" presStyleLbl="bgShp" presStyleIdx="1" presStyleCnt="4"/>
      <dgm:spPr/>
    </dgm:pt>
    <dgm:pt modelId="{606BD9B4-5CBC-430F-8BF8-D8C8749A2500}" type="pres">
      <dgm:prSet presAssocID="{1B219F7A-CA79-4CF6-B16A-B639AE26936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dd"/>
        </a:ext>
      </dgm:extLst>
    </dgm:pt>
    <dgm:pt modelId="{30070542-EBBC-41ED-80C2-C76E67D4377A}" type="pres">
      <dgm:prSet presAssocID="{1B219F7A-CA79-4CF6-B16A-B639AE26936F}" presName="spaceRect" presStyleCnt="0"/>
      <dgm:spPr/>
    </dgm:pt>
    <dgm:pt modelId="{03C03671-0587-4462-BA7B-F936938AE3DF}" type="pres">
      <dgm:prSet presAssocID="{1B219F7A-CA79-4CF6-B16A-B639AE26936F}" presName="textRect" presStyleLbl="revTx" presStyleIdx="1" presStyleCnt="4">
        <dgm:presLayoutVars>
          <dgm:chMax val="1"/>
          <dgm:chPref val="1"/>
        </dgm:presLayoutVars>
      </dgm:prSet>
      <dgm:spPr/>
    </dgm:pt>
    <dgm:pt modelId="{9BE3948C-1E68-421C-BE98-6EEFFCCAED60}" type="pres">
      <dgm:prSet presAssocID="{B215C3BD-75C9-48CB-8C8B-1069985F80D7}" presName="sibTrans" presStyleCnt="0"/>
      <dgm:spPr/>
    </dgm:pt>
    <dgm:pt modelId="{6FBBB1AD-7754-4827-AC0E-AB6E5CC85246}" type="pres">
      <dgm:prSet presAssocID="{9637153C-0781-4AF3-9471-C9264D85E667}" presName="compNode" presStyleCnt="0"/>
      <dgm:spPr/>
    </dgm:pt>
    <dgm:pt modelId="{758AE842-B1A9-4FD5-87D1-661DB98C8B11}" type="pres">
      <dgm:prSet presAssocID="{9637153C-0781-4AF3-9471-C9264D85E667}" presName="iconBgRect" presStyleLbl="bgShp" presStyleIdx="2" presStyleCnt="4"/>
      <dgm:spPr/>
    </dgm:pt>
    <dgm:pt modelId="{CD095CC9-E0F4-46FB-86DA-82D292FD69F1}" type="pres">
      <dgm:prSet presAssocID="{9637153C-0781-4AF3-9471-C9264D85E66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DCF75A53-13EB-4EFE-8505-6E37DBC707D1}" type="pres">
      <dgm:prSet presAssocID="{9637153C-0781-4AF3-9471-C9264D85E667}" presName="spaceRect" presStyleCnt="0"/>
      <dgm:spPr/>
    </dgm:pt>
    <dgm:pt modelId="{4B9E8D17-4449-4E96-858C-C45D44B7988D}" type="pres">
      <dgm:prSet presAssocID="{9637153C-0781-4AF3-9471-C9264D85E667}" presName="textRect" presStyleLbl="revTx" presStyleIdx="2" presStyleCnt="4">
        <dgm:presLayoutVars>
          <dgm:chMax val="1"/>
          <dgm:chPref val="1"/>
        </dgm:presLayoutVars>
      </dgm:prSet>
      <dgm:spPr/>
    </dgm:pt>
    <dgm:pt modelId="{2D1B0B95-0AF6-4BE2-A457-E188B4BD8373}" type="pres">
      <dgm:prSet presAssocID="{FA62EB28-A537-466B-BF7D-4B32C77F7FC1}" presName="sibTrans" presStyleCnt="0"/>
      <dgm:spPr/>
    </dgm:pt>
    <dgm:pt modelId="{0A151652-A17F-4597-9957-18769203B4A4}" type="pres">
      <dgm:prSet presAssocID="{1819C034-1679-437F-94CC-A4E8F9E364EB}" presName="compNode" presStyleCnt="0"/>
      <dgm:spPr/>
    </dgm:pt>
    <dgm:pt modelId="{6F823C12-3A81-4F38-B613-9158085312A2}" type="pres">
      <dgm:prSet presAssocID="{1819C034-1679-437F-94CC-A4E8F9E364EB}" presName="iconBgRect" presStyleLbl="bgShp" presStyleIdx="3" presStyleCnt="4"/>
      <dgm:spPr/>
    </dgm:pt>
    <dgm:pt modelId="{DF209B9C-2BC4-4900-8457-564E7CB45BA8}" type="pres">
      <dgm:prSet presAssocID="{1819C034-1679-437F-94CC-A4E8F9E364E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CF31565A-2417-42F5-B45C-A2210CA1383C}" type="pres">
      <dgm:prSet presAssocID="{1819C034-1679-437F-94CC-A4E8F9E364EB}" presName="spaceRect" presStyleCnt="0"/>
      <dgm:spPr/>
    </dgm:pt>
    <dgm:pt modelId="{B81A4FED-1E19-41BB-B214-45766E4DA955}" type="pres">
      <dgm:prSet presAssocID="{1819C034-1679-437F-94CC-A4E8F9E364E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27CA2300-B9DB-414D-BB8D-C6ADC34262DB}" type="presOf" srcId="{1B219F7A-CA79-4CF6-B16A-B639AE26936F}" destId="{03C03671-0587-4462-BA7B-F936938AE3DF}" srcOrd="0" destOrd="0" presId="urn:microsoft.com/office/officeart/2018/5/layout/IconCircleLabelList"/>
    <dgm:cxn modelId="{D8354515-0D8A-4000-860A-5B526F1D208F}" srcId="{36B1A784-D61F-4B50-9952-8AE36B8B86AB}" destId="{B988F88D-E6F6-4DE3-A20D-B4E61B64012A}" srcOrd="0" destOrd="0" parTransId="{5D782211-32F4-41F4-8C36-3B59A33D74BD}" sibTransId="{0C3E1230-46CD-4317-A6AE-34CAFE707B09}"/>
    <dgm:cxn modelId="{3007164C-1CB6-4C7B-BB72-BFB0913A60B8}" srcId="{36B1A784-D61F-4B50-9952-8AE36B8B86AB}" destId="{1819C034-1679-437F-94CC-A4E8F9E364EB}" srcOrd="3" destOrd="0" parTransId="{D491541D-5268-412C-8DB1-18D2D67846FA}" sibTransId="{2B271AFE-D8CC-4222-B918-B54FFB02A18F}"/>
    <dgm:cxn modelId="{E4BD0B51-1907-4B0C-92C8-7A33023B479D}" srcId="{36B1A784-D61F-4B50-9952-8AE36B8B86AB}" destId="{1B219F7A-CA79-4CF6-B16A-B639AE26936F}" srcOrd="1" destOrd="0" parTransId="{81767E54-F6E2-43BC-9617-1542C917226C}" sibTransId="{B215C3BD-75C9-48CB-8C8B-1069985F80D7}"/>
    <dgm:cxn modelId="{1F4AA653-FDFD-460E-84F5-E4C17609FA76}" type="presOf" srcId="{36B1A784-D61F-4B50-9952-8AE36B8B86AB}" destId="{9713D045-BC8C-4C62-AFFF-B75BA17C74EC}" srcOrd="0" destOrd="0" presId="urn:microsoft.com/office/officeart/2018/5/layout/IconCircleLabelList"/>
    <dgm:cxn modelId="{EF59ED7D-9F1E-4752-AB7F-50D506EC9449}" type="presOf" srcId="{9637153C-0781-4AF3-9471-C9264D85E667}" destId="{4B9E8D17-4449-4E96-858C-C45D44B7988D}" srcOrd="0" destOrd="0" presId="urn:microsoft.com/office/officeart/2018/5/layout/IconCircleLabelList"/>
    <dgm:cxn modelId="{B19698BC-F81C-4FEC-8D30-290E0A9A1469}" srcId="{36B1A784-D61F-4B50-9952-8AE36B8B86AB}" destId="{9637153C-0781-4AF3-9471-C9264D85E667}" srcOrd="2" destOrd="0" parTransId="{1124D1B8-3346-40BA-8864-8DCFCB38B90F}" sibTransId="{FA62EB28-A537-466B-BF7D-4B32C77F7FC1}"/>
    <dgm:cxn modelId="{DE54DFC7-1CD3-435B-AB0F-F38B5A9E7DE8}" type="presOf" srcId="{B988F88D-E6F6-4DE3-A20D-B4E61B64012A}" destId="{E898A7A3-5F44-4B2C-BA28-99FC497CB7B9}" srcOrd="0" destOrd="0" presId="urn:microsoft.com/office/officeart/2018/5/layout/IconCircleLabelList"/>
    <dgm:cxn modelId="{BA4ADAE8-70B3-4799-B27E-E4586BD6EC34}" type="presOf" srcId="{1819C034-1679-437F-94CC-A4E8F9E364EB}" destId="{B81A4FED-1E19-41BB-B214-45766E4DA955}" srcOrd="0" destOrd="0" presId="urn:microsoft.com/office/officeart/2018/5/layout/IconCircleLabelList"/>
    <dgm:cxn modelId="{E0B8D8A9-9B3C-4B2E-90B9-29EC14BEB73E}" type="presParOf" srcId="{9713D045-BC8C-4C62-AFFF-B75BA17C74EC}" destId="{6BE0233A-CDA3-46B1-A157-4B1FDED1AC4C}" srcOrd="0" destOrd="0" presId="urn:microsoft.com/office/officeart/2018/5/layout/IconCircleLabelList"/>
    <dgm:cxn modelId="{A218FDF0-F545-43A5-B9E4-24D5DC9985CF}" type="presParOf" srcId="{6BE0233A-CDA3-46B1-A157-4B1FDED1AC4C}" destId="{4572B324-3A42-4082-A2B2-DC455B7DAD3B}" srcOrd="0" destOrd="0" presId="urn:microsoft.com/office/officeart/2018/5/layout/IconCircleLabelList"/>
    <dgm:cxn modelId="{5682799A-7E8C-4F1E-ADF9-FDBB6DFC453B}" type="presParOf" srcId="{6BE0233A-CDA3-46B1-A157-4B1FDED1AC4C}" destId="{90DB8E64-711A-43F3-811D-F6CDE2F70D6E}" srcOrd="1" destOrd="0" presId="urn:microsoft.com/office/officeart/2018/5/layout/IconCircleLabelList"/>
    <dgm:cxn modelId="{E4FD72A7-9E5E-40B2-AA89-4D35EE168713}" type="presParOf" srcId="{6BE0233A-CDA3-46B1-A157-4B1FDED1AC4C}" destId="{75E8FB31-9882-48FA-8D47-47D2F7DEA226}" srcOrd="2" destOrd="0" presId="urn:microsoft.com/office/officeart/2018/5/layout/IconCircleLabelList"/>
    <dgm:cxn modelId="{AD0866BB-9421-400A-94B1-6C3E21D4F618}" type="presParOf" srcId="{6BE0233A-CDA3-46B1-A157-4B1FDED1AC4C}" destId="{E898A7A3-5F44-4B2C-BA28-99FC497CB7B9}" srcOrd="3" destOrd="0" presId="urn:microsoft.com/office/officeart/2018/5/layout/IconCircleLabelList"/>
    <dgm:cxn modelId="{F2415EA8-F172-400C-B260-133F775EA792}" type="presParOf" srcId="{9713D045-BC8C-4C62-AFFF-B75BA17C74EC}" destId="{584FB66A-94C7-4751-9384-E138ECB11776}" srcOrd="1" destOrd="0" presId="urn:microsoft.com/office/officeart/2018/5/layout/IconCircleLabelList"/>
    <dgm:cxn modelId="{E6B7368C-A45E-4E29-B1B5-800C6238FC6A}" type="presParOf" srcId="{9713D045-BC8C-4C62-AFFF-B75BA17C74EC}" destId="{ABC2ADD4-7146-491F-8838-2D0B2BF111E9}" srcOrd="2" destOrd="0" presId="urn:microsoft.com/office/officeart/2018/5/layout/IconCircleLabelList"/>
    <dgm:cxn modelId="{EAEA0069-D57C-4C65-A97B-2098A8D3FB37}" type="presParOf" srcId="{ABC2ADD4-7146-491F-8838-2D0B2BF111E9}" destId="{21732AEA-C77A-42DD-A0C3-9247F8F38D6D}" srcOrd="0" destOrd="0" presId="urn:microsoft.com/office/officeart/2018/5/layout/IconCircleLabelList"/>
    <dgm:cxn modelId="{5D22AD78-69C9-4BAC-A85F-77282BFBCB75}" type="presParOf" srcId="{ABC2ADD4-7146-491F-8838-2D0B2BF111E9}" destId="{606BD9B4-5CBC-430F-8BF8-D8C8749A2500}" srcOrd="1" destOrd="0" presId="urn:microsoft.com/office/officeart/2018/5/layout/IconCircleLabelList"/>
    <dgm:cxn modelId="{18D32C39-5FCC-4A5D-99D1-6E322F6E1926}" type="presParOf" srcId="{ABC2ADD4-7146-491F-8838-2D0B2BF111E9}" destId="{30070542-EBBC-41ED-80C2-C76E67D4377A}" srcOrd="2" destOrd="0" presId="urn:microsoft.com/office/officeart/2018/5/layout/IconCircleLabelList"/>
    <dgm:cxn modelId="{8952E9E2-7CE9-43A8-A0B1-7A3F5784EB34}" type="presParOf" srcId="{ABC2ADD4-7146-491F-8838-2D0B2BF111E9}" destId="{03C03671-0587-4462-BA7B-F936938AE3DF}" srcOrd="3" destOrd="0" presId="urn:microsoft.com/office/officeart/2018/5/layout/IconCircleLabelList"/>
    <dgm:cxn modelId="{2825C8DE-8E2D-431E-B6CB-E1ACD8377845}" type="presParOf" srcId="{9713D045-BC8C-4C62-AFFF-B75BA17C74EC}" destId="{9BE3948C-1E68-421C-BE98-6EEFFCCAED60}" srcOrd="3" destOrd="0" presId="urn:microsoft.com/office/officeart/2018/5/layout/IconCircleLabelList"/>
    <dgm:cxn modelId="{D5163B8C-82C9-4C46-8A71-0D9F569AEB75}" type="presParOf" srcId="{9713D045-BC8C-4C62-AFFF-B75BA17C74EC}" destId="{6FBBB1AD-7754-4827-AC0E-AB6E5CC85246}" srcOrd="4" destOrd="0" presId="urn:microsoft.com/office/officeart/2018/5/layout/IconCircleLabelList"/>
    <dgm:cxn modelId="{26F6D3FE-D260-4301-84EC-B6295F691765}" type="presParOf" srcId="{6FBBB1AD-7754-4827-AC0E-AB6E5CC85246}" destId="{758AE842-B1A9-4FD5-87D1-661DB98C8B11}" srcOrd="0" destOrd="0" presId="urn:microsoft.com/office/officeart/2018/5/layout/IconCircleLabelList"/>
    <dgm:cxn modelId="{A824E0AE-6CD8-41FA-96A9-5783443676E0}" type="presParOf" srcId="{6FBBB1AD-7754-4827-AC0E-AB6E5CC85246}" destId="{CD095CC9-E0F4-46FB-86DA-82D292FD69F1}" srcOrd="1" destOrd="0" presId="urn:microsoft.com/office/officeart/2018/5/layout/IconCircleLabelList"/>
    <dgm:cxn modelId="{50505A46-8A66-485F-9A13-90A435205053}" type="presParOf" srcId="{6FBBB1AD-7754-4827-AC0E-AB6E5CC85246}" destId="{DCF75A53-13EB-4EFE-8505-6E37DBC707D1}" srcOrd="2" destOrd="0" presId="urn:microsoft.com/office/officeart/2018/5/layout/IconCircleLabelList"/>
    <dgm:cxn modelId="{66EA9BC9-D7AF-463D-BA6E-EB607B8AFDA3}" type="presParOf" srcId="{6FBBB1AD-7754-4827-AC0E-AB6E5CC85246}" destId="{4B9E8D17-4449-4E96-858C-C45D44B7988D}" srcOrd="3" destOrd="0" presId="urn:microsoft.com/office/officeart/2018/5/layout/IconCircleLabelList"/>
    <dgm:cxn modelId="{5F2BC4BF-5A36-47F5-8CCE-AC06DAD52C66}" type="presParOf" srcId="{9713D045-BC8C-4C62-AFFF-B75BA17C74EC}" destId="{2D1B0B95-0AF6-4BE2-A457-E188B4BD8373}" srcOrd="5" destOrd="0" presId="urn:microsoft.com/office/officeart/2018/5/layout/IconCircleLabelList"/>
    <dgm:cxn modelId="{6807A5BF-1141-4358-90FD-C1A046086528}" type="presParOf" srcId="{9713D045-BC8C-4C62-AFFF-B75BA17C74EC}" destId="{0A151652-A17F-4597-9957-18769203B4A4}" srcOrd="6" destOrd="0" presId="urn:microsoft.com/office/officeart/2018/5/layout/IconCircleLabelList"/>
    <dgm:cxn modelId="{D3A4A7D3-FF6A-43F8-8BFB-D695342CB54A}" type="presParOf" srcId="{0A151652-A17F-4597-9957-18769203B4A4}" destId="{6F823C12-3A81-4F38-B613-9158085312A2}" srcOrd="0" destOrd="0" presId="urn:microsoft.com/office/officeart/2018/5/layout/IconCircleLabelList"/>
    <dgm:cxn modelId="{252C2289-793B-431A-AFB9-16021CC2B378}" type="presParOf" srcId="{0A151652-A17F-4597-9957-18769203B4A4}" destId="{DF209B9C-2BC4-4900-8457-564E7CB45BA8}" srcOrd="1" destOrd="0" presId="urn:microsoft.com/office/officeart/2018/5/layout/IconCircleLabelList"/>
    <dgm:cxn modelId="{5EEF28BF-CD8E-4C2F-B25C-129CF994D678}" type="presParOf" srcId="{0A151652-A17F-4597-9957-18769203B4A4}" destId="{CF31565A-2417-42F5-B45C-A2210CA1383C}" srcOrd="2" destOrd="0" presId="urn:microsoft.com/office/officeart/2018/5/layout/IconCircleLabelList"/>
    <dgm:cxn modelId="{3C785332-15D8-4615-9A10-19B19402D1C4}" type="presParOf" srcId="{0A151652-A17F-4597-9957-18769203B4A4}" destId="{B81A4FED-1E19-41BB-B214-45766E4DA955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A845DA2F-CCDD-4A69-AF17-D175D627F07E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9B39EEE-03FB-4C77-A748-FBA008A7AF61}">
      <dgm:prSet/>
      <dgm:spPr/>
      <dgm:t>
        <a:bodyPr/>
        <a:lstStyle/>
        <a:p>
          <a:r>
            <a:rPr lang="en-GB"/>
            <a:t>Pricing App</a:t>
          </a:r>
          <a:endParaRPr lang="en-US"/>
        </a:p>
      </dgm:t>
    </dgm:pt>
    <dgm:pt modelId="{7FC7C7BF-534C-4276-907E-CD89D9B307AA}" type="parTrans" cxnId="{498F670C-BA47-408D-9EA3-CBBD3B156E50}">
      <dgm:prSet/>
      <dgm:spPr/>
      <dgm:t>
        <a:bodyPr/>
        <a:lstStyle/>
        <a:p>
          <a:endParaRPr lang="en-US"/>
        </a:p>
      </dgm:t>
    </dgm:pt>
    <dgm:pt modelId="{979F5489-AFCE-4A0E-90B0-202677239F18}" type="sibTrans" cxnId="{498F670C-BA47-408D-9EA3-CBBD3B156E50}">
      <dgm:prSet/>
      <dgm:spPr/>
      <dgm:t>
        <a:bodyPr/>
        <a:lstStyle/>
        <a:p>
          <a:endParaRPr lang="en-US"/>
        </a:p>
      </dgm:t>
    </dgm:pt>
    <dgm:pt modelId="{33A2BE82-F680-40CE-8DAF-E384E03763A9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Best Practice Explorer</a:t>
          </a:r>
          <a:endParaRPr lang="en-US" dirty="0">
            <a:highlight>
              <a:srgbClr val="FF0000"/>
            </a:highlight>
          </a:endParaRPr>
        </a:p>
      </dgm:t>
    </dgm:pt>
    <dgm:pt modelId="{56D02BD0-F2A8-4619-B86D-7710E46D0DEB}" type="parTrans" cxnId="{73117C64-650D-4900-8C29-C53A5341E904}">
      <dgm:prSet/>
      <dgm:spPr/>
      <dgm:t>
        <a:bodyPr/>
        <a:lstStyle/>
        <a:p>
          <a:endParaRPr lang="en-US"/>
        </a:p>
      </dgm:t>
    </dgm:pt>
    <dgm:pt modelId="{BD9F71BD-D55F-4F0C-AC11-B2127BC449E9}" type="sibTrans" cxnId="{73117C64-650D-4900-8C29-C53A5341E904}">
      <dgm:prSet/>
      <dgm:spPr/>
      <dgm:t>
        <a:bodyPr/>
        <a:lstStyle/>
        <a:p>
          <a:endParaRPr lang="en-US"/>
        </a:p>
      </dgm:t>
    </dgm:pt>
    <dgm:pt modelId="{ABBFB24E-30B1-412A-81FC-B97F090049F6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Activate Roadmap Viewer</a:t>
          </a:r>
          <a:endParaRPr lang="en-US" dirty="0">
            <a:highlight>
              <a:srgbClr val="FF0000"/>
            </a:highlight>
          </a:endParaRPr>
        </a:p>
      </dgm:t>
    </dgm:pt>
    <dgm:pt modelId="{C49355EB-EDA8-424D-BD77-93264B26512E}" type="parTrans" cxnId="{164ED2CD-40B5-4847-9C96-7A67C2E20F1C}">
      <dgm:prSet/>
      <dgm:spPr/>
      <dgm:t>
        <a:bodyPr/>
        <a:lstStyle/>
        <a:p>
          <a:endParaRPr lang="en-US"/>
        </a:p>
      </dgm:t>
    </dgm:pt>
    <dgm:pt modelId="{20A91F7A-2DC3-42EA-BBFD-6A2C94EA344B}" type="sibTrans" cxnId="{164ED2CD-40B5-4847-9C96-7A67C2E20F1C}">
      <dgm:prSet/>
      <dgm:spPr/>
      <dgm:t>
        <a:bodyPr/>
        <a:lstStyle/>
        <a:p>
          <a:endParaRPr lang="en-US"/>
        </a:p>
      </dgm:t>
    </dgm:pt>
    <dgm:pt modelId="{3BAF7A77-A1E8-405A-8057-E3140F0F5654}">
      <dgm:prSet/>
      <dgm:spPr/>
      <dgm:t>
        <a:bodyPr/>
        <a:lstStyle/>
        <a:p>
          <a:r>
            <a:rPr lang="en-GB"/>
            <a:t>S/4HANA Cloud Solution road map</a:t>
          </a:r>
          <a:endParaRPr lang="en-US"/>
        </a:p>
      </dgm:t>
    </dgm:pt>
    <dgm:pt modelId="{10A82E8C-C764-4995-B69D-8E68E029B455}" type="parTrans" cxnId="{33E58598-5074-485E-8C0C-7EEB1666E719}">
      <dgm:prSet/>
      <dgm:spPr/>
      <dgm:t>
        <a:bodyPr/>
        <a:lstStyle/>
        <a:p>
          <a:endParaRPr lang="en-US"/>
        </a:p>
      </dgm:t>
    </dgm:pt>
    <dgm:pt modelId="{4FCEDD31-E809-4063-9CE0-486EBFB8DCA4}" type="sibTrans" cxnId="{33E58598-5074-485E-8C0C-7EEB1666E719}">
      <dgm:prSet/>
      <dgm:spPr/>
      <dgm:t>
        <a:bodyPr/>
        <a:lstStyle/>
        <a:p>
          <a:endParaRPr lang="en-US"/>
        </a:p>
      </dgm:t>
    </dgm:pt>
    <dgm:pt modelId="{542F9DFA-EF40-4A42-A2E7-722D9E539AE9}" type="pres">
      <dgm:prSet presAssocID="{A845DA2F-CCDD-4A69-AF17-D175D627F07E}" presName="root" presStyleCnt="0">
        <dgm:presLayoutVars>
          <dgm:dir/>
          <dgm:resizeHandles val="exact"/>
        </dgm:presLayoutVars>
      </dgm:prSet>
      <dgm:spPr/>
    </dgm:pt>
    <dgm:pt modelId="{33188270-4564-438F-B6FB-FDF50E9F984B}" type="pres">
      <dgm:prSet presAssocID="{D9B39EEE-03FB-4C77-A748-FBA008A7AF61}" presName="compNode" presStyleCnt="0"/>
      <dgm:spPr/>
    </dgm:pt>
    <dgm:pt modelId="{591FC935-37B0-4F0B-B396-D1282865070A}" type="pres">
      <dgm:prSet presAssocID="{D9B39EEE-03FB-4C77-A748-FBA008A7AF61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8BE848DF-38EC-45D4-8021-52EA81B90322}" type="pres">
      <dgm:prSet presAssocID="{D9B39EEE-03FB-4C77-A748-FBA008A7AF61}" presName="spaceRect" presStyleCnt="0"/>
      <dgm:spPr/>
    </dgm:pt>
    <dgm:pt modelId="{3A58A330-709E-411A-B1E8-E8DA4A927B90}" type="pres">
      <dgm:prSet presAssocID="{D9B39EEE-03FB-4C77-A748-FBA008A7AF61}" presName="textRect" presStyleLbl="revTx" presStyleIdx="0" presStyleCnt="4">
        <dgm:presLayoutVars>
          <dgm:chMax val="1"/>
          <dgm:chPref val="1"/>
        </dgm:presLayoutVars>
      </dgm:prSet>
      <dgm:spPr/>
    </dgm:pt>
    <dgm:pt modelId="{3A36B479-AFB9-4AF6-A063-5B4CAC778648}" type="pres">
      <dgm:prSet presAssocID="{979F5489-AFCE-4A0E-90B0-202677239F18}" presName="sibTrans" presStyleCnt="0"/>
      <dgm:spPr/>
    </dgm:pt>
    <dgm:pt modelId="{01FC56CB-6C83-4F4E-887B-21E0FFE02B66}" type="pres">
      <dgm:prSet presAssocID="{33A2BE82-F680-40CE-8DAF-E384E03763A9}" presName="compNode" presStyleCnt="0"/>
      <dgm:spPr/>
    </dgm:pt>
    <dgm:pt modelId="{F10BC00C-FFFB-4AE2-AA38-A13D1A0FCE28}" type="pres">
      <dgm:prSet presAssocID="{33A2BE82-F680-40CE-8DAF-E384E03763A9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CA0C76B1-664C-4D5E-A0FF-7963B95C3DE8}" type="pres">
      <dgm:prSet presAssocID="{33A2BE82-F680-40CE-8DAF-E384E03763A9}" presName="spaceRect" presStyleCnt="0"/>
      <dgm:spPr/>
    </dgm:pt>
    <dgm:pt modelId="{74F335D8-3B6D-484E-8450-CB33230BD597}" type="pres">
      <dgm:prSet presAssocID="{33A2BE82-F680-40CE-8DAF-E384E03763A9}" presName="textRect" presStyleLbl="revTx" presStyleIdx="1" presStyleCnt="4">
        <dgm:presLayoutVars>
          <dgm:chMax val="1"/>
          <dgm:chPref val="1"/>
        </dgm:presLayoutVars>
      </dgm:prSet>
      <dgm:spPr/>
    </dgm:pt>
    <dgm:pt modelId="{E36CC21F-8D65-4C48-BCD9-62C7FD24779E}" type="pres">
      <dgm:prSet presAssocID="{BD9F71BD-D55F-4F0C-AC11-B2127BC449E9}" presName="sibTrans" presStyleCnt="0"/>
      <dgm:spPr/>
    </dgm:pt>
    <dgm:pt modelId="{9D36587F-5E0A-4038-AD8A-26DA27319783}" type="pres">
      <dgm:prSet presAssocID="{ABBFB24E-30B1-412A-81FC-B97F090049F6}" presName="compNode" presStyleCnt="0"/>
      <dgm:spPr/>
    </dgm:pt>
    <dgm:pt modelId="{92F9DF06-8979-4233-98DD-41E60745901D}" type="pres">
      <dgm:prSet presAssocID="{ABBFB24E-30B1-412A-81FC-B97F090049F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CF7160AB-D3BC-4717-80FE-00A92186DDCB}" type="pres">
      <dgm:prSet presAssocID="{ABBFB24E-30B1-412A-81FC-B97F090049F6}" presName="spaceRect" presStyleCnt="0"/>
      <dgm:spPr/>
    </dgm:pt>
    <dgm:pt modelId="{4E59153B-E4EB-484C-9B87-249188D32BEB}" type="pres">
      <dgm:prSet presAssocID="{ABBFB24E-30B1-412A-81FC-B97F090049F6}" presName="textRect" presStyleLbl="revTx" presStyleIdx="2" presStyleCnt="4">
        <dgm:presLayoutVars>
          <dgm:chMax val="1"/>
          <dgm:chPref val="1"/>
        </dgm:presLayoutVars>
      </dgm:prSet>
      <dgm:spPr/>
    </dgm:pt>
    <dgm:pt modelId="{D886C726-2A67-4B5B-8735-5116D697876E}" type="pres">
      <dgm:prSet presAssocID="{20A91F7A-2DC3-42EA-BBFD-6A2C94EA344B}" presName="sibTrans" presStyleCnt="0"/>
      <dgm:spPr/>
    </dgm:pt>
    <dgm:pt modelId="{97EB50A4-3011-4B50-A9EE-32E4CDA9AB67}" type="pres">
      <dgm:prSet presAssocID="{3BAF7A77-A1E8-405A-8057-E3140F0F5654}" presName="compNode" presStyleCnt="0"/>
      <dgm:spPr/>
    </dgm:pt>
    <dgm:pt modelId="{D1E6A3D7-5034-43E0-9FF8-32B6FF287320}" type="pres">
      <dgm:prSet presAssocID="{3BAF7A77-A1E8-405A-8057-E3140F0F5654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ud"/>
        </a:ext>
      </dgm:extLst>
    </dgm:pt>
    <dgm:pt modelId="{7E7B137D-70FA-41DF-B030-870CA39C5338}" type="pres">
      <dgm:prSet presAssocID="{3BAF7A77-A1E8-405A-8057-E3140F0F5654}" presName="spaceRect" presStyleCnt="0"/>
      <dgm:spPr/>
    </dgm:pt>
    <dgm:pt modelId="{FC596B9F-0739-4A74-A030-2AA416D915A0}" type="pres">
      <dgm:prSet presAssocID="{3BAF7A77-A1E8-405A-8057-E3140F0F5654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C72ED301-34D8-414E-9D67-45689157479E}" type="presOf" srcId="{3BAF7A77-A1E8-405A-8057-E3140F0F5654}" destId="{FC596B9F-0739-4A74-A030-2AA416D915A0}" srcOrd="0" destOrd="0" presId="urn:microsoft.com/office/officeart/2018/2/layout/IconLabelList"/>
    <dgm:cxn modelId="{498F670C-BA47-408D-9EA3-CBBD3B156E50}" srcId="{A845DA2F-CCDD-4A69-AF17-D175D627F07E}" destId="{D9B39EEE-03FB-4C77-A748-FBA008A7AF61}" srcOrd="0" destOrd="0" parTransId="{7FC7C7BF-534C-4276-907E-CD89D9B307AA}" sibTransId="{979F5489-AFCE-4A0E-90B0-202677239F18}"/>
    <dgm:cxn modelId="{83727B32-4F8D-4F82-B772-898A0DD73F0E}" type="presOf" srcId="{ABBFB24E-30B1-412A-81FC-B97F090049F6}" destId="{4E59153B-E4EB-484C-9B87-249188D32BEB}" srcOrd="0" destOrd="0" presId="urn:microsoft.com/office/officeart/2018/2/layout/IconLabelList"/>
    <dgm:cxn modelId="{CBFE373C-65DE-4FCB-86DD-AF150F4A36D8}" type="presOf" srcId="{A845DA2F-CCDD-4A69-AF17-D175D627F07E}" destId="{542F9DFA-EF40-4A42-A2E7-722D9E539AE9}" srcOrd="0" destOrd="0" presId="urn:microsoft.com/office/officeart/2018/2/layout/IconLabelList"/>
    <dgm:cxn modelId="{7E3D815E-E2E9-4AAF-9EF8-FA94D1AB778F}" type="presOf" srcId="{D9B39EEE-03FB-4C77-A748-FBA008A7AF61}" destId="{3A58A330-709E-411A-B1E8-E8DA4A927B90}" srcOrd="0" destOrd="0" presId="urn:microsoft.com/office/officeart/2018/2/layout/IconLabelList"/>
    <dgm:cxn modelId="{73117C64-650D-4900-8C29-C53A5341E904}" srcId="{A845DA2F-CCDD-4A69-AF17-D175D627F07E}" destId="{33A2BE82-F680-40CE-8DAF-E384E03763A9}" srcOrd="1" destOrd="0" parTransId="{56D02BD0-F2A8-4619-B86D-7710E46D0DEB}" sibTransId="{BD9F71BD-D55F-4F0C-AC11-B2127BC449E9}"/>
    <dgm:cxn modelId="{33E58598-5074-485E-8C0C-7EEB1666E719}" srcId="{A845DA2F-CCDD-4A69-AF17-D175D627F07E}" destId="{3BAF7A77-A1E8-405A-8057-E3140F0F5654}" srcOrd="3" destOrd="0" parTransId="{10A82E8C-C764-4995-B69D-8E68E029B455}" sibTransId="{4FCEDD31-E809-4063-9CE0-486EBFB8DCA4}"/>
    <dgm:cxn modelId="{164ED2CD-40B5-4847-9C96-7A67C2E20F1C}" srcId="{A845DA2F-CCDD-4A69-AF17-D175D627F07E}" destId="{ABBFB24E-30B1-412A-81FC-B97F090049F6}" srcOrd="2" destOrd="0" parTransId="{C49355EB-EDA8-424D-BD77-93264B26512E}" sibTransId="{20A91F7A-2DC3-42EA-BBFD-6A2C94EA344B}"/>
    <dgm:cxn modelId="{884A46E7-EA08-437E-87FE-418C008B6FE7}" type="presOf" srcId="{33A2BE82-F680-40CE-8DAF-E384E03763A9}" destId="{74F335D8-3B6D-484E-8450-CB33230BD597}" srcOrd="0" destOrd="0" presId="urn:microsoft.com/office/officeart/2018/2/layout/IconLabelList"/>
    <dgm:cxn modelId="{5B73A006-BADC-48DA-8A59-432BD9C6DFBD}" type="presParOf" srcId="{542F9DFA-EF40-4A42-A2E7-722D9E539AE9}" destId="{33188270-4564-438F-B6FB-FDF50E9F984B}" srcOrd="0" destOrd="0" presId="urn:microsoft.com/office/officeart/2018/2/layout/IconLabelList"/>
    <dgm:cxn modelId="{F6D153E4-7013-4597-A2EE-FD27C378E9DA}" type="presParOf" srcId="{33188270-4564-438F-B6FB-FDF50E9F984B}" destId="{591FC935-37B0-4F0B-B396-D1282865070A}" srcOrd="0" destOrd="0" presId="urn:microsoft.com/office/officeart/2018/2/layout/IconLabelList"/>
    <dgm:cxn modelId="{B1CEA06B-3BA7-4826-898C-71A7CB87AC4D}" type="presParOf" srcId="{33188270-4564-438F-B6FB-FDF50E9F984B}" destId="{8BE848DF-38EC-45D4-8021-52EA81B90322}" srcOrd="1" destOrd="0" presId="urn:microsoft.com/office/officeart/2018/2/layout/IconLabelList"/>
    <dgm:cxn modelId="{82343C9B-C11A-4F0D-A72E-95F137C4576A}" type="presParOf" srcId="{33188270-4564-438F-B6FB-FDF50E9F984B}" destId="{3A58A330-709E-411A-B1E8-E8DA4A927B90}" srcOrd="2" destOrd="0" presId="urn:microsoft.com/office/officeart/2018/2/layout/IconLabelList"/>
    <dgm:cxn modelId="{6B5C0A33-19B6-4A73-A5AE-7134F101E9E0}" type="presParOf" srcId="{542F9DFA-EF40-4A42-A2E7-722D9E539AE9}" destId="{3A36B479-AFB9-4AF6-A063-5B4CAC778648}" srcOrd="1" destOrd="0" presId="urn:microsoft.com/office/officeart/2018/2/layout/IconLabelList"/>
    <dgm:cxn modelId="{8163FB91-7AD4-40EE-8A67-26B6874D84EB}" type="presParOf" srcId="{542F9DFA-EF40-4A42-A2E7-722D9E539AE9}" destId="{01FC56CB-6C83-4F4E-887B-21E0FFE02B66}" srcOrd="2" destOrd="0" presId="urn:microsoft.com/office/officeart/2018/2/layout/IconLabelList"/>
    <dgm:cxn modelId="{51614B02-4011-4F33-9155-8228D9F5AC5D}" type="presParOf" srcId="{01FC56CB-6C83-4F4E-887B-21E0FFE02B66}" destId="{F10BC00C-FFFB-4AE2-AA38-A13D1A0FCE28}" srcOrd="0" destOrd="0" presId="urn:microsoft.com/office/officeart/2018/2/layout/IconLabelList"/>
    <dgm:cxn modelId="{96FFD435-870A-474E-97B7-C7360CA4DB65}" type="presParOf" srcId="{01FC56CB-6C83-4F4E-887B-21E0FFE02B66}" destId="{CA0C76B1-664C-4D5E-A0FF-7963B95C3DE8}" srcOrd="1" destOrd="0" presId="urn:microsoft.com/office/officeart/2018/2/layout/IconLabelList"/>
    <dgm:cxn modelId="{E4E8C101-D9C2-4574-88EB-AC64A5BC3F34}" type="presParOf" srcId="{01FC56CB-6C83-4F4E-887B-21E0FFE02B66}" destId="{74F335D8-3B6D-484E-8450-CB33230BD597}" srcOrd="2" destOrd="0" presId="urn:microsoft.com/office/officeart/2018/2/layout/IconLabelList"/>
    <dgm:cxn modelId="{27B6DE70-25CD-4BBD-A155-9B9671807F02}" type="presParOf" srcId="{542F9DFA-EF40-4A42-A2E7-722D9E539AE9}" destId="{E36CC21F-8D65-4C48-BCD9-62C7FD24779E}" srcOrd="3" destOrd="0" presId="urn:microsoft.com/office/officeart/2018/2/layout/IconLabelList"/>
    <dgm:cxn modelId="{E0D77B0F-4D4E-4C2D-B031-8B40BEA5CC8A}" type="presParOf" srcId="{542F9DFA-EF40-4A42-A2E7-722D9E539AE9}" destId="{9D36587F-5E0A-4038-AD8A-26DA27319783}" srcOrd="4" destOrd="0" presId="urn:microsoft.com/office/officeart/2018/2/layout/IconLabelList"/>
    <dgm:cxn modelId="{DB100E77-0E4C-4F09-8572-DBAC71609646}" type="presParOf" srcId="{9D36587F-5E0A-4038-AD8A-26DA27319783}" destId="{92F9DF06-8979-4233-98DD-41E60745901D}" srcOrd="0" destOrd="0" presId="urn:microsoft.com/office/officeart/2018/2/layout/IconLabelList"/>
    <dgm:cxn modelId="{EDB9C558-B700-4460-AD80-DE9B2AD61F7D}" type="presParOf" srcId="{9D36587F-5E0A-4038-AD8A-26DA27319783}" destId="{CF7160AB-D3BC-4717-80FE-00A92186DDCB}" srcOrd="1" destOrd="0" presId="urn:microsoft.com/office/officeart/2018/2/layout/IconLabelList"/>
    <dgm:cxn modelId="{61683900-6E43-476C-B3B5-3838EF7F4A42}" type="presParOf" srcId="{9D36587F-5E0A-4038-AD8A-26DA27319783}" destId="{4E59153B-E4EB-484C-9B87-249188D32BEB}" srcOrd="2" destOrd="0" presId="urn:microsoft.com/office/officeart/2018/2/layout/IconLabelList"/>
    <dgm:cxn modelId="{B9A02CCB-A133-437B-88A3-8A9170667BCF}" type="presParOf" srcId="{542F9DFA-EF40-4A42-A2E7-722D9E539AE9}" destId="{D886C726-2A67-4B5B-8735-5116D697876E}" srcOrd="5" destOrd="0" presId="urn:microsoft.com/office/officeart/2018/2/layout/IconLabelList"/>
    <dgm:cxn modelId="{8A431A82-D5C8-4465-99A8-5BEB786683C3}" type="presParOf" srcId="{542F9DFA-EF40-4A42-A2E7-722D9E539AE9}" destId="{97EB50A4-3011-4B50-A9EE-32E4CDA9AB67}" srcOrd="6" destOrd="0" presId="urn:microsoft.com/office/officeart/2018/2/layout/IconLabelList"/>
    <dgm:cxn modelId="{E2BAA216-0B7E-4A56-92B7-5F8DE2C502A1}" type="presParOf" srcId="{97EB50A4-3011-4B50-A9EE-32E4CDA9AB67}" destId="{D1E6A3D7-5034-43E0-9FF8-32B6FF287320}" srcOrd="0" destOrd="0" presId="urn:microsoft.com/office/officeart/2018/2/layout/IconLabelList"/>
    <dgm:cxn modelId="{DEC1B7AC-DAC2-49A7-9425-CE570BBE664F}" type="presParOf" srcId="{97EB50A4-3011-4B50-A9EE-32E4CDA9AB67}" destId="{7E7B137D-70FA-41DF-B030-870CA39C5338}" srcOrd="1" destOrd="0" presId="urn:microsoft.com/office/officeart/2018/2/layout/IconLabelList"/>
    <dgm:cxn modelId="{1A3204C8-6592-4AA1-89D1-8BBB87874B61}" type="presParOf" srcId="{97EB50A4-3011-4B50-A9EE-32E4CDA9AB67}" destId="{FC596B9F-0739-4A74-A030-2AA416D915A0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6F6DB9-542E-4DD7-9C0A-D4A6B4981D5E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B9D745B2-9F02-4361-885A-1AA6C04625C4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Encapsulate the core</a:t>
          </a:r>
          <a:endParaRPr lang="en-US"/>
        </a:p>
      </dgm:t>
    </dgm:pt>
    <dgm:pt modelId="{A921FA4D-3593-4C77-967B-F5980EF47768}" type="parTrans" cxnId="{D021DF12-23DA-478A-B2F8-D1EE774D2190}">
      <dgm:prSet/>
      <dgm:spPr/>
      <dgm:t>
        <a:bodyPr/>
        <a:lstStyle/>
        <a:p>
          <a:endParaRPr lang="en-US"/>
        </a:p>
      </dgm:t>
    </dgm:pt>
    <dgm:pt modelId="{74B3DE19-7D22-4650-8414-6E2ECC1E6EA6}" type="sibTrans" cxnId="{D021DF12-23DA-478A-B2F8-D1EE774D219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7376447-E468-4AD4-A918-FB7F828CC664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dirty="0">
              <a:solidFill>
                <a:srgbClr val="FF0000"/>
              </a:solidFill>
            </a:rPr>
            <a:t>Business Value Creation</a:t>
          </a:r>
          <a:endParaRPr lang="en-US" b="1" dirty="0">
            <a:solidFill>
              <a:srgbClr val="FF0000"/>
            </a:solidFill>
          </a:endParaRPr>
        </a:p>
      </dgm:t>
    </dgm:pt>
    <dgm:pt modelId="{20770E2F-32A3-4D2F-944A-15822579C792}" type="parTrans" cxnId="{E7A3BF5E-B88B-42C3-B3CB-8C30A153600D}">
      <dgm:prSet/>
      <dgm:spPr/>
      <dgm:t>
        <a:bodyPr/>
        <a:lstStyle/>
        <a:p>
          <a:endParaRPr lang="en-US"/>
        </a:p>
      </dgm:t>
    </dgm:pt>
    <dgm:pt modelId="{21D62F84-90CB-4CBE-B540-70D86D53A525}" type="sibTrans" cxnId="{E7A3BF5E-B88B-42C3-B3CB-8C30A153600D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AEB195BB-E1FF-4BF3-B1D5-CAB6B0BFD2F8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dirty="0">
              <a:solidFill>
                <a:srgbClr val="FF0000"/>
              </a:solidFill>
            </a:rPr>
            <a:t>Rapid Innovation.</a:t>
          </a:r>
          <a:endParaRPr lang="en-US" b="1" dirty="0">
            <a:solidFill>
              <a:srgbClr val="FF0000"/>
            </a:solidFill>
          </a:endParaRPr>
        </a:p>
      </dgm:t>
    </dgm:pt>
    <dgm:pt modelId="{3B3AA170-C8D6-4682-8F2F-89243C55F1D1}" type="parTrans" cxnId="{A8EB1549-550E-4C24-BAF3-5BDF2DB86523}">
      <dgm:prSet/>
      <dgm:spPr/>
      <dgm:t>
        <a:bodyPr/>
        <a:lstStyle/>
        <a:p>
          <a:endParaRPr lang="en-US"/>
        </a:p>
      </dgm:t>
    </dgm:pt>
    <dgm:pt modelId="{512B2CBA-0CAF-4123-9BDF-288A00591CCA}" type="sibTrans" cxnId="{A8EB1549-550E-4C24-BAF3-5BDF2DB8652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DECCE82E-CC8A-48C1-85E8-76FDD8DA3521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dirty="0">
              <a:solidFill>
                <a:srgbClr val="FF0000"/>
              </a:solidFill>
            </a:rPr>
            <a:t>Open and extensible.</a:t>
          </a:r>
          <a:endParaRPr lang="en-US" b="1" dirty="0">
            <a:solidFill>
              <a:srgbClr val="FF0000"/>
            </a:solidFill>
          </a:endParaRPr>
        </a:p>
      </dgm:t>
    </dgm:pt>
    <dgm:pt modelId="{885D371F-DBDB-4CB3-8448-0B6A9C53E085}" type="parTrans" cxnId="{E487FB65-5A3E-443E-8D6C-1C55DAB40680}">
      <dgm:prSet/>
      <dgm:spPr/>
      <dgm:t>
        <a:bodyPr/>
        <a:lstStyle/>
        <a:p>
          <a:endParaRPr lang="en-US"/>
        </a:p>
      </dgm:t>
    </dgm:pt>
    <dgm:pt modelId="{522C07D4-CB57-4634-9B91-84D96AEF5455}" type="sibTrans" cxnId="{E487FB65-5A3E-443E-8D6C-1C55DAB4068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7AA8E69-6F06-4B94-A039-A0B2E0E0574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Copy of on-premise functionality.</a:t>
          </a:r>
          <a:endParaRPr lang="en-US"/>
        </a:p>
      </dgm:t>
    </dgm:pt>
    <dgm:pt modelId="{B4C246BE-659F-4AD7-94DF-24429DE8813B}" type="parTrans" cxnId="{DE11106B-EDC7-4C4C-B568-03ABA7A0DE2E}">
      <dgm:prSet/>
      <dgm:spPr/>
      <dgm:t>
        <a:bodyPr/>
        <a:lstStyle/>
        <a:p>
          <a:endParaRPr lang="en-US"/>
        </a:p>
      </dgm:t>
    </dgm:pt>
    <dgm:pt modelId="{2A9FB821-3FFF-42F1-A75B-8489F09AE483}" type="sibTrans" cxnId="{DE11106B-EDC7-4C4C-B568-03ABA7A0DE2E}">
      <dgm:prSet/>
      <dgm:spPr/>
      <dgm:t>
        <a:bodyPr/>
        <a:lstStyle/>
        <a:p>
          <a:endParaRPr lang="en-US"/>
        </a:p>
      </dgm:t>
    </dgm:pt>
    <dgm:pt modelId="{658574FB-0213-4CA2-9520-28C530FFD126}" type="pres">
      <dgm:prSet presAssocID="{BF6F6DB9-542E-4DD7-9C0A-D4A6B4981D5E}" presName="root" presStyleCnt="0">
        <dgm:presLayoutVars>
          <dgm:dir/>
          <dgm:resizeHandles val="exact"/>
        </dgm:presLayoutVars>
      </dgm:prSet>
      <dgm:spPr/>
    </dgm:pt>
    <dgm:pt modelId="{1ACCA6F6-48C8-4FB4-847D-B2FEE8607664}" type="pres">
      <dgm:prSet presAssocID="{BF6F6DB9-542E-4DD7-9C0A-D4A6B4981D5E}" presName="container" presStyleCnt="0">
        <dgm:presLayoutVars>
          <dgm:dir/>
          <dgm:resizeHandles val="exact"/>
        </dgm:presLayoutVars>
      </dgm:prSet>
      <dgm:spPr/>
    </dgm:pt>
    <dgm:pt modelId="{EE5787C3-3056-4E2B-BCD5-EC079538060C}" type="pres">
      <dgm:prSet presAssocID="{B9D745B2-9F02-4361-885A-1AA6C04625C4}" presName="compNode" presStyleCnt="0"/>
      <dgm:spPr/>
    </dgm:pt>
    <dgm:pt modelId="{CFD1A5DE-D4D9-4C93-A2C6-6BA6E30C04C5}" type="pres">
      <dgm:prSet presAssocID="{B9D745B2-9F02-4361-885A-1AA6C04625C4}" presName="iconBgRect" presStyleLbl="bgShp" presStyleIdx="0" presStyleCnt="5"/>
      <dgm:spPr/>
    </dgm:pt>
    <dgm:pt modelId="{BEEC72EA-3B56-412F-BDCC-3044458B9FE9}" type="pres">
      <dgm:prSet presAssocID="{B9D745B2-9F02-4361-885A-1AA6C04625C4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B9FE6DA1-7A65-459A-B3F1-7F646DB4362B}" type="pres">
      <dgm:prSet presAssocID="{B9D745B2-9F02-4361-885A-1AA6C04625C4}" presName="spaceRect" presStyleCnt="0"/>
      <dgm:spPr/>
    </dgm:pt>
    <dgm:pt modelId="{CCD2ACA3-0D9B-4D7C-A47A-FB608B169B65}" type="pres">
      <dgm:prSet presAssocID="{B9D745B2-9F02-4361-885A-1AA6C04625C4}" presName="textRect" presStyleLbl="revTx" presStyleIdx="0" presStyleCnt="5">
        <dgm:presLayoutVars>
          <dgm:chMax val="1"/>
          <dgm:chPref val="1"/>
        </dgm:presLayoutVars>
      </dgm:prSet>
      <dgm:spPr/>
    </dgm:pt>
    <dgm:pt modelId="{4ECBCBAD-7C4D-44A7-B4BC-D4F2A978BFB4}" type="pres">
      <dgm:prSet presAssocID="{74B3DE19-7D22-4650-8414-6E2ECC1E6EA6}" presName="sibTrans" presStyleLbl="sibTrans2D1" presStyleIdx="0" presStyleCnt="0"/>
      <dgm:spPr/>
    </dgm:pt>
    <dgm:pt modelId="{2E030ED1-7209-4BCB-9740-30C69B18A89D}" type="pres">
      <dgm:prSet presAssocID="{67376447-E468-4AD4-A918-FB7F828CC664}" presName="compNode" presStyleCnt="0"/>
      <dgm:spPr/>
    </dgm:pt>
    <dgm:pt modelId="{64994D63-18A6-43C3-A752-4C410092EB98}" type="pres">
      <dgm:prSet presAssocID="{67376447-E468-4AD4-A918-FB7F828CC664}" presName="iconBgRect" presStyleLbl="bgShp" presStyleIdx="1" presStyleCnt="5"/>
      <dgm:spPr/>
    </dgm:pt>
    <dgm:pt modelId="{214D8AB3-8053-40E3-8B42-D1268B495981}" type="pres">
      <dgm:prSet presAssocID="{67376447-E468-4AD4-A918-FB7F828CC664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389E0467-22ED-4004-B7AB-29FBED48C65C}" type="pres">
      <dgm:prSet presAssocID="{67376447-E468-4AD4-A918-FB7F828CC664}" presName="spaceRect" presStyleCnt="0"/>
      <dgm:spPr/>
    </dgm:pt>
    <dgm:pt modelId="{DDE4F0AC-5663-4B26-A18C-306D5148CFCC}" type="pres">
      <dgm:prSet presAssocID="{67376447-E468-4AD4-A918-FB7F828CC664}" presName="textRect" presStyleLbl="revTx" presStyleIdx="1" presStyleCnt="5">
        <dgm:presLayoutVars>
          <dgm:chMax val="1"/>
          <dgm:chPref val="1"/>
        </dgm:presLayoutVars>
      </dgm:prSet>
      <dgm:spPr/>
    </dgm:pt>
    <dgm:pt modelId="{E66F1EBB-AD33-4997-B66A-F52EE907CB36}" type="pres">
      <dgm:prSet presAssocID="{21D62F84-90CB-4CBE-B540-70D86D53A525}" presName="sibTrans" presStyleLbl="sibTrans2D1" presStyleIdx="0" presStyleCnt="0"/>
      <dgm:spPr/>
    </dgm:pt>
    <dgm:pt modelId="{F79F2805-4973-4096-9252-E3EB2C23389C}" type="pres">
      <dgm:prSet presAssocID="{AEB195BB-E1FF-4BF3-B1D5-CAB6B0BFD2F8}" presName="compNode" presStyleCnt="0"/>
      <dgm:spPr/>
    </dgm:pt>
    <dgm:pt modelId="{069A4E6F-730D-48EC-AFCA-0AEC2A9F5B80}" type="pres">
      <dgm:prSet presAssocID="{AEB195BB-E1FF-4BF3-B1D5-CAB6B0BFD2F8}" presName="iconBgRect" presStyleLbl="bgShp" presStyleIdx="2" presStyleCnt="5"/>
      <dgm:spPr/>
    </dgm:pt>
    <dgm:pt modelId="{64719717-9BFA-4A11-8BFF-D8796624BD2B}" type="pres">
      <dgm:prSet presAssocID="{AEB195BB-E1FF-4BF3-B1D5-CAB6B0BFD2F8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20B71BE7-E871-445D-B320-BF157B0C73A0}" type="pres">
      <dgm:prSet presAssocID="{AEB195BB-E1FF-4BF3-B1D5-CAB6B0BFD2F8}" presName="spaceRect" presStyleCnt="0"/>
      <dgm:spPr/>
    </dgm:pt>
    <dgm:pt modelId="{E2A61B0A-ADF6-4147-A888-412AF6485518}" type="pres">
      <dgm:prSet presAssocID="{AEB195BB-E1FF-4BF3-B1D5-CAB6B0BFD2F8}" presName="textRect" presStyleLbl="revTx" presStyleIdx="2" presStyleCnt="5">
        <dgm:presLayoutVars>
          <dgm:chMax val="1"/>
          <dgm:chPref val="1"/>
        </dgm:presLayoutVars>
      </dgm:prSet>
      <dgm:spPr/>
    </dgm:pt>
    <dgm:pt modelId="{E6F64EB2-E282-4B51-8DD2-B215A98E8839}" type="pres">
      <dgm:prSet presAssocID="{512B2CBA-0CAF-4123-9BDF-288A00591CCA}" presName="sibTrans" presStyleLbl="sibTrans2D1" presStyleIdx="0" presStyleCnt="0"/>
      <dgm:spPr/>
    </dgm:pt>
    <dgm:pt modelId="{0B206FB2-5C01-464C-A7EC-430725B15247}" type="pres">
      <dgm:prSet presAssocID="{DECCE82E-CC8A-48C1-85E8-76FDD8DA3521}" presName="compNode" presStyleCnt="0"/>
      <dgm:spPr/>
    </dgm:pt>
    <dgm:pt modelId="{BD083AFA-7B20-4BB0-8AEB-CE6C29A758AE}" type="pres">
      <dgm:prSet presAssocID="{DECCE82E-CC8A-48C1-85E8-76FDD8DA3521}" presName="iconBgRect" presStyleLbl="bgShp" presStyleIdx="3" presStyleCnt="5"/>
      <dgm:spPr/>
    </dgm:pt>
    <dgm:pt modelId="{1875FA4D-4E20-4D9E-98D4-6BEBBCA705BC}" type="pres">
      <dgm:prSet presAssocID="{DECCE82E-CC8A-48C1-85E8-76FDD8DA3521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eleton"/>
        </a:ext>
      </dgm:extLst>
    </dgm:pt>
    <dgm:pt modelId="{E23843CB-D666-4ABA-852F-EFBB016BB3BC}" type="pres">
      <dgm:prSet presAssocID="{DECCE82E-CC8A-48C1-85E8-76FDD8DA3521}" presName="spaceRect" presStyleCnt="0"/>
      <dgm:spPr/>
    </dgm:pt>
    <dgm:pt modelId="{C69CF3BE-D3CB-4FA4-8F5A-5EC26CBB8CCD}" type="pres">
      <dgm:prSet presAssocID="{DECCE82E-CC8A-48C1-85E8-76FDD8DA3521}" presName="textRect" presStyleLbl="revTx" presStyleIdx="3" presStyleCnt="5">
        <dgm:presLayoutVars>
          <dgm:chMax val="1"/>
          <dgm:chPref val="1"/>
        </dgm:presLayoutVars>
      </dgm:prSet>
      <dgm:spPr/>
    </dgm:pt>
    <dgm:pt modelId="{3553479A-4258-4131-9C1C-DCFE4F7AB1C4}" type="pres">
      <dgm:prSet presAssocID="{522C07D4-CB57-4634-9B91-84D96AEF5455}" presName="sibTrans" presStyleLbl="sibTrans2D1" presStyleIdx="0" presStyleCnt="0"/>
      <dgm:spPr/>
    </dgm:pt>
    <dgm:pt modelId="{C73669FE-6F5B-43E5-AA0A-3B0EBD03D38E}" type="pres">
      <dgm:prSet presAssocID="{67AA8E69-6F06-4B94-A039-A0B2E0E0574A}" presName="compNode" presStyleCnt="0"/>
      <dgm:spPr/>
    </dgm:pt>
    <dgm:pt modelId="{75940929-E59F-4F69-8675-A9673B96137A}" type="pres">
      <dgm:prSet presAssocID="{67AA8E69-6F06-4B94-A039-A0B2E0E0574A}" presName="iconBgRect" presStyleLbl="bgShp" presStyleIdx="4" presStyleCnt="5"/>
      <dgm:spPr/>
    </dgm:pt>
    <dgm:pt modelId="{FA6182DC-5E80-43BF-B47A-DDDE6BDFCF32}" type="pres">
      <dgm:prSet presAssocID="{67AA8E69-6F06-4B94-A039-A0B2E0E0574A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hotocopier"/>
        </a:ext>
      </dgm:extLst>
    </dgm:pt>
    <dgm:pt modelId="{35C6A7AB-952A-45F9-820E-E0512077E5CA}" type="pres">
      <dgm:prSet presAssocID="{67AA8E69-6F06-4B94-A039-A0B2E0E0574A}" presName="spaceRect" presStyleCnt="0"/>
      <dgm:spPr/>
    </dgm:pt>
    <dgm:pt modelId="{4B7114F0-5D61-478B-B76E-B65AAB8A0DC0}" type="pres">
      <dgm:prSet presAssocID="{67AA8E69-6F06-4B94-A039-A0B2E0E0574A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D021DF12-23DA-478A-B2F8-D1EE774D2190}" srcId="{BF6F6DB9-542E-4DD7-9C0A-D4A6B4981D5E}" destId="{B9D745B2-9F02-4361-885A-1AA6C04625C4}" srcOrd="0" destOrd="0" parTransId="{A921FA4D-3593-4C77-967B-F5980EF47768}" sibTransId="{74B3DE19-7D22-4650-8414-6E2ECC1E6EA6}"/>
    <dgm:cxn modelId="{CC989E1F-C645-4F14-9B28-1008675F49A8}" type="presOf" srcId="{BF6F6DB9-542E-4DD7-9C0A-D4A6B4981D5E}" destId="{658574FB-0213-4CA2-9520-28C530FFD126}" srcOrd="0" destOrd="0" presId="urn:microsoft.com/office/officeart/2018/2/layout/IconCircleList"/>
    <dgm:cxn modelId="{2B386A27-8235-42CE-BD01-BE38DD55CC6E}" type="presOf" srcId="{DECCE82E-CC8A-48C1-85E8-76FDD8DA3521}" destId="{C69CF3BE-D3CB-4FA4-8F5A-5EC26CBB8CCD}" srcOrd="0" destOrd="0" presId="urn:microsoft.com/office/officeart/2018/2/layout/IconCircleList"/>
    <dgm:cxn modelId="{3B1B2E3E-DE42-4D4B-99D1-B8836F2E540D}" type="presOf" srcId="{67AA8E69-6F06-4B94-A039-A0B2E0E0574A}" destId="{4B7114F0-5D61-478B-B76E-B65AAB8A0DC0}" srcOrd="0" destOrd="0" presId="urn:microsoft.com/office/officeart/2018/2/layout/IconCircleList"/>
    <dgm:cxn modelId="{E7A3BF5E-B88B-42C3-B3CB-8C30A153600D}" srcId="{BF6F6DB9-542E-4DD7-9C0A-D4A6B4981D5E}" destId="{67376447-E468-4AD4-A918-FB7F828CC664}" srcOrd="1" destOrd="0" parTransId="{20770E2F-32A3-4D2F-944A-15822579C792}" sibTransId="{21D62F84-90CB-4CBE-B540-70D86D53A525}"/>
    <dgm:cxn modelId="{E487FB65-5A3E-443E-8D6C-1C55DAB40680}" srcId="{BF6F6DB9-542E-4DD7-9C0A-D4A6B4981D5E}" destId="{DECCE82E-CC8A-48C1-85E8-76FDD8DA3521}" srcOrd="3" destOrd="0" parTransId="{885D371F-DBDB-4CB3-8448-0B6A9C53E085}" sibTransId="{522C07D4-CB57-4634-9B91-84D96AEF5455}"/>
    <dgm:cxn modelId="{40D6C166-AA97-4C63-A8A0-C6EE9FF3E73D}" type="presOf" srcId="{512B2CBA-0CAF-4123-9BDF-288A00591CCA}" destId="{E6F64EB2-E282-4B51-8DD2-B215A98E8839}" srcOrd="0" destOrd="0" presId="urn:microsoft.com/office/officeart/2018/2/layout/IconCircleList"/>
    <dgm:cxn modelId="{A8EB1549-550E-4C24-BAF3-5BDF2DB86523}" srcId="{BF6F6DB9-542E-4DD7-9C0A-D4A6B4981D5E}" destId="{AEB195BB-E1FF-4BF3-B1D5-CAB6B0BFD2F8}" srcOrd="2" destOrd="0" parTransId="{3B3AA170-C8D6-4682-8F2F-89243C55F1D1}" sibTransId="{512B2CBA-0CAF-4123-9BDF-288A00591CCA}"/>
    <dgm:cxn modelId="{DE11106B-EDC7-4C4C-B568-03ABA7A0DE2E}" srcId="{BF6F6DB9-542E-4DD7-9C0A-D4A6B4981D5E}" destId="{67AA8E69-6F06-4B94-A039-A0B2E0E0574A}" srcOrd="4" destOrd="0" parTransId="{B4C246BE-659F-4AD7-94DF-24429DE8813B}" sibTransId="{2A9FB821-3FFF-42F1-A75B-8489F09AE483}"/>
    <dgm:cxn modelId="{C662264F-5C53-4C4B-879A-93D5BE3C80EF}" type="presOf" srcId="{B9D745B2-9F02-4361-885A-1AA6C04625C4}" destId="{CCD2ACA3-0D9B-4D7C-A47A-FB608B169B65}" srcOrd="0" destOrd="0" presId="urn:microsoft.com/office/officeart/2018/2/layout/IconCircleList"/>
    <dgm:cxn modelId="{609DC954-1709-4607-963D-F815D1B71D61}" type="presOf" srcId="{21D62F84-90CB-4CBE-B540-70D86D53A525}" destId="{E66F1EBB-AD33-4997-B66A-F52EE907CB36}" srcOrd="0" destOrd="0" presId="urn:microsoft.com/office/officeart/2018/2/layout/IconCircleList"/>
    <dgm:cxn modelId="{C6051D56-1248-47FF-ACB8-0F58FA9BC94C}" type="presOf" srcId="{AEB195BB-E1FF-4BF3-B1D5-CAB6B0BFD2F8}" destId="{E2A61B0A-ADF6-4147-A888-412AF6485518}" srcOrd="0" destOrd="0" presId="urn:microsoft.com/office/officeart/2018/2/layout/IconCircleList"/>
    <dgm:cxn modelId="{3656A65A-FC93-487D-9D70-BDA7E0C451CF}" type="presOf" srcId="{74B3DE19-7D22-4650-8414-6E2ECC1E6EA6}" destId="{4ECBCBAD-7C4D-44A7-B4BC-D4F2A978BFB4}" srcOrd="0" destOrd="0" presId="urn:microsoft.com/office/officeart/2018/2/layout/IconCircleList"/>
    <dgm:cxn modelId="{B3804A8A-426B-492F-8576-C48F8E7E2120}" type="presOf" srcId="{522C07D4-CB57-4634-9B91-84D96AEF5455}" destId="{3553479A-4258-4131-9C1C-DCFE4F7AB1C4}" srcOrd="0" destOrd="0" presId="urn:microsoft.com/office/officeart/2018/2/layout/IconCircleList"/>
    <dgm:cxn modelId="{1C49368D-140E-419D-B1D5-81074EFC457E}" type="presOf" srcId="{67376447-E468-4AD4-A918-FB7F828CC664}" destId="{DDE4F0AC-5663-4B26-A18C-306D5148CFCC}" srcOrd="0" destOrd="0" presId="urn:microsoft.com/office/officeart/2018/2/layout/IconCircleList"/>
    <dgm:cxn modelId="{C86D62B3-B90D-4136-92E1-F72E7B8DFDED}" type="presParOf" srcId="{658574FB-0213-4CA2-9520-28C530FFD126}" destId="{1ACCA6F6-48C8-4FB4-847D-B2FEE8607664}" srcOrd="0" destOrd="0" presId="urn:microsoft.com/office/officeart/2018/2/layout/IconCircleList"/>
    <dgm:cxn modelId="{E661A803-AE25-465F-A5FF-4E9F2E78D7E7}" type="presParOf" srcId="{1ACCA6F6-48C8-4FB4-847D-B2FEE8607664}" destId="{EE5787C3-3056-4E2B-BCD5-EC079538060C}" srcOrd="0" destOrd="0" presId="urn:microsoft.com/office/officeart/2018/2/layout/IconCircleList"/>
    <dgm:cxn modelId="{5B0B57E3-78E4-4BB1-AD06-6453618DE2CA}" type="presParOf" srcId="{EE5787C3-3056-4E2B-BCD5-EC079538060C}" destId="{CFD1A5DE-D4D9-4C93-A2C6-6BA6E30C04C5}" srcOrd="0" destOrd="0" presId="urn:microsoft.com/office/officeart/2018/2/layout/IconCircleList"/>
    <dgm:cxn modelId="{7E02DE7A-82AB-49F7-8CA3-10A6F005146A}" type="presParOf" srcId="{EE5787C3-3056-4E2B-BCD5-EC079538060C}" destId="{BEEC72EA-3B56-412F-BDCC-3044458B9FE9}" srcOrd="1" destOrd="0" presId="urn:microsoft.com/office/officeart/2018/2/layout/IconCircleList"/>
    <dgm:cxn modelId="{63E21112-DE4A-4D76-B868-BB002926CF05}" type="presParOf" srcId="{EE5787C3-3056-4E2B-BCD5-EC079538060C}" destId="{B9FE6DA1-7A65-459A-B3F1-7F646DB4362B}" srcOrd="2" destOrd="0" presId="urn:microsoft.com/office/officeart/2018/2/layout/IconCircleList"/>
    <dgm:cxn modelId="{DFB551F1-20D3-48F1-94E1-6C4F65A37075}" type="presParOf" srcId="{EE5787C3-3056-4E2B-BCD5-EC079538060C}" destId="{CCD2ACA3-0D9B-4D7C-A47A-FB608B169B65}" srcOrd="3" destOrd="0" presId="urn:microsoft.com/office/officeart/2018/2/layout/IconCircleList"/>
    <dgm:cxn modelId="{567051CB-105D-44E2-8C86-F9DEEEFC5009}" type="presParOf" srcId="{1ACCA6F6-48C8-4FB4-847D-B2FEE8607664}" destId="{4ECBCBAD-7C4D-44A7-B4BC-D4F2A978BFB4}" srcOrd="1" destOrd="0" presId="urn:microsoft.com/office/officeart/2018/2/layout/IconCircleList"/>
    <dgm:cxn modelId="{CDB66CC0-C124-49B6-BE01-29D27F6FB3D5}" type="presParOf" srcId="{1ACCA6F6-48C8-4FB4-847D-B2FEE8607664}" destId="{2E030ED1-7209-4BCB-9740-30C69B18A89D}" srcOrd="2" destOrd="0" presId="urn:microsoft.com/office/officeart/2018/2/layout/IconCircleList"/>
    <dgm:cxn modelId="{4CF20DBC-599F-4968-992A-0ABBFFC1CDAF}" type="presParOf" srcId="{2E030ED1-7209-4BCB-9740-30C69B18A89D}" destId="{64994D63-18A6-43C3-A752-4C410092EB98}" srcOrd="0" destOrd="0" presId="urn:microsoft.com/office/officeart/2018/2/layout/IconCircleList"/>
    <dgm:cxn modelId="{E4F5C0D5-0AEF-43E5-9C96-790873313962}" type="presParOf" srcId="{2E030ED1-7209-4BCB-9740-30C69B18A89D}" destId="{214D8AB3-8053-40E3-8B42-D1268B495981}" srcOrd="1" destOrd="0" presId="urn:microsoft.com/office/officeart/2018/2/layout/IconCircleList"/>
    <dgm:cxn modelId="{FC74749A-391A-4943-A163-DEFB194139CB}" type="presParOf" srcId="{2E030ED1-7209-4BCB-9740-30C69B18A89D}" destId="{389E0467-22ED-4004-B7AB-29FBED48C65C}" srcOrd="2" destOrd="0" presId="urn:microsoft.com/office/officeart/2018/2/layout/IconCircleList"/>
    <dgm:cxn modelId="{6F5F8801-0126-4BD8-BAED-35B38AC27004}" type="presParOf" srcId="{2E030ED1-7209-4BCB-9740-30C69B18A89D}" destId="{DDE4F0AC-5663-4B26-A18C-306D5148CFCC}" srcOrd="3" destOrd="0" presId="urn:microsoft.com/office/officeart/2018/2/layout/IconCircleList"/>
    <dgm:cxn modelId="{1D5418E9-FBA7-4EDE-B5EC-345AA5DC4D26}" type="presParOf" srcId="{1ACCA6F6-48C8-4FB4-847D-B2FEE8607664}" destId="{E66F1EBB-AD33-4997-B66A-F52EE907CB36}" srcOrd="3" destOrd="0" presId="urn:microsoft.com/office/officeart/2018/2/layout/IconCircleList"/>
    <dgm:cxn modelId="{7E6C4720-A077-4E43-B4B1-C180F6C17E7D}" type="presParOf" srcId="{1ACCA6F6-48C8-4FB4-847D-B2FEE8607664}" destId="{F79F2805-4973-4096-9252-E3EB2C23389C}" srcOrd="4" destOrd="0" presId="urn:microsoft.com/office/officeart/2018/2/layout/IconCircleList"/>
    <dgm:cxn modelId="{32D63A42-F5A0-4E35-8D61-3662C8152FFA}" type="presParOf" srcId="{F79F2805-4973-4096-9252-E3EB2C23389C}" destId="{069A4E6F-730D-48EC-AFCA-0AEC2A9F5B80}" srcOrd="0" destOrd="0" presId="urn:microsoft.com/office/officeart/2018/2/layout/IconCircleList"/>
    <dgm:cxn modelId="{78FC3638-FE91-481A-95D8-1B7954C5D6E1}" type="presParOf" srcId="{F79F2805-4973-4096-9252-E3EB2C23389C}" destId="{64719717-9BFA-4A11-8BFF-D8796624BD2B}" srcOrd="1" destOrd="0" presId="urn:microsoft.com/office/officeart/2018/2/layout/IconCircleList"/>
    <dgm:cxn modelId="{2E71C408-2ACA-45BC-8F01-CD08D059F264}" type="presParOf" srcId="{F79F2805-4973-4096-9252-E3EB2C23389C}" destId="{20B71BE7-E871-445D-B320-BF157B0C73A0}" srcOrd="2" destOrd="0" presId="urn:microsoft.com/office/officeart/2018/2/layout/IconCircleList"/>
    <dgm:cxn modelId="{31EE983E-5DFF-4D65-9663-811FBE404EEB}" type="presParOf" srcId="{F79F2805-4973-4096-9252-E3EB2C23389C}" destId="{E2A61B0A-ADF6-4147-A888-412AF6485518}" srcOrd="3" destOrd="0" presId="urn:microsoft.com/office/officeart/2018/2/layout/IconCircleList"/>
    <dgm:cxn modelId="{04FEE67B-C6F4-4B39-B88A-FA4CFDF0A7A4}" type="presParOf" srcId="{1ACCA6F6-48C8-4FB4-847D-B2FEE8607664}" destId="{E6F64EB2-E282-4B51-8DD2-B215A98E8839}" srcOrd="5" destOrd="0" presId="urn:microsoft.com/office/officeart/2018/2/layout/IconCircleList"/>
    <dgm:cxn modelId="{6DAB8262-6859-482B-8182-6D53421F7DF6}" type="presParOf" srcId="{1ACCA6F6-48C8-4FB4-847D-B2FEE8607664}" destId="{0B206FB2-5C01-464C-A7EC-430725B15247}" srcOrd="6" destOrd="0" presId="urn:microsoft.com/office/officeart/2018/2/layout/IconCircleList"/>
    <dgm:cxn modelId="{0DB8568B-33DF-47D2-9EBB-DD4D75CF054E}" type="presParOf" srcId="{0B206FB2-5C01-464C-A7EC-430725B15247}" destId="{BD083AFA-7B20-4BB0-8AEB-CE6C29A758AE}" srcOrd="0" destOrd="0" presId="urn:microsoft.com/office/officeart/2018/2/layout/IconCircleList"/>
    <dgm:cxn modelId="{627CF8E7-1175-45C3-9431-B2E04657C8FB}" type="presParOf" srcId="{0B206FB2-5C01-464C-A7EC-430725B15247}" destId="{1875FA4D-4E20-4D9E-98D4-6BEBBCA705BC}" srcOrd="1" destOrd="0" presId="urn:microsoft.com/office/officeart/2018/2/layout/IconCircleList"/>
    <dgm:cxn modelId="{CD858452-2AAF-47EF-A2B4-5E215BC49D17}" type="presParOf" srcId="{0B206FB2-5C01-464C-A7EC-430725B15247}" destId="{E23843CB-D666-4ABA-852F-EFBB016BB3BC}" srcOrd="2" destOrd="0" presId="urn:microsoft.com/office/officeart/2018/2/layout/IconCircleList"/>
    <dgm:cxn modelId="{EB311E48-8C2B-408B-8720-67B6794E7A04}" type="presParOf" srcId="{0B206FB2-5C01-464C-A7EC-430725B15247}" destId="{C69CF3BE-D3CB-4FA4-8F5A-5EC26CBB8CCD}" srcOrd="3" destOrd="0" presId="urn:microsoft.com/office/officeart/2018/2/layout/IconCircleList"/>
    <dgm:cxn modelId="{BB0248F6-29CE-4A3B-8005-B665B1865C8E}" type="presParOf" srcId="{1ACCA6F6-48C8-4FB4-847D-B2FEE8607664}" destId="{3553479A-4258-4131-9C1C-DCFE4F7AB1C4}" srcOrd="7" destOrd="0" presId="urn:microsoft.com/office/officeart/2018/2/layout/IconCircleList"/>
    <dgm:cxn modelId="{79F5CE55-F5D7-4BFF-B090-3BAE99701E74}" type="presParOf" srcId="{1ACCA6F6-48C8-4FB4-847D-B2FEE8607664}" destId="{C73669FE-6F5B-43E5-AA0A-3B0EBD03D38E}" srcOrd="8" destOrd="0" presId="urn:microsoft.com/office/officeart/2018/2/layout/IconCircleList"/>
    <dgm:cxn modelId="{024E78A2-84E6-4B68-859E-AB5DF5E312FF}" type="presParOf" srcId="{C73669FE-6F5B-43E5-AA0A-3B0EBD03D38E}" destId="{75940929-E59F-4F69-8675-A9673B96137A}" srcOrd="0" destOrd="0" presId="urn:microsoft.com/office/officeart/2018/2/layout/IconCircleList"/>
    <dgm:cxn modelId="{47AA06FE-797B-4AE4-92B0-AB8404861489}" type="presParOf" srcId="{C73669FE-6F5B-43E5-AA0A-3B0EBD03D38E}" destId="{FA6182DC-5E80-43BF-B47A-DDDE6BDFCF32}" srcOrd="1" destOrd="0" presId="urn:microsoft.com/office/officeart/2018/2/layout/IconCircleList"/>
    <dgm:cxn modelId="{C78EF618-FC8B-4609-8C12-6660DD8509E8}" type="presParOf" srcId="{C73669FE-6F5B-43E5-AA0A-3B0EBD03D38E}" destId="{35C6A7AB-952A-45F9-820E-E0512077E5CA}" srcOrd="2" destOrd="0" presId="urn:microsoft.com/office/officeart/2018/2/layout/IconCircleList"/>
    <dgm:cxn modelId="{43EBBAF7-8B71-4CB4-9EA9-BF680DC4F723}" type="presParOf" srcId="{C73669FE-6F5B-43E5-AA0A-3B0EBD03D38E}" destId="{4B7114F0-5D61-478B-B76E-B65AAB8A0DC0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4F5AF25-F55F-41DB-9391-86E4C777106C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C0CBCDA-7ADF-4B8A-8D4B-7BED467E931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Completely hosted and operated by SAP.</a:t>
          </a:r>
          <a:endParaRPr lang="en-US"/>
        </a:p>
      </dgm:t>
    </dgm:pt>
    <dgm:pt modelId="{13F75133-2152-4B3C-8334-767E859CD777}" type="parTrans" cxnId="{01965B8D-73A6-4BFD-8AEC-469D81D9B414}">
      <dgm:prSet/>
      <dgm:spPr/>
      <dgm:t>
        <a:bodyPr/>
        <a:lstStyle/>
        <a:p>
          <a:endParaRPr lang="en-US"/>
        </a:p>
      </dgm:t>
    </dgm:pt>
    <dgm:pt modelId="{DBB5EC75-251F-42C3-846E-2ADBE98401D8}" type="sibTrans" cxnId="{01965B8D-73A6-4BFD-8AEC-469D81D9B414}">
      <dgm:prSet/>
      <dgm:spPr/>
      <dgm:t>
        <a:bodyPr/>
        <a:lstStyle/>
        <a:p>
          <a:endParaRPr lang="en-US"/>
        </a:p>
      </dgm:t>
    </dgm:pt>
    <dgm:pt modelId="{9668CD5F-C06E-4D26-9405-BF447CBBA4D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b="1" dirty="0">
              <a:solidFill>
                <a:srgbClr val="FF0000"/>
              </a:solidFill>
            </a:rPr>
            <a:t>Integration into the Intelligent Suite.</a:t>
          </a:r>
          <a:endParaRPr lang="en-US" b="1" dirty="0">
            <a:solidFill>
              <a:srgbClr val="FF0000"/>
            </a:solidFill>
          </a:endParaRPr>
        </a:p>
      </dgm:t>
    </dgm:pt>
    <dgm:pt modelId="{5383286D-2CB8-453D-8189-2EF7B7F05DB2}" type="parTrans" cxnId="{38902DB5-B0DF-4BB7-B3B5-B801311F1209}">
      <dgm:prSet/>
      <dgm:spPr/>
      <dgm:t>
        <a:bodyPr/>
        <a:lstStyle/>
        <a:p>
          <a:endParaRPr lang="en-US"/>
        </a:p>
      </dgm:t>
    </dgm:pt>
    <dgm:pt modelId="{54669EBC-97EB-451F-969A-F769E54C112D}" type="sibTrans" cxnId="{38902DB5-B0DF-4BB7-B3B5-B801311F1209}">
      <dgm:prSet/>
      <dgm:spPr/>
      <dgm:t>
        <a:bodyPr/>
        <a:lstStyle/>
        <a:p>
          <a:endParaRPr lang="en-US"/>
        </a:p>
      </dgm:t>
    </dgm:pt>
    <dgm:pt modelId="{9B1816D5-6866-4062-BBE4-A855E7EDA10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b="1" dirty="0">
              <a:solidFill>
                <a:srgbClr val="FF0000"/>
              </a:solidFill>
            </a:rPr>
            <a:t>The Most Intelligent Cloud ERP.</a:t>
          </a:r>
          <a:endParaRPr lang="en-US" b="1" dirty="0">
            <a:solidFill>
              <a:srgbClr val="FF0000"/>
            </a:solidFill>
          </a:endParaRPr>
        </a:p>
      </dgm:t>
    </dgm:pt>
    <dgm:pt modelId="{0566B624-1DAF-49A8-912D-F59555E28A5D}" type="parTrans" cxnId="{AD4975FB-CEEF-4DD0-98F9-3554A2B01E5D}">
      <dgm:prSet/>
      <dgm:spPr/>
      <dgm:t>
        <a:bodyPr/>
        <a:lstStyle/>
        <a:p>
          <a:endParaRPr lang="en-US"/>
        </a:p>
      </dgm:t>
    </dgm:pt>
    <dgm:pt modelId="{ADD67573-1952-4BBE-9FDB-BB3C83E874E0}" type="sibTrans" cxnId="{AD4975FB-CEEF-4DD0-98F9-3554A2B01E5D}">
      <dgm:prSet/>
      <dgm:spPr/>
      <dgm:t>
        <a:bodyPr/>
        <a:lstStyle/>
        <a:p>
          <a:endParaRPr lang="en-US"/>
        </a:p>
      </dgm:t>
    </dgm:pt>
    <dgm:pt modelId="{6D5ACF55-5EE1-497F-88A5-819DB05FE19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 b="1" dirty="0">
              <a:solidFill>
                <a:srgbClr val="FF0000"/>
              </a:solidFill>
            </a:rPr>
            <a:t>Industry Know-How Covering End-to-End Processes.</a:t>
          </a:r>
          <a:endParaRPr lang="en-US" b="1" dirty="0">
            <a:solidFill>
              <a:srgbClr val="FF0000"/>
            </a:solidFill>
          </a:endParaRPr>
        </a:p>
      </dgm:t>
    </dgm:pt>
    <dgm:pt modelId="{B2796F05-965F-423F-9BBF-42AC0DD283D3}" type="parTrans" cxnId="{AD5CF215-4CBF-41C7-B4B5-A256D3318F1C}">
      <dgm:prSet/>
      <dgm:spPr/>
      <dgm:t>
        <a:bodyPr/>
        <a:lstStyle/>
        <a:p>
          <a:endParaRPr lang="en-US"/>
        </a:p>
      </dgm:t>
    </dgm:pt>
    <dgm:pt modelId="{DF06F970-E02A-467F-A5E5-0EB93DA0AC70}" type="sibTrans" cxnId="{AD5CF215-4CBF-41C7-B4B5-A256D3318F1C}">
      <dgm:prSet/>
      <dgm:spPr/>
      <dgm:t>
        <a:bodyPr/>
        <a:lstStyle/>
        <a:p>
          <a:endParaRPr lang="en-US"/>
        </a:p>
      </dgm:t>
    </dgm:pt>
    <dgm:pt modelId="{4FA06524-BCA1-4E6B-B680-8B57CF9206EB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GB"/>
            <a:t>Fully completed solution with no need for extensibility.</a:t>
          </a:r>
          <a:endParaRPr lang="en-US"/>
        </a:p>
      </dgm:t>
    </dgm:pt>
    <dgm:pt modelId="{E8D82BAC-B463-4633-91B5-47A1951320DB}" type="parTrans" cxnId="{CDC7A1AD-FFBF-4DD6-94A2-18ECBAA3B45E}">
      <dgm:prSet/>
      <dgm:spPr/>
      <dgm:t>
        <a:bodyPr/>
        <a:lstStyle/>
        <a:p>
          <a:endParaRPr lang="en-US"/>
        </a:p>
      </dgm:t>
    </dgm:pt>
    <dgm:pt modelId="{8F488F07-5E4D-4E21-B48D-BC1804980285}" type="sibTrans" cxnId="{CDC7A1AD-FFBF-4DD6-94A2-18ECBAA3B45E}">
      <dgm:prSet/>
      <dgm:spPr/>
      <dgm:t>
        <a:bodyPr/>
        <a:lstStyle/>
        <a:p>
          <a:endParaRPr lang="en-US"/>
        </a:p>
      </dgm:t>
    </dgm:pt>
    <dgm:pt modelId="{F607D86E-752B-4371-A850-6F4347F59E74}" type="pres">
      <dgm:prSet presAssocID="{E4F5AF25-F55F-41DB-9391-86E4C777106C}" presName="root" presStyleCnt="0">
        <dgm:presLayoutVars>
          <dgm:dir/>
          <dgm:resizeHandles val="exact"/>
        </dgm:presLayoutVars>
      </dgm:prSet>
      <dgm:spPr/>
    </dgm:pt>
    <dgm:pt modelId="{9CFF3E28-7FA1-40D1-A02E-98E943B437E3}" type="pres">
      <dgm:prSet presAssocID="{EC0CBCDA-7ADF-4B8A-8D4B-7BED467E9311}" presName="compNode" presStyleCnt="0"/>
      <dgm:spPr/>
    </dgm:pt>
    <dgm:pt modelId="{B3117C93-5680-49D0-9AC2-7968B2E9E031}" type="pres">
      <dgm:prSet presAssocID="{EC0CBCDA-7ADF-4B8A-8D4B-7BED467E9311}" presName="iconBgRect" presStyleLbl="bgShp" presStyleIdx="0" presStyleCnt="5"/>
      <dgm:spPr/>
    </dgm:pt>
    <dgm:pt modelId="{2CC0F2F1-FAE6-4D85-8F84-DA75B52F3671}" type="pres">
      <dgm:prSet presAssocID="{EC0CBCDA-7ADF-4B8A-8D4B-7BED467E9311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aiter"/>
        </a:ext>
      </dgm:extLst>
    </dgm:pt>
    <dgm:pt modelId="{4ABB32F8-EB6D-4408-91CD-ED09856BE953}" type="pres">
      <dgm:prSet presAssocID="{EC0CBCDA-7ADF-4B8A-8D4B-7BED467E9311}" presName="spaceRect" presStyleCnt="0"/>
      <dgm:spPr/>
    </dgm:pt>
    <dgm:pt modelId="{6D2A1D97-FC2C-4626-9B86-71C2859CBC34}" type="pres">
      <dgm:prSet presAssocID="{EC0CBCDA-7ADF-4B8A-8D4B-7BED467E9311}" presName="textRect" presStyleLbl="revTx" presStyleIdx="0" presStyleCnt="5">
        <dgm:presLayoutVars>
          <dgm:chMax val="1"/>
          <dgm:chPref val="1"/>
        </dgm:presLayoutVars>
      </dgm:prSet>
      <dgm:spPr/>
    </dgm:pt>
    <dgm:pt modelId="{9EB25CF2-0923-4716-84E6-3318B582B72E}" type="pres">
      <dgm:prSet presAssocID="{DBB5EC75-251F-42C3-846E-2ADBE98401D8}" presName="sibTrans" presStyleCnt="0"/>
      <dgm:spPr/>
    </dgm:pt>
    <dgm:pt modelId="{88EFDD2C-4A7B-4BDC-9C3C-71BEF85FB69C}" type="pres">
      <dgm:prSet presAssocID="{9668CD5F-C06E-4D26-9405-BF447CBBA4DC}" presName="compNode" presStyleCnt="0"/>
      <dgm:spPr/>
    </dgm:pt>
    <dgm:pt modelId="{4370F053-8F12-4153-990A-68F9EF1A61BE}" type="pres">
      <dgm:prSet presAssocID="{9668CD5F-C06E-4D26-9405-BF447CBBA4DC}" presName="iconBgRect" presStyleLbl="bgShp" presStyleIdx="1" presStyleCnt="5"/>
      <dgm:spPr/>
    </dgm:pt>
    <dgm:pt modelId="{69060E35-1C32-4CC8-B1F7-A1EB4C0016F7}" type="pres">
      <dgm:prSet presAssocID="{9668CD5F-C06E-4D26-9405-BF447CBBA4DC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C83DC36D-E1B1-4CAC-8D23-D50FD4D988FD}" type="pres">
      <dgm:prSet presAssocID="{9668CD5F-C06E-4D26-9405-BF447CBBA4DC}" presName="spaceRect" presStyleCnt="0"/>
      <dgm:spPr/>
    </dgm:pt>
    <dgm:pt modelId="{38CBBAD2-FE55-4687-BF4F-D5EF92F52FA8}" type="pres">
      <dgm:prSet presAssocID="{9668CD5F-C06E-4D26-9405-BF447CBBA4DC}" presName="textRect" presStyleLbl="revTx" presStyleIdx="1" presStyleCnt="5">
        <dgm:presLayoutVars>
          <dgm:chMax val="1"/>
          <dgm:chPref val="1"/>
        </dgm:presLayoutVars>
      </dgm:prSet>
      <dgm:spPr/>
    </dgm:pt>
    <dgm:pt modelId="{D6BD6569-9BB8-4B96-85E2-958A47B68D02}" type="pres">
      <dgm:prSet presAssocID="{54669EBC-97EB-451F-969A-F769E54C112D}" presName="sibTrans" presStyleCnt="0"/>
      <dgm:spPr/>
    </dgm:pt>
    <dgm:pt modelId="{2E97FB32-C593-40E5-B9AC-410B79CBF170}" type="pres">
      <dgm:prSet presAssocID="{9B1816D5-6866-4062-BBE4-A855E7EDA108}" presName="compNode" presStyleCnt="0"/>
      <dgm:spPr/>
    </dgm:pt>
    <dgm:pt modelId="{30FF013C-E0A7-4969-A977-2C191257A93F}" type="pres">
      <dgm:prSet presAssocID="{9B1816D5-6866-4062-BBE4-A855E7EDA108}" presName="iconBgRect" presStyleLbl="bgShp" presStyleIdx="2" presStyleCnt="5"/>
      <dgm:spPr/>
    </dgm:pt>
    <dgm:pt modelId="{07E4D637-B8AA-4AF1-8801-6126552947A1}" type="pres">
      <dgm:prSet presAssocID="{9B1816D5-6866-4062-BBE4-A855E7EDA108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yncing Cloud"/>
        </a:ext>
      </dgm:extLst>
    </dgm:pt>
    <dgm:pt modelId="{C037EB9D-76CC-407A-A38A-8D2EFD3949D7}" type="pres">
      <dgm:prSet presAssocID="{9B1816D5-6866-4062-BBE4-A855E7EDA108}" presName="spaceRect" presStyleCnt="0"/>
      <dgm:spPr/>
    </dgm:pt>
    <dgm:pt modelId="{1231D15C-8D28-440C-9BDC-2A6EF05F81B9}" type="pres">
      <dgm:prSet presAssocID="{9B1816D5-6866-4062-BBE4-A855E7EDA108}" presName="textRect" presStyleLbl="revTx" presStyleIdx="2" presStyleCnt="5">
        <dgm:presLayoutVars>
          <dgm:chMax val="1"/>
          <dgm:chPref val="1"/>
        </dgm:presLayoutVars>
      </dgm:prSet>
      <dgm:spPr/>
    </dgm:pt>
    <dgm:pt modelId="{E98D411E-AB60-4814-A5BA-B5B604EE89C0}" type="pres">
      <dgm:prSet presAssocID="{ADD67573-1952-4BBE-9FDB-BB3C83E874E0}" presName="sibTrans" presStyleCnt="0"/>
      <dgm:spPr/>
    </dgm:pt>
    <dgm:pt modelId="{26FC6117-58F3-47BC-B547-2F55366DC8FE}" type="pres">
      <dgm:prSet presAssocID="{6D5ACF55-5EE1-497F-88A5-819DB05FE195}" presName="compNode" presStyleCnt="0"/>
      <dgm:spPr/>
    </dgm:pt>
    <dgm:pt modelId="{6C18149C-2BF6-4E52-AC7E-7F934D61E1BA}" type="pres">
      <dgm:prSet presAssocID="{6D5ACF55-5EE1-497F-88A5-819DB05FE195}" presName="iconBgRect" presStyleLbl="bgShp" presStyleIdx="3" presStyleCnt="5"/>
      <dgm:spPr/>
    </dgm:pt>
    <dgm:pt modelId="{BC8C492D-A6FB-4099-B518-6EBE069B1FF9}" type="pres">
      <dgm:prSet presAssocID="{6D5ACF55-5EE1-497F-88A5-819DB05FE195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92590747-A4F2-4E9F-A97D-43ED7A67829F}" type="pres">
      <dgm:prSet presAssocID="{6D5ACF55-5EE1-497F-88A5-819DB05FE195}" presName="spaceRect" presStyleCnt="0"/>
      <dgm:spPr/>
    </dgm:pt>
    <dgm:pt modelId="{4B28A6B3-0C72-4F63-9180-7D7F8D04789F}" type="pres">
      <dgm:prSet presAssocID="{6D5ACF55-5EE1-497F-88A5-819DB05FE195}" presName="textRect" presStyleLbl="revTx" presStyleIdx="3" presStyleCnt="5">
        <dgm:presLayoutVars>
          <dgm:chMax val="1"/>
          <dgm:chPref val="1"/>
        </dgm:presLayoutVars>
      </dgm:prSet>
      <dgm:spPr/>
    </dgm:pt>
    <dgm:pt modelId="{68E23C2E-7DB7-4A24-813D-9D988FF7C4E7}" type="pres">
      <dgm:prSet presAssocID="{DF06F970-E02A-467F-A5E5-0EB93DA0AC70}" presName="sibTrans" presStyleCnt="0"/>
      <dgm:spPr/>
    </dgm:pt>
    <dgm:pt modelId="{A9650C9F-1CFD-42AC-BD64-DC7C816B7616}" type="pres">
      <dgm:prSet presAssocID="{4FA06524-BCA1-4E6B-B680-8B57CF9206EB}" presName="compNode" presStyleCnt="0"/>
      <dgm:spPr/>
    </dgm:pt>
    <dgm:pt modelId="{FB013BAF-15FB-4363-A9A4-C5BE2A20E037}" type="pres">
      <dgm:prSet presAssocID="{4FA06524-BCA1-4E6B-B680-8B57CF9206EB}" presName="iconBgRect" presStyleLbl="bgShp" presStyleIdx="4" presStyleCnt="5"/>
      <dgm:spPr/>
    </dgm:pt>
    <dgm:pt modelId="{EBAEA56B-5FB4-4F91-AF2C-4D995FB80497}" type="pres">
      <dgm:prSet presAssocID="{4FA06524-BCA1-4E6B-B680-8B57CF9206E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077B6F3E-A0C0-4078-BE0C-3C6809DF40B6}" type="pres">
      <dgm:prSet presAssocID="{4FA06524-BCA1-4E6B-B680-8B57CF9206EB}" presName="spaceRect" presStyleCnt="0"/>
      <dgm:spPr/>
    </dgm:pt>
    <dgm:pt modelId="{D093A6BA-B411-40DC-8749-EAFB1190A999}" type="pres">
      <dgm:prSet presAssocID="{4FA06524-BCA1-4E6B-B680-8B57CF9206EB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AD5CF215-4CBF-41C7-B4B5-A256D3318F1C}" srcId="{E4F5AF25-F55F-41DB-9391-86E4C777106C}" destId="{6D5ACF55-5EE1-497F-88A5-819DB05FE195}" srcOrd="3" destOrd="0" parTransId="{B2796F05-965F-423F-9BBF-42AC0DD283D3}" sibTransId="{DF06F970-E02A-467F-A5E5-0EB93DA0AC70}"/>
    <dgm:cxn modelId="{B7075333-8551-4D65-AB04-D226C45E6898}" type="presOf" srcId="{6D5ACF55-5EE1-497F-88A5-819DB05FE195}" destId="{4B28A6B3-0C72-4F63-9180-7D7F8D04789F}" srcOrd="0" destOrd="0" presId="urn:microsoft.com/office/officeart/2018/5/layout/IconCircleLabelList"/>
    <dgm:cxn modelId="{7EE0D13E-45C2-40AE-BDA4-F18E25806FED}" type="presOf" srcId="{9B1816D5-6866-4062-BBE4-A855E7EDA108}" destId="{1231D15C-8D28-440C-9BDC-2A6EF05F81B9}" srcOrd="0" destOrd="0" presId="urn:microsoft.com/office/officeart/2018/5/layout/IconCircleLabelList"/>
    <dgm:cxn modelId="{2EA9BB61-9903-48DF-8DC8-016610B29663}" type="presOf" srcId="{EC0CBCDA-7ADF-4B8A-8D4B-7BED467E9311}" destId="{6D2A1D97-FC2C-4626-9B86-71C2859CBC34}" srcOrd="0" destOrd="0" presId="urn:microsoft.com/office/officeart/2018/5/layout/IconCircleLabelList"/>
    <dgm:cxn modelId="{B0F20D50-D354-49A8-842B-E1B2311C7209}" type="presOf" srcId="{9668CD5F-C06E-4D26-9405-BF447CBBA4DC}" destId="{38CBBAD2-FE55-4687-BF4F-D5EF92F52FA8}" srcOrd="0" destOrd="0" presId="urn:microsoft.com/office/officeart/2018/5/layout/IconCircleLabelList"/>
    <dgm:cxn modelId="{01965B8D-73A6-4BFD-8AEC-469D81D9B414}" srcId="{E4F5AF25-F55F-41DB-9391-86E4C777106C}" destId="{EC0CBCDA-7ADF-4B8A-8D4B-7BED467E9311}" srcOrd="0" destOrd="0" parTransId="{13F75133-2152-4B3C-8334-767E859CD777}" sibTransId="{DBB5EC75-251F-42C3-846E-2ADBE98401D8}"/>
    <dgm:cxn modelId="{7BFD0D9D-BFF8-4CA1-9C6B-1BDCBD9D7A6F}" type="presOf" srcId="{4FA06524-BCA1-4E6B-B680-8B57CF9206EB}" destId="{D093A6BA-B411-40DC-8749-EAFB1190A999}" srcOrd="0" destOrd="0" presId="urn:microsoft.com/office/officeart/2018/5/layout/IconCircleLabelList"/>
    <dgm:cxn modelId="{CDC7A1AD-FFBF-4DD6-94A2-18ECBAA3B45E}" srcId="{E4F5AF25-F55F-41DB-9391-86E4C777106C}" destId="{4FA06524-BCA1-4E6B-B680-8B57CF9206EB}" srcOrd="4" destOrd="0" parTransId="{E8D82BAC-B463-4633-91B5-47A1951320DB}" sibTransId="{8F488F07-5E4D-4E21-B48D-BC1804980285}"/>
    <dgm:cxn modelId="{38902DB5-B0DF-4BB7-B3B5-B801311F1209}" srcId="{E4F5AF25-F55F-41DB-9391-86E4C777106C}" destId="{9668CD5F-C06E-4D26-9405-BF447CBBA4DC}" srcOrd="1" destOrd="0" parTransId="{5383286D-2CB8-453D-8189-2EF7B7F05DB2}" sibTransId="{54669EBC-97EB-451F-969A-F769E54C112D}"/>
    <dgm:cxn modelId="{63A763C2-4B99-4A60-AA54-BB7E0DCCDBD5}" type="presOf" srcId="{E4F5AF25-F55F-41DB-9391-86E4C777106C}" destId="{F607D86E-752B-4371-A850-6F4347F59E74}" srcOrd="0" destOrd="0" presId="urn:microsoft.com/office/officeart/2018/5/layout/IconCircleLabelList"/>
    <dgm:cxn modelId="{AD4975FB-CEEF-4DD0-98F9-3554A2B01E5D}" srcId="{E4F5AF25-F55F-41DB-9391-86E4C777106C}" destId="{9B1816D5-6866-4062-BBE4-A855E7EDA108}" srcOrd="2" destOrd="0" parTransId="{0566B624-1DAF-49A8-912D-F59555E28A5D}" sibTransId="{ADD67573-1952-4BBE-9FDB-BB3C83E874E0}"/>
    <dgm:cxn modelId="{7C40B3A5-EACC-492B-A444-893731222527}" type="presParOf" srcId="{F607D86E-752B-4371-A850-6F4347F59E74}" destId="{9CFF3E28-7FA1-40D1-A02E-98E943B437E3}" srcOrd="0" destOrd="0" presId="urn:microsoft.com/office/officeart/2018/5/layout/IconCircleLabelList"/>
    <dgm:cxn modelId="{98046135-F6B9-409B-857C-778DF9DE2A93}" type="presParOf" srcId="{9CFF3E28-7FA1-40D1-A02E-98E943B437E3}" destId="{B3117C93-5680-49D0-9AC2-7968B2E9E031}" srcOrd="0" destOrd="0" presId="urn:microsoft.com/office/officeart/2018/5/layout/IconCircleLabelList"/>
    <dgm:cxn modelId="{90DC5BE3-3870-4D21-B3CD-D819BF191F5E}" type="presParOf" srcId="{9CFF3E28-7FA1-40D1-A02E-98E943B437E3}" destId="{2CC0F2F1-FAE6-4D85-8F84-DA75B52F3671}" srcOrd="1" destOrd="0" presId="urn:microsoft.com/office/officeart/2018/5/layout/IconCircleLabelList"/>
    <dgm:cxn modelId="{4B199E7C-C029-4ABB-A8E8-354518BD4C84}" type="presParOf" srcId="{9CFF3E28-7FA1-40D1-A02E-98E943B437E3}" destId="{4ABB32F8-EB6D-4408-91CD-ED09856BE953}" srcOrd="2" destOrd="0" presId="urn:microsoft.com/office/officeart/2018/5/layout/IconCircleLabelList"/>
    <dgm:cxn modelId="{0858C096-3021-4885-ABD5-4BE521C19847}" type="presParOf" srcId="{9CFF3E28-7FA1-40D1-A02E-98E943B437E3}" destId="{6D2A1D97-FC2C-4626-9B86-71C2859CBC34}" srcOrd="3" destOrd="0" presId="urn:microsoft.com/office/officeart/2018/5/layout/IconCircleLabelList"/>
    <dgm:cxn modelId="{5179D6F1-5F24-4D22-A5FE-1785E9FC17B7}" type="presParOf" srcId="{F607D86E-752B-4371-A850-6F4347F59E74}" destId="{9EB25CF2-0923-4716-84E6-3318B582B72E}" srcOrd="1" destOrd="0" presId="urn:microsoft.com/office/officeart/2018/5/layout/IconCircleLabelList"/>
    <dgm:cxn modelId="{DA4DCC09-E978-425E-A1B4-AEFB357D26BE}" type="presParOf" srcId="{F607D86E-752B-4371-A850-6F4347F59E74}" destId="{88EFDD2C-4A7B-4BDC-9C3C-71BEF85FB69C}" srcOrd="2" destOrd="0" presId="urn:microsoft.com/office/officeart/2018/5/layout/IconCircleLabelList"/>
    <dgm:cxn modelId="{3D23D48E-DBF8-4DC2-A7B8-88570ECC8FCB}" type="presParOf" srcId="{88EFDD2C-4A7B-4BDC-9C3C-71BEF85FB69C}" destId="{4370F053-8F12-4153-990A-68F9EF1A61BE}" srcOrd="0" destOrd="0" presId="urn:microsoft.com/office/officeart/2018/5/layout/IconCircleLabelList"/>
    <dgm:cxn modelId="{5AD18155-6CBD-440A-8831-975C50C3BCD1}" type="presParOf" srcId="{88EFDD2C-4A7B-4BDC-9C3C-71BEF85FB69C}" destId="{69060E35-1C32-4CC8-B1F7-A1EB4C0016F7}" srcOrd="1" destOrd="0" presId="urn:microsoft.com/office/officeart/2018/5/layout/IconCircleLabelList"/>
    <dgm:cxn modelId="{EA2F6469-7029-4FC4-B3DA-63EBC7212FA9}" type="presParOf" srcId="{88EFDD2C-4A7B-4BDC-9C3C-71BEF85FB69C}" destId="{C83DC36D-E1B1-4CAC-8D23-D50FD4D988FD}" srcOrd="2" destOrd="0" presId="urn:microsoft.com/office/officeart/2018/5/layout/IconCircleLabelList"/>
    <dgm:cxn modelId="{D6DABBB5-2EE0-48D6-BCCB-4291F2EC5720}" type="presParOf" srcId="{88EFDD2C-4A7B-4BDC-9C3C-71BEF85FB69C}" destId="{38CBBAD2-FE55-4687-BF4F-D5EF92F52FA8}" srcOrd="3" destOrd="0" presId="urn:microsoft.com/office/officeart/2018/5/layout/IconCircleLabelList"/>
    <dgm:cxn modelId="{6C1DDE76-9EF4-45E7-A572-489253E1104A}" type="presParOf" srcId="{F607D86E-752B-4371-A850-6F4347F59E74}" destId="{D6BD6569-9BB8-4B96-85E2-958A47B68D02}" srcOrd="3" destOrd="0" presId="urn:microsoft.com/office/officeart/2018/5/layout/IconCircleLabelList"/>
    <dgm:cxn modelId="{56A17B61-4A91-4022-843F-33A43D782818}" type="presParOf" srcId="{F607D86E-752B-4371-A850-6F4347F59E74}" destId="{2E97FB32-C593-40E5-B9AC-410B79CBF170}" srcOrd="4" destOrd="0" presId="urn:microsoft.com/office/officeart/2018/5/layout/IconCircleLabelList"/>
    <dgm:cxn modelId="{CA828A6A-F1C0-46F1-B793-ED4743F41988}" type="presParOf" srcId="{2E97FB32-C593-40E5-B9AC-410B79CBF170}" destId="{30FF013C-E0A7-4969-A977-2C191257A93F}" srcOrd="0" destOrd="0" presId="urn:microsoft.com/office/officeart/2018/5/layout/IconCircleLabelList"/>
    <dgm:cxn modelId="{2B3F1AB6-663F-445E-8327-84EC0D858D93}" type="presParOf" srcId="{2E97FB32-C593-40E5-B9AC-410B79CBF170}" destId="{07E4D637-B8AA-4AF1-8801-6126552947A1}" srcOrd="1" destOrd="0" presId="urn:microsoft.com/office/officeart/2018/5/layout/IconCircleLabelList"/>
    <dgm:cxn modelId="{53302D57-0466-45EF-AD41-DB8CFDC26B7D}" type="presParOf" srcId="{2E97FB32-C593-40E5-B9AC-410B79CBF170}" destId="{C037EB9D-76CC-407A-A38A-8D2EFD3949D7}" srcOrd="2" destOrd="0" presId="urn:microsoft.com/office/officeart/2018/5/layout/IconCircleLabelList"/>
    <dgm:cxn modelId="{A81192BE-4898-4671-82F4-3A515C9B2128}" type="presParOf" srcId="{2E97FB32-C593-40E5-B9AC-410B79CBF170}" destId="{1231D15C-8D28-440C-9BDC-2A6EF05F81B9}" srcOrd="3" destOrd="0" presId="urn:microsoft.com/office/officeart/2018/5/layout/IconCircleLabelList"/>
    <dgm:cxn modelId="{00D7C134-7D27-4BDB-84F7-A8A80EB9265C}" type="presParOf" srcId="{F607D86E-752B-4371-A850-6F4347F59E74}" destId="{E98D411E-AB60-4814-A5BA-B5B604EE89C0}" srcOrd="5" destOrd="0" presId="urn:microsoft.com/office/officeart/2018/5/layout/IconCircleLabelList"/>
    <dgm:cxn modelId="{7E123BD9-B894-4C01-A529-84B8A46936FA}" type="presParOf" srcId="{F607D86E-752B-4371-A850-6F4347F59E74}" destId="{26FC6117-58F3-47BC-B547-2F55366DC8FE}" srcOrd="6" destOrd="0" presId="urn:microsoft.com/office/officeart/2018/5/layout/IconCircleLabelList"/>
    <dgm:cxn modelId="{43D01BA9-5181-4ACF-A176-D50704DD5FCF}" type="presParOf" srcId="{26FC6117-58F3-47BC-B547-2F55366DC8FE}" destId="{6C18149C-2BF6-4E52-AC7E-7F934D61E1BA}" srcOrd="0" destOrd="0" presId="urn:microsoft.com/office/officeart/2018/5/layout/IconCircleLabelList"/>
    <dgm:cxn modelId="{AB9AC8C6-03E9-4464-A806-193A8077CBAF}" type="presParOf" srcId="{26FC6117-58F3-47BC-B547-2F55366DC8FE}" destId="{BC8C492D-A6FB-4099-B518-6EBE069B1FF9}" srcOrd="1" destOrd="0" presId="urn:microsoft.com/office/officeart/2018/5/layout/IconCircleLabelList"/>
    <dgm:cxn modelId="{15CAE685-425E-4907-9F09-6305A6D81A2C}" type="presParOf" srcId="{26FC6117-58F3-47BC-B547-2F55366DC8FE}" destId="{92590747-A4F2-4E9F-A97D-43ED7A67829F}" srcOrd="2" destOrd="0" presId="urn:microsoft.com/office/officeart/2018/5/layout/IconCircleLabelList"/>
    <dgm:cxn modelId="{A02D18C8-60A2-44B9-B40C-E492B5890929}" type="presParOf" srcId="{26FC6117-58F3-47BC-B547-2F55366DC8FE}" destId="{4B28A6B3-0C72-4F63-9180-7D7F8D04789F}" srcOrd="3" destOrd="0" presId="urn:microsoft.com/office/officeart/2018/5/layout/IconCircleLabelList"/>
    <dgm:cxn modelId="{675052DD-A155-4738-9CF5-5BAA41C6F025}" type="presParOf" srcId="{F607D86E-752B-4371-A850-6F4347F59E74}" destId="{68E23C2E-7DB7-4A24-813D-9D988FF7C4E7}" srcOrd="7" destOrd="0" presId="urn:microsoft.com/office/officeart/2018/5/layout/IconCircleLabelList"/>
    <dgm:cxn modelId="{282EA8E2-1CA7-4CDF-9137-7EC2AE7DD13F}" type="presParOf" srcId="{F607D86E-752B-4371-A850-6F4347F59E74}" destId="{A9650C9F-1CFD-42AC-BD64-DC7C816B7616}" srcOrd="8" destOrd="0" presId="urn:microsoft.com/office/officeart/2018/5/layout/IconCircleLabelList"/>
    <dgm:cxn modelId="{3FEC1220-86F3-43C6-8738-F6A680172ACA}" type="presParOf" srcId="{A9650C9F-1CFD-42AC-BD64-DC7C816B7616}" destId="{FB013BAF-15FB-4363-A9A4-C5BE2A20E037}" srcOrd="0" destOrd="0" presId="urn:microsoft.com/office/officeart/2018/5/layout/IconCircleLabelList"/>
    <dgm:cxn modelId="{18DCECF3-2F55-4877-859B-0E622141966A}" type="presParOf" srcId="{A9650C9F-1CFD-42AC-BD64-DC7C816B7616}" destId="{EBAEA56B-5FB4-4F91-AF2C-4D995FB80497}" srcOrd="1" destOrd="0" presId="urn:microsoft.com/office/officeart/2018/5/layout/IconCircleLabelList"/>
    <dgm:cxn modelId="{0873190E-DD73-4D3B-AB94-E9C0C70EA7F0}" type="presParOf" srcId="{A9650C9F-1CFD-42AC-BD64-DC7C816B7616}" destId="{077B6F3E-A0C0-4078-BE0C-3C6809DF40B6}" srcOrd="2" destOrd="0" presId="urn:microsoft.com/office/officeart/2018/5/layout/IconCircleLabelList"/>
    <dgm:cxn modelId="{E6C3B473-643A-44E2-9567-D2EBEC72AD5A}" type="presParOf" srcId="{A9650C9F-1CFD-42AC-BD64-DC7C816B7616}" destId="{D093A6BA-B411-40DC-8749-EAFB1190A99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F99B310-E13A-4EDA-836B-BC6AB1D5CAEC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C5DDD9D0-9A0C-49CF-ADB3-9BC3BA5EF327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dirty="0">
              <a:solidFill>
                <a:srgbClr val="FF0000"/>
              </a:solidFill>
            </a:rPr>
            <a:t>Automated invoice matching with machine learning</a:t>
          </a:r>
          <a:endParaRPr lang="en-US" b="1" dirty="0">
            <a:solidFill>
              <a:srgbClr val="FF0000"/>
            </a:solidFill>
          </a:endParaRPr>
        </a:p>
      </dgm:t>
    </dgm:pt>
    <dgm:pt modelId="{5FCD085E-AF56-44CF-84EA-60DBD59B6F94}" type="parTrans" cxnId="{3A949583-5C2D-4B68-BC2F-F4E274F8819A}">
      <dgm:prSet/>
      <dgm:spPr/>
      <dgm:t>
        <a:bodyPr/>
        <a:lstStyle/>
        <a:p>
          <a:endParaRPr lang="en-US"/>
        </a:p>
      </dgm:t>
    </dgm:pt>
    <dgm:pt modelId="{AA60D749-8C21-410D-8075-D1ED84FC2BEA}" type="sibTrans" cxnId="{3A949583-5C2D-4B68-BC2F-F4E274F8819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4EE50503-6876-4933-9D98-E7C3D3D892B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dirty="0">
              <a:solidFill>
                <a:srgbClr val="FF0000"/>
              </a:solidFill>
            </a:rPr>
            <a:t>Predictive accounting</a:t>
          </a:r>
          <a:endParaRPr lang="en-US" b="1" dirty="0">
            <a:solidFill>
              <a:srgbClr val="FF0000"/>
            </a:solidFill>
          </a:endParaRPr>
        </a:p>
      </dgm:t>
    </dgm:pt>
    <dgm:pt modelId="{7DB20A1A-369D-4B92-8344-81DFF1ED4AB0}" type="parTrans" cxnId="{08FDC04E-598A-4DB0-A245-7A1808E0B0AB}">
      <dgm:prSet/>
      <dgm:spPr/>
      <dgm:t>
        <a:bodyPr/>
        <a:lstStyle/>
        <a:p>
          <a:endParaRPr lang="en-US"/>
        </a:p>
      </dgm:t>
    </dgm:pt>
    <dgm:pt modelId="{29D2FC56-5BF4-44B4-930A-1DDB75B612A5}" type="sibTrans" cxnId="{08FDC04E-598A-4DB0-A245-7A1808E0B0AB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FD71B11-7FB4-4EE3-91C3-1B8E0362A1BF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Predictive supply chain</a:t>
          </a:r>
          <a:endParaRPr lang="en-US"/>
        </a:p>
      </dgm:t>
    </dgm:pt>
    <dgm:pt modelId="{87550992-65A8-4B7E-8DF7-827796099387}" type="parTrans" cxnId="{8534AA80-D717-4406-8389-50A97FE2EFBA}">
      <dgm:prSet/>
      <dgm:spPr/>
      <dgm:t>
        <a:bodyPr/>
        <a:lstStyle/>
        <a:p>
          <a:endParaRPr lang="en-US"/>
        </a:p>
      </dgm:t>
    </dgm:pt>
    <dgm:pt modelId="{DAC271E9-F902-4F5E-8A6E-42C387AC3318}" type="sibTrans" cxnId="{8534AA80-D717-4406-8389-50A97FE2EFB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7C645F5-2FE8-44F8-8EA4-0457E54BE93B}">
      <dgm:prSet/>
      <dgm:spPr/>
      <dgm:t>
        <a:bodyPr/>
        <a:lstStyle/>
        <a:p>
          <a:pPr>
            <a:lnSpc>
              <a:spcPct val="100000"/>
            </a:lnSpc>
          </a:pPr>
          <a:r>
            <a:rPr lang="en-GB" b="1" dirty="0">
              <a:solidFill>
                <a:srgbClr val="FF0000"/>
              </a:solidFill>
            </a:rPr>
            <a:t>Smart Buying with </a:t>
          </a:r>
          <a:r>
            <a:rPr lang="en-GB" b="1" dirty="0" err="1">
              <a:solidFill>
                <a:srgbClr val="FF0000"/>
              </a:solidFill>
            </a:rPr>
            <a:t>CoPilot</a:t>
          </a:r>
          <a:r>
            <a:rPr lang="en-GB" b="1" dirty="0">
              <a:solidFill>
                <a:srgbClr val="FF0000"/>
              </a:solidFill>
            </a:rPr>
            <a:t> on iPhone</a:t>
          </a:r>
          <a:endParaRPr lang="en-US" b="1" dirty="0">
            <a:solidFill>
              <a:srgbClr val="FF0000"/>
            </a:solidFill>
          </a:endParaRPr>
        </a:p>
      </dgm:t>
    </dgm:pt>
    <dgm:pt modelId="{1976A324-D747-4F56-81B6-056DAFB4D897}" type="parTrans" cxnId="{137357A9-455C-42ED-A051-936FD8A737B3}">
      <dgm:prSet/>
      <dgm:spPr/>
      <dgm:t>
        <a:bodyPr/>
        <a:lstStyle/>
        <a:p>
          <a:endParaRPr lang="en-US"/>
        </a:p>
      </dgm:t>
    </dgm:pt>
    <dgm:pt modelId="{B2EE3FBA-DC94-4AA4-8092-764E7F751028}" type="sibTrans" cxnId="{137357A9-455C-42ED-A051-936FD8A737B3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013B0309-E02A-4769-B6F3-4CB3C9D5BAB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Daily Briefing with CoPilot on iPhone</a:t>
          </a:r>
          <a:endParaRPr lang="en-US"/>
        </a:p>
      </dgm:t>
    </dgm:pt>
    <dgm:pt modelId="{939A1DAA-0C2A-4D2F-8651-B264554676E2}" type="parTrans" cxnId="{AF09B485-B128-42D3-AAAD-7B0AC1AFADB2}">
      <dgm:prSet/>
      <dgm:spPr/>
      <dgm:t>
        <a:bodyPr/>
        <a:lstStyle/>
        <a:p>
          <a:endParaRPr lang="en-US"/>
        </a:p>
      </dgm:t>
    </dgm:pt>
    <dgm:pt modelId="{55AFB144-966D-4E6D-BB60-2523B75EF3F4}" type="sibTrans" cxnId="{AF09B485-B128-42D3-AAAD-7B0AC1AFADB2}">
      <dgm:prSet/>
      <dgm:spPr/>
      <dgm:t>
        <a:bodyPr/>
        <a:lstStyle/>
        <a:p>
          <a:endParaRPr lang="en-US"/>
        </a:p>
      </dgm:t>
    </dgm:pt>
    <dgm:pt modelId="{D66304E6-3FFD-4DD9-868F-1E19A5A94791}" type="pres">
      <dgm:prSet presAssocID="{7F99B310-E13A-4EDA-836B-BC6AB1D5CAEC}" presName="root" presStyleCnt="0">
        <dgm:presLayoutVars>
          <dgm:dir/>
          <dgm:resizeHandles val="exact"/>
        </dgm:presLayoutVars>
      </dgm:prSet>
      <dgm:spPr/>
    </dgm:pt>
    <dgm:pt modelId="{8EF6C5D6-9B0B-4022-9DD5-289ABA1E3E60}" type="pres">
      <dgm:prSet presAssocID="{7F99B310-E13A-4EDA-836B-BC6AB1D5CAEC}" presName="container" presStyleCnt="0">
        <dgm:presLayoutVars>
          <dgm:dir/>
          <dgm:resizeHandles val="exact"/>
        </dgm:presLayoutVars>
      </dgm:prSet>
      <dgm:spPr/>
    </dgm:pt>
    <dgm:pt modelId="{5897EE9A-CBA4-42C3-9809-843F689C5B0A}" type="pres">
      <dgm:prSet presAssocID="{C5DDD9D0-9A0C-49CF-ADB3-9BC3BA5EF327}" presName="compNode" presStyleCnt="0"/>
      <dgm:spPr/>
    </dgm:pt>
    <dgm:pt modelId="{46926BB1-F510-49F4-A877-C19D867B6C82}" type="pres">
      <dgm:prSet presAssocID="{C5DDD9D0-9A0C-49CF-ADB3-9BC3BA5EF327}" presName="iconBgRect" presStyleLbl="bgShp" presStyleIdx="0" presStyleCnt="5"/>
      <dgm:spPr/>
    </dgm:pt>
    <dgm:pt modelId="{B63D5216-5833-472A-9CA7-AE1ED85B9F8A}" type="pres">
      <dgm:prSet presAssocID="{C5DDD9D0-9A0C-49CF-ADB3-9BC3BA5EF327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ars"/>
        </a:ext>
      </dgm:extLst>
    </dgm:pt>
    <dgm:pt modelId="{509F9300-9FD1-43DB-808D-DECEC7214816}" type="pres">
      <dgm:prSet presAssocID="{C5DDD9D0-9A0C-49CF-ADB3-9BC3BA5EF327}" presName="spaceRect" presStyleCnt="0"/>
      <dgm:spPr/>
    </dgm:pt>
    <dgm:pt modelId="{834B7BC0-C812-4D01-B2C3-18974F24833D}" type="pres">
      <dgm:prSet presAssocID="{C5DDD9D0-9A0C-49CF-ADB3-9BC3BA5EF327}" presName="textRect" presStyleLbl="revTx" presStyleIdx="0" presStyleCnt="5">
        <dgm:presLayoutVars>
          <dgm:chMax val="1"/>
          <dgm:chPref val="1"/>
        </dgm:presLayoutVars>
      </dgm:prSet>
      <dgm:spPr/>
    </dgm:pt>
    <dgm:pt modelId="{CCC820A1-CBF2-42B0-9273-86E833910A5E}" type="pres">
      <dgm:prSet presAssocID="{AA60D749-8C21-410D-8075-D1ED84FC2BEA}" presName="sibTrans" presStyleLbl="sibTrans2D1" presStyleIdx="0" presStyleCnt="0"/>
      <dgm:spPr/>
    </dgm:pt>
    <dgm:pt modelId="{59014837-9675-4169-B4A2-B6DE592D1A69}" type="pres">
      <dgm:prSet presAssocID="{4EE50503-6876-4933-9D98-E7C3D3D892B2}" presName="compNode" presStyleCnt="0"/>
      <dgm:spPr/>
    </dgm:pt>
    <dgm:pt modelId="{815878B4-FF73-4CB8-B84A-85F8F9DAF3D7}" type="pres">
      <dgm:prSet presAssocID="{4EE50503-6876-4933-9D98-E7C3D3D892B2}" presName="iconBgRect" presStyleLbl="bgShp" presStyleIdx="1" presStyleCnt="5"/>
      <dgm:spPr/>
    </dgm:pt>
    <dgm:pt modelId="{DC45F6F3-9D76-43FF-B432-22A02BBE845E}" type="pres">
      <dgm:prSet presAssocID="{4EE50503-6876-4933-9D98-E7C3D3D892B2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culator"/>
        </a:ext>
      </dgm:extLst>
    </dgm:pt>
    <dgm:pt modelId="{35722ECD-CFA4-497D-A786-95E2997CF338}" type="pres">
      <dgm:prSet presAssocID="{4EE50503-6876-4933-9D98-E7C3D3D892B2}" presName="spaceRect" presStyleCnt="0"/>
      <dgm:spPr/>
    </dgm:pt>
    <dgm:pt modelId="{4B5DF17B-B287-4269-BA9D-9C01A7806AEA}" type="pres">
      <dgm:prSet presAssocID="{4EE50503-6876-4933-9D98-E7C3D3D892B2}" presName="textRect" presStyleLbl="revTx" presStyleIdx="1" presStyleCnt="5">
        <dgm:presLayoutVars>
          <dgm:chMax val="1"/>
          <dgm:chPref val="1"/>
        </dgm:presLayoutVars>
      </dgm:prSet>
      <dgm:spPr/>
    </dgm:pt>
    <dgm:pt modelId="{43362419-C5F4-4177-9210-81685223B16F}" type="pres">
      <dgm:prSet presAssocID="{29D2FC56-5BF4-44B4-930A-1DDB75B612A5}" presName="sibTrans" presStyleLbl="sibTrans2D1" presStyleIdx="0" presStyleCnt="0"/>
      <dgm:spPr/>
    </dgm:pt>
    <dgm:pt modelId="{CC64C8B9-0268-4D26-8A6B-4C86C9736704}" type="pres">
      <dgm:prSet presAssocID="{EFD71B11-7FB4-4EE3-91C3-1B8E0362A1BF}" presName="compNode" presStyleCnt="0"/>
      <dgm:spPr/>
    </dgm:pt>
    <dgm:pt modelId="{48C74B0C-CE59-4DE4-9D7B-37EEF7D800A9}" type="pres">
      <dgm:prSet presAssocID="{EFD71B11-7FB4-4EE3-91C3-1B8E0362A1BF}" presName="iconBgRect" presStyleLbl="bgShp" presStyleIdx="2" presStyleCnt="5"/>
      <dgm:spPr/>
    </dgm:pt>
    <dgm:pt modelId="{E77AFC40-0E1D-4E55-A76D-F4295A20D969}" type="pres">
      <dgm:prSet presAssocID="{EFD71B11-7FB4-4EE3-91C3-1B8E0362A1BF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ruck"/>
        </a:ext>
      </dgm:extLst>
    </dgm:pt>
    <dgm:pt modelId="{C60DA566-61D5-4E40-AD4F-D7877F23A7A8}" type="pres">
      <dgm:prSet presAssocID="{EFD71B11-7FB4-4EE3-91C3-1B8E0362A1BF}" presName="spaceRect" presStyleCnt="0"/>
      <dgm:spPr/>
    </dgm:pt>
    <dgm:pt modelId="{4A6CE57C-310F-425C-8454-BC05E1EF95B6}" type="pres">
      <dgm:prSet presAssocID="{EFD71B11-7FB4-4EE3-91C3-1B8E0362A1BF}" presName="textRect" presStyleLbl="revTx" presStyleIdx="2" presStyleCnt="5">
        <dgm:presLayoutVars>
          <dgm:chMax val="1"/>
          <dgm:chPref val="1"/>
        </dgm:presLayoutVars>
      </dgm:prSet>
      <dgm:spPr/>
    </dgm:pt>
    <dgm:pt modelId="{F55F6757-FA30-47CA-8F4C-6CA4A7F3F41B}" type="pres">
      <dgm:prSet presAssocID="{DAC271E9-F902-4F5E-8A6E-42C387AC3318}" presName="sibTrans" presStyleLbl="sibTrans2D1" presStyleIdx="0" presStyleCnt="0"/>
      <dgm:spPr/>
    </dgm:pt>
    <dgm:pt modelId="{FA9EDA19-61F9-4662-942F-04071AB65054}" type="pres">
      <dgm:prSet presAssocID="{27C645F5-2FE8-44F8-8EA4-0457E54BE93B}" presName="compNode" presStyleCnt="0"/>
      <dgm:spPr/>
    </dgm:pt>
    <dgm:pt modelId="{BE394DBC-8EC3-4F61-8D83-7D9029A5B3FF}" type="pres">
      <dgm:prSet presAssocID="{27C645F5-2FE8-44F8-8EA4-0457E54BE93B}" presName="iconBgRect" presStyleLbl="bgShp" presStyleIdx="3" presStyleCnt="5"/>
      <dgm:spPr/>
    </dgm:pt>
    <dgm:pt modelId="{3B1F5DAF-1876-4DA9-BAB3-EADA3DE974D7}" type="pres">
      <dgm:prSet presAssocID="{27C645F5-2FE8-44F8-8EA4-0457E54BE93B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B"/>
        </a:ext>
      </dgm:extLst>
    </dgm:pt>
    <dgm:pt modelId="{FAD71AAA-456D-47BC-AD4E-30738E17428B}" type="pres">
      <dgm:prSet presAssocID="{27C645F5-2FE8-44F8-8EA4-0457E54BE93B}" presName="spaceRect" presStyleCnt="0"/>
      <dgm:spPr/>
    </dgm:pt>
    <dgm:pt modelId="{0BB7758F-C932-4AF2-B31D-A97C0EBDBFDC}" type="pres">
      <dgm:prSet presAssocID="{27C645F5-2FE8-44F8-8EA4-0457E54BE93B}" presName="textRect" presStyleLbl="revTx" presStyleIdx="3" presStyleCnt="5">
        <dgm:presLayoutVars>
          <dgm:chMax val="1"/>
          <dgm:chPref val="1"/>
        </dgm:presLayoutVars>
      </dgm:prSet>
      <dgm:spPr/>
    </dgm:pt>
    <dgm:pt modelId="{095DA137-9D4D-4F14-A221-BE2C20CFBE2D}" type="pres">
      <dgm:prSet presAssocID="{B2EE3FBA-DC94-4AA4-8092-764E7F751028}" presName="sibTrans" presStyleLbl="sibTrans2D1" presStyleIdx="0" presStyleCnt="0"/>
      <dgm:spPr/>
    </dgm:pt>
    <dgm:pt modelId="{B2444CE6-3C94-413B-8F2C-8EB83181035F}" type="pres">
      <dgm:prSet presAssocID="{013B0309-E02A-4769-B6F3-4CB3C9D5BABA}" presName="compNode" presStyleCnt="0"/>
      <dgm:spPr/>
    </dgm:pt>
    <dgm:pt modelId="{951BA5A9-1AC3-40CC-AC82-291D5BEC05CD}" type="pres">
      <dgm:prSet presAssocID="{013B0309-E02A-4769-B6F3-4CB3C9D5BABA}" presName="iconBgRect" presStyleLbl="bgShp" presStyleIdx="4" presStyleCnt="5"/>
      <dgm:spPr/>
    </dgm:pt>
    <dgm:pt modelId="{3E4CCB39-DFB2-4161-AB1C-4E95F3B145E6}" type="pres">
      <dgm:prSet presAssocID="{013B0309-E02A-4769-B6F3-4CB3C9D5BABA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BF9CD9A4-AF52-4FD1-BF81-0C1BF0D21054}" type="pres">
      <dgm:prSet presAssocID="{013B0309-E02A-4769-B6F3-4CB3C9D5BABA}" presName="spaceRect" presStyleCnt="0"/>
      <dgm:spPr/>
    </dgm:pt>
    <dgm:pt modelId="{D646FA1C-7FBF-4583-B050-A45A38DE0C3B}" type="pres">
      <dgm:prSet presAssocID="{013B0309-E02A-4769-B6F3-4CB3C9D5BABA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B7F02A00-39BD-432D-8F04-D981FE72EC60}" type="presOf" srcId="{DAC271E9-F902-4F5E-8A6E-42C387AC3318}" destId="{F55F6757-FA30-47CA-8F4C-6CA4A7F3F41B}" srcOrd="0" destOrd="0" presId="urn:microsoft.com/office/officeart/2018/2/layout/IconCircleList"/>
    <dgm:cxn modelId="{9F640D08-BE94-4FF8-B7DB-8FE9397D5E34}" type="presOf" srcId="{29D2FC56-5BF4-44B4-930A-1DDB75B612A5}" destId="{43362419-C5F4-4177-9210-81685223B16F}" srcOrd="0" destOrd="0" presId="urn:microsoft.com/office/officeart/2018/2/layout/IconCircleList"/>
    <dgm:cxn modelId="{192BB15C-B10F-474F-8419-96A74C7223E2}" type="presOf" srcId="{EFD71B11-7FB4-4EE3-91C3-1B8E0362A1BF}" destId="{4A6CE57C-310F-425C-8454-BC05E1EF95B6}" srcOrd="0" destOrd="0" presId="urn:microsoft.com/office/officeart/2018/2/layout/IconCircleList"/>
    <dgm:cxn modelId="{54141665-30EE-4DCD-AF2E-D55A32367C3B}" type="presOf" srcId="{B2EE3FBA-DC94-4AA4-8092-764E7F751028}" destId="{095DA137-9D4D-4F14-A221-BE2C20CFBE2D}" srcOrd="0" destOrd="0" presId="urn:microsoft.com/office/officeart/2018/2/layout/IconCircleList"/>
    <dgm:cxn modelId="{F9D02B46-7521-466C-B9D5-DB6B19940343}" type="presOf" srcId="{7F99B310-E13A-4EDA-836B-BC6AB1D5CAEC}" destId="{D66304E6-3FFD-4DD9-868F-1E19A5A94791}" srcOrd="0" destOrd="0" presId="urn:microsoft.com/office/officeart/2018/2/layout/IconCircleList"/>
    <dgm:cxn modelId="{0F8D1468-440B-46B6-814F-8C20170F88F1}" type="presOf" srcId="{C5DDD9D0-9A0C-49CF-ADB3-9BC3BA5EF327}" destId="{834B7BC0-C812-4D01-B2C3-18974F24833D}" srcOrd="0" destOrd="0" presId="urn:microsoft.com/office/officeart/2018/2/layout/IconCircleList"/>
    <dgm:cxn modelId="{08FDC04E-598A-4DB0-A245-7A1808E0B0AB}" srcId="{7F99B310-E13A-4EDA-836B-BC6AB1D5CAEC}" destId="{4EE50503-6876-4933-9D98-E7C3D3D892B2}" srcOrd="1" destOrd="0" parTransId="{7DB20A1A-369D-4B92-8344-81DFF1ED4AB0}" sibTransId="{29D2FC56-5BF4-44B4-930A-1DDB75B612A5}"/>
    <dgm:cxn modelId="{668D474F-8473-4030-8F9B-F00E4B4C9B6E}" type="presOf" srcId="{013B0309-E02A-4769-B6F3-4CB3C9D5BABA}" destId="{D646FA1C-7FBF-4583-B050-A45A38DE0C3B}" srcOrd="0" destOrd="0" presId="urn:microsoft.com/office/officeart/2018/2/layout/IconCircleList"/>
    <dgm:cxn modelId="{4E3FAE7E-5EA7-47D6-8351-CF30E25813B9}" type="presOf" srcId="{27C645F5-2FE8-44F8-8EA4-0457E54BE93B}" destId="{0BB7758F-C932-4AF2-B31D-A97C0EBDBFDC}" srcOrd="0" destOrd="0" presId="urn:microsoft.com/office/officeart/2018/2/layout/IconCircleList"/>
    <dgm:cxn modelId="{8534AA80-D717-4406-8389-50A97FE2EFBA}" srcId="{7F99B310-E13A-4EDA-836B-BC6AB1D5CAEC}" destId="{EFD71B11-7FB4-4EE3-91C3-1B8E0362A1BF}" srcOrd="2" destOrd="0" parTransId="{87550992-65A8-4B7E-8DF7-827796099387}" sibTransId="{DAC271E9-F902-4F5E-8A6E-42C387AC3318}"/>
    <dgm:cxn modelId="{3A949583-5C2D-4B68-BC2F-F4E274F8819A}" srcId="{7F99B310-E13A-4EDA-836B-BC6AB1D5CAEC}" destId="{C5DDD9D0-9A0C-49CF-ADB3-9BC3BA5EF327}" srcOrd="0" destOrd="0" parTransId="{5FCD085E-AF56-44CF-84EA-60DBD59B6F94}" sibTransId="{AA60D749-8C21-410D-8075-D1ED84FC2BEA}"/>
    <dgm:cxn modelId="{AF09B485-B128-42D3-AAAD-7B0AC1AFADB2}" srcId="{7F99B310-E13A-4EDA-836B-BC6AB1D5CAEC}" destId="{013B0309-E02A-4769-B6F3-4CB3C9D5BABA}" srcOrd="4" destOrd="0" parTransId="{939A1DAA-0C2A-4D2F-8651-B264554676E2}" sibTransId="{55AFB144-966D-4E6D-BB60-2523B75EF3F4}"/>
    <dgm:cxn modelId="{BE73668B-2EB1-4BB8-B935-B81EE2C24231}" type="presOf" srcId="{4EE50503-6876-4933-9D98-E7C3D3D892B2}" destId="{4B5DF17B-B287-4269-BA9D-9C01A7806AEA}" srcOrd="0" destOrd="0" presId="urn:microsoft.com/office/officeart/2018/2/layout/IconCircleList"/>
    <dgm:cxn modelId="{137357A9-455C-42ED-A051-936FD8A737B3}" srcId="{7F99B310-E13A-4EDA-836B-BC6AB1D5CAEC}" destId="{27C645F5-2FE8-44F8-8EA4-0457E54BE93B}" srcOrd="3" destOrd="0" parTransId="{1976A324-D747-4F56-81B6-056DAFB4D897}" sibTransId="{B2EE3FBA-DC94-4AA4-8092-764E7F751028}"/>
    <dgm:cxn modelId="{2B15DFF5-17F1-4EF5-BCD9-9BDC5C824BFB}" type="presOf" srcId="{AA60D749-8C21-410D-8075-D1ED84FC2BEA}" destId="{CCC820A1-CBF2-42B0-9273-86E833910A5E}" srcOrd="0" destOrd="0" presId="urn:microsoft.com/office/officeart/2018/2/layout/IconCircleList"/>
    <dgm:cxn modelId="{285B725B-D5C4-45E6-B637-487B3DD5ED1D}" type="presParOf" srcId="{D66304E6-3FFD-4DD9-868F-1E19A5A94791}" destId="{8EF6C5D6-9B0B-4022-9DD5-289ABA1E3E60}" srcOrd="0" destOrd="0" presId="urn:microsoft.com/office/officeart/2018/2/layout/IconCircleList"/>
    <dgm:cxn modelId="{24657EB9-2850-422A-979C-2CBEAB0B72A0}" type="presParOf" srcId="{8EF6C5D6-9B0B-4022-9DD5-289ABA1E3E60}" destId="{5897EE9A-CBA4-42C3-9809-843F689C5B0A}" srcOrd="0" destOrd="0" presId="urn:microsoft.com/office/officeart/2018/2/layout/IconCircleList"/>
    <dgm:cxn modelId="{FB47A886-0979-463E-997D-D2D694F8D32A}" type="presParOf" srcId="{5897EE9A-CBA4-42C3-9809-843F689C5B0A}" destId="{46926BB1-F510-49F4-A877-C19D867B6C82}" srcOrd="0" destOrd="0" presId="urn:microsoft.com/office/officeart/2018/2/layout/IconCircleList"/>
    <dgm:cxn modelId="{CEC314D0-8601-468E-9F7C-9C6380830B0E}" type="presParOf" srcId="{5897EE9A-CBA4-42C3-9809-843F689C5B0A}" destId="{B63D5216-5833-472A-9CA7-AE1ED85B9F8A}" srcOrd="1" destOrd="0" presId="urn:microsoft.com/office/officeart/2018/2/layout/IconCircleList"/>
    <dgm:cxn modelId="{225E9204-A669-480B-B466-CD2B90A89581}" type="presParOf" srcId="{5897EE9A-CBA4-42C3-9809-843F689C5B0A}" destId="{509F9300-9FD1-43DB-808D-DECEC7214816}" srcOrd="2" destOrd="0" presId="urn:microsoft.com/office/officeart/2018/2/layout/IconCircleList"/>
    <dgm:cxn modelId="{E0961711-E30D-4245-9EAC-E619606D9576}" type="presParOf" srcId="{5897EE9A-CBA4-42C3-9809-843F689C5B0A}" destId="{834B7BC0-C812-4D01-B2C3-18974F24833D}" srcOrd="3" destOrd="0" presId="urn:microsoft.com/office/officeart/2018/2/layout/IconCircleList"/>
    <dgm:cxn modelId="{7F385BE9-2690-4881-A545-B9354B41023D}" type="presParOf" srcId="{8EF6C5D6-9B0B-4022-9DD5-289ABA1E3E60}" destId="{CCC820A1-CBF2-42B0-9273-86E833910A5E}" srcOrd="1" destOrd="0" presId="urn:microsoft.com/office/officeart/2018/2/layout/IconCircleList"/>
    <dgm:cxn modelId="{4DEB26BF-9928-4CEC-8595-4E227DCF9271}" type="presParOf" srcId="{8EF6C5D6-9B0B-4022-9DD5-289ABA1E3E60}" destId="{59014837-9675-4169-B4A2-B6DE592D1A69}" srcOrd="2" destOrd="0" presId="urn:microsoft.com/office/officeart/2018/2/layout/IconCircleList"/>
    <dgm:cxn modelId="{4DB5AD68-9B2F-4D37-8F4A-C74C6BF0A76F}" type="presParOf" srcId="{59014837-9675-4169-B4A2-B6DE592D1A69}" destId="{815878B4-FF73-4CB8-B84A-85F8F9DAF3D7}" srcOrd="0" destOrd="0" presId="urn:microsoft.com/office/officeart/2018/2/layout/IconCircleList"/>
    <dgm:cxn modelId="{D2CD9FCD-5F10-4BD4-B8FB-500711895652}" type="presParOf" srcId="{59014837-9675-4169-B4A2-B6DE592D1A69}" destId="{DC45F6F3-9D76-43FF-B432-22A02BBE845E}" srcOrd="1" destOrd="0" presId="urn:microsoft.com/office/officeart/2018/2/layout/IconCircleList"/>
    <dgm:cxn modelId="{7320A9DE-90C0-4FDB-B4F1-88D5DA17E0BB}" type="presParOf" srcId="{59014837-9675-4169-B4A2-B6DE592D1A69}" destId="{35722ECD-CFA4-497D-A786-95E2997CF338}" srcOrd="2" destOrd="0" presId="urn:microsoft.com/office/officeart/2018/2/layout/IconCircleList"/>
    <dgm:cxn modelId="{4BA41D5E-936D-4A4E-8571-A8517027EBDF}" type="presParOf" srcId="{59014837-9675-4169-B4A2-B6DE592D1A69}" destId="{4B5DF17B-B287-4269-BA9D-9C01A7806AEA}" srcOrd="3" destOrd="0" presId="urn:microsoft.com/office/officeart/2018/2/layout/IconCircleList"/>
    <dgm:cxn modelId="{02DA8D32-2147-4D0E-A75F-1701A679E40F}" type="presParOf" srcId="{8EF6C5D6-9B0B-4022-9DD5-289ABA1E3E60}" destId="{43362419-C5F4-4177-9210-81685223B16F}" srcOrd="3" destOrd="0" presId="urn:microsoft.com/office/officeart/2018/2/layout/IconCircleList"/>
    <dgm:cxn modelId="{6C3A5441-55F7-4BA0-BD57-9BCCC068FC35}" type="presParOf" srcId="{8EF6C5D6-9B0B-4022-9DD5-289ABA1E3E60}" destId="{CC64C8B9-0268-4D26-8A6B-4C86C9736704}" srcOrd="4" destOrd="0" presId="urn:microsoft.com/office/officeart/2018/2/layout/IconCircleList"/>
    <dgm:cxn modelId="{FAEFE956-01CC-465E-836C-C5986566EFB5}" type="presParOf" srcId="{CC64C8B9-0268-4D26-8A6B-4C86C9736704}" destId="{48C74B0C-CE59-4DE4-9D7B-37EEF7D800A9}" srcOrd="0" destOrd="0" presId="urn:microsoft.com/office/officeart/2018/2/layout/IconCircleList"/>
    <dgm:cxn modelId="{E5392D9E-9870-4807-BC8C-AFEDA7ABBC73}" type="presParOf" srcId="{CC64C8B9-0268-4D26-8A6B-4C86C9736704}" destId="{E77AFC40-0E1D-4E55-A76D-F4295A20D969}" srcOrd="1" destOrd="0" presId="urn:microsoft.com/office/officeart/2018/2/layout/IconCircleList"/>
    <dgm:cxn modelId="{610DD41E-A1E1-4F7E-A600-23A8357F504A}" type="presParOf" srcId="{CC64C8B9-0268-4D26-8A6B-4C86C9736704}" destId="{C60DA566-61D5-4E40-AD4F-D7877F23A7A8}" srcOrd="2" destOrd="0" presId="urn:microsoft.com/office/officeart/2018/2/layout/IconCircleList"/>
    <dgm:cxn modelId="{9FDE0A88-4CC8-4667-9644-6EF5C6E23A2B}" type="presParOf" srcId="{CC64C8B9-0268-4D26-8A6B-4C86C9736704}" destId="{4A6CE57C-310F-425C-8454-BC05E1EF95B6}" srcOrd="3" destOrd="0" presId="urn:microsoft.com/office/officeart/2018/2/layout/IconCircleList"/>
    <dgm:cxn modelId="{89B597BE-6D33-489D-917D-2DD56395497B}" type="presParOf" srcId="{8EF6C5D6-9B0B-4022-9DD5-289ABA1E3E60}" destId="{F55F6757-FA30-47CA-8F4C-6CA4A7F3F41B}" srcOrd="5" destOrd="0" presId="urn:microsoft.com/office/officeart/2018/2/layout/IconCircleList"/>
    <dgm:cxn modelId="{4D0F2D44-5B3F-433B-8717-D9451659EEA1}" type="presParOf" srcId="{8EF6C5D6-9B0B-4022-9DD5-289ABA1E3E60}" destId="{FA9EDA19-61F9-4662-942F-04071AB65054}" srcOrd="6" destOrd="0" presId="urn:microsoft.com/office/officeart/2018/2/layout/IconCircleList"/>
    <dgm:cxn modelId="{17ED46A5-09FD-4BD8-83D7-D5D0B1C9A5CD}" type="presParOf" srcId="{FA9EDA19-61F9-4662-942F-04071AB65054}" destId="{BE394DBC-8EC3-4F61-8D83-7D9029A5B3FF}" srcOrd="0" destOrd="0" presId="urn:microsoft.com/office/officeart/2018/2/layout/IconCircleList"/>
    <dgm:cxn modelId="{18C84478-E575-4195-916B-B91E0B9240D2}" type="presParOf" srcId="{FA9EDA19-61F9-4662-942F-04071AB65054}" destId="{3B1F5DAF-1876-4DA9-BAB3-EADA3DE974D7}" srcOrd="1" destOrd="0" presId="urn:microsoft.com/office/officeart/2018/2/layout/IconCircleList"/>
    <dgm:cxn modelId="{3A2310E3-1736-4474-A243-79B3562BE4D3}" type="presParOf" srcId="{FA9EDA19-61F9-4662-942F-04071AB65054}" destId="{FAD71AAA-456D-47BC-AD4E-30738E17428B}" srcOrd="2" destOrd="0" presId="urn:microsoft.com/office/officeart/2018/2/layout/IconCircleList"/>
    <dgm:cxn modelId="{D8BA0FA6-A1F7-4265-A9AE-65402301EC18}" type="presParOf" srcId="{FA9EDA19-61F9-4662-942F-04071AB65054}" destId="{0BB7758F-C932-4AF2-B31D-A97C0EBDBFDC}" srcOrd="3" destOrd="0" presId="urn:microsoft.com/office/officeart/2018/2/layout/IconCircleList"/>
    <dgm:cxn modelId="{AF8FBAA8-12A0-4985-8428-0E3FC9638BA6}" type="presParOf" srcId="{8EF6C5D6-9B0B-4022-9DD5-289ABA1E3E60}" destId="{095DA137-9D4D-4F14-A221-BE2C20CFBE2D}" srcOrd="7" destOrd="0" presId="urn:microsoft.com/office/officeart/2018/2/layout/IconCircleList"/>
    <dgm:cxn modelId="{5E1975C7-4EB9-4C38-AF28-2DDBFCD0B004}" type="presParOf" srcId="{8EF6C5D6-9B0B-4022-9DD5-289ABA1E3E60}" destId="{B2444CE6-3C94-413B-8F2C-8EB83181035F}" srcOrd="8" destOrd="0" presId="urn:microsoft.com/office/officeart/2018/2/layout/IconCircleList"/>
    <dgm:cxn modelId="{0FF83250-94AD-4EC1-B918-465E1084EC0D}" type="presParOf" srcId="{B2444CE6-3C94-413B-8F2C-8EB83181035F}" destId="{951BA5A9-1AC3-40CC-AC82-291D5BEC05CD}" srcOrd="0" destOrd="0" presId="urn:microsoft.com/office/officeart/2018/2/layout/IconCircleList"/>
    <dgm:cxn modelId="{D3F46239-1E0D-4E49-8C1D-9EB9D60BAD2E}" type="presParOf" srcId="{B2444CE6-3C94-413B-8F2C-8EB83181035F}" destId="{3E4CCB39-DFB2-4161-AB1C-4E95F3B145E6}" srcOrd="1" destOrd="0" presId="urn:microsoft.com/office/officeart/2018/2/layout/IconCircleList"/>
    <dgm:cxn modelId="{6327D3F1-762A-493E-8BE5-DB2DB630D555}" type="presParOf" srcId="{B2444CE6-3C94-413B-8F2C-8EB83181035F}" destId="{BF9CD9A4-AF52-4FD1-BF81-0C1BF0D21054}" srcOrd="2" destOrd="0" presId="urn:microsoft.com/office/officeart/2018/2/layout/IconCircleList"/>
    <dgm:cxn modelId="{721A8158-A6F6-4ECE-AEDB-B3806538BAF7}" type="presParOf" srcId="{B2444CE6-3C94-413B-8F2C-8EB83181035F}" destId="{D646FA1C-7FBF-4583-B050-A45A38DE0C3B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26D8DC6-A6B4-4ED2-8A56-CE0859212CD9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7923864-728F-41DD-8A98-80A1FEB64546}">
      <dgm:prSet/>
      <dgm:spPr/>
      <dgm:t>
        <a:bodyPr/>
        <a:lstStyle/>
        <a:p>
          <a:r>
            <a:rPr lang="en-GB"/>
            <a:t>40%, 80%, 94%</a:t>
          </a:r>
          <a:endParaRPr lang="en-US"/>
        </a:p>
      </dgm:t>
    </dgm:pt>
    <dgm:pt modelId="{A4B83951-7A78-4587-A39F-A261756F638C}" type="parTrans" cxnId="{AC3BE99B-9859-46E7-9B80-273FEE85F178}">
      <dgm:prSet/>
      <dgm:spPr/>
      <dgm:t>
        <a:bodyPr/>
        <a:lstStyle/>
        <a:p>
          <a:endParaRPr lang="en-US"/>
        </a:p>
      </dgm:t>
    </dgm:pt>
    <dgm:pt modelId="{22DC3940-EC8E-426D-9192-7B9CD109A632}" type="sibTrans" cxnId="{AC3BE99B-9859-46E7-9B80-273FEE85F178}">
      <dgm:prSet/>
      <dgm:spPr/>
      <dgm:t>
        <a:bodyPr/>
        <a:lstStyle/>
        <a:p>
          <a:endParaRPr lang="en-US"/>
        </a:p>
      </dgm:t>
    </dgm:pt>
    <dgm:pt modelId="{8078830A-30B0-46AE-A83F-63A1E64CBC6C}">
      <dgm:prSet/>
      <dgm:spPr/>
      <dgm:t>
        <a:bodyPr/>
        <a:lstStyle/>
        <a:p>
          <a:r>
            <a:rPr lang="en-GB"/>
            <a:t>30%, 60%, 94%</a:t>
          </a:r>
          <a:endParaRPr lang="en-US"/>
        </a:p>
      </dgm:t>
    </dgm:pt>
    <dgm:pt modelId="{9D3B40E1-8720-423A-81F8-D8EA3269C2BC}" type="parTrans" cxnId="{54DD0047-5C26-4593-BC57-4D707758AE6F}">
      <dgm:prSet/>
      <dgm:spPr/>
      <dgm:t>
        <a:bodyPr/>
        <a:lstStyle/>
        <a:p>
          <a:endParaRPr lang="en-US"/>
        </a:p>
      </dgm:t>
    </dgm:pt>
    <dgm:pt modelId="{5C1F3212-6650-4B80-958D-1E99FE8FDD90}" type="sibTrans" cxnId="{54DD0047-5C26-4593-BC57-4D707758AE6F}">
      <dgm:prSet/>
      <dgm:spPr/>
      <dgm:t>
        <a:bodyPr/>
        <a:lstStyle/>
        <a:p>
          <a:endParaRPr lang="en-US"/>
        </a:p>
      </dgm:t>
    </dgm:pt>
    <dgm:pt modelId="{40B9E01D-C116-4620-B09E-32874873B80D}">
      <dgm:prSet/>
      <dgm:spPr/>
      <dgm:t>
        <a:bodyPr/>
        <a:lstStyle/>
        <a:p>
          <a:r>
            <a:rPr lang="en-GB"/>
            <a:t>20%, 60%, 94%</a:t>
          </a:r>
          <a:endParaRPr lang="en-US"/>
        </a:p>
      </dgm:t>
    </dgm:pt>
    <dgm:pt modelId="{4115FC75-EC6D-4596-8567-557483FEA092}" type="parTrans" cxnId="{6F4AD3B1-068A-44DA-BF9B-652C2A544B2C}">
      <dgm:prSet/>
      <dgm:spPr/>
      <dgm:t>
        <a:bodyPr/>
        <a:lstStyle/>
        <a:p>
          <a:endParaRPr lang="en-US"/>
        </a:p>
      </dgm:t>
    </dgm:pt>
    <dgm:pt modelId="{C72B9488-C32A-4226-8B20-4674F0212D54}" type="sibTrans" cxnId="{6F4AD3B1-068A-44DA-BF9B-652C2A544B2C}">
      <dgm:prSet/>
      <dgm:spPr/>
      <dgm:t>
        <a:bodyPr/>
        <a:lstStyle/>
        <a:p>
          <a:endParaRPr lang="en-US"/>
        </a:p>
      </dgm:t>
    </dgm:pt>
    <dgm:pt modelId="{C36FD71C-EC33-4869-B1B8-FE17B0AE42D7}">
      <dgm:prSet/>
      <dgm:spPr/>
      <dgm:t>
        <a:bodyPr/>
        <a:lstStyle/>
        <a:p>
          <a:r>
            <a:rPr lang="en-GB"/>
            <a:t>30%, 70%, 94%</a:t>
          </a:r>
          <a:endParaRPr lang="en-US"/>
        </a:p>
      </dgm:t>
    </dgm:pt>
    <dgm:pt modelId="{427FEB42-2CD4-4ED6-9625-435F190CD778}" type="parTrans" cxnId="{309D81D0-918D-414E-BC17-1A3AC414920C}">
      <dgm:prSet/>
      <dgm:spPr/>
      <dgm:t>
        <a:bodyPr/>
        <a:lstStyle/>
        <a:p>
          <a:endParaRPr lang="en-US"/>
        </a:p>
      </dgm:t>
    </dgm:pt>
    <dgm:pt modelId="{1F8DC8BB-24E4-4F65-92F8-2BF7E7BCA1EF}" type="sibTrans" cxnId="{309D81D0-918D-414E-BC17-1A3AC414920C}">
      <dgm:prSet/>
      <dgm:spPr/>
      <dgm:t>
        <a:bodyPr/>
        <a:lstStyle/>
        <a:p>
          <a:endParaRPr lang="en-US"/>
        </a:p>
      </dgm:t>
    </dgm:pt>
    <dgm:pt modelId="{F83D4C9E-6E89-43A5-AECB-5FD279591805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40%, 70%, 94%</a:t>
          </a:r>
          <a:endParaRPr lang="en-US" b="1" dirty="0">
            <a:solidFill>
              <a:srgbClr val="FF0000"/>
            </a:solidFill>
          </a:endParaRPr>
        </a:p>
      </dgm:t>
    </dgm:pt>
    <dgm:pt modelId="{8B094A20-1E44-4D1D-8C35-495D4F2FF712}" type="parTrans" cxnId="{758A8A14-62C9-4598-9074-4D44417FEAA0}">
      <dgm:prSet/>
      <dgm:spPr/>
      <dgm:t>
        <a:bodyPr/>
        <a:lstStyle/>
        <a:p>
          <a:endParaRPr lang="en-US"/>
        </a:p>
      </dgm:t>
    </dgm:pt>
    <dgm:pt modelId="{10A41A78-0B01-4988-B81B-A175C82A6EE9}" type="sibTrans" cxnId="{758A8A14-62C9-4598-9074-4D44417FEAA0}">
      <dgm:prSet/>
      <dgm:spPr/>
      <dgm:t>
        <a:bodyPr/>
        <a:lstStyle/>
        <a:p>
          <a:endParaRPr lang="en-US"/>
        </a:p>
      </dgm:t>
    </dgm:pt>
    <dgm:pt modelId="{C440878F-A096-4BFF-B584-2E98BCD70446}" type="pres">
      <dgm:prSet presAssocID="{926D8DC6-A6B4-4ED2-8A56-CE0859212CD9}" presName="vert0" presStyleCnt="0">
        <dgm:presLayoutVars>
          <dgm:dir/>
          <dgm:animOne val="branch"/>
          <dgm:animLvl val="lvl"/>
        </dgm:presLayoutVars>
      </dgm:prSet>
      <dgm:spPr/>
    </dgm:pt>
    <dgm:pt modelId="{5523AB41-AE2D-4251-AD55-9C018F6E8798}" type="pres">
      <dgm:prSet presAssocID="{D7923864-728F-41DD-8A98-80A1FEB64546}" presName="thickLine" presStyleLbl="alignNode1" presStyleIdx="0" presStyleCnt="5"/>
      <dgm:spPr/>
    </dgm:pt>
    <dgm:pt modelId="{5F306F89-B44E-4546-931E-C70156C7D7C5}" type="pres">
      <dgm:prSet presAssocID="{D7923864-728F-41DD-8A98-80A1FEB64546}" presName="horz1" presStyleCnt="0"/>
      <dgm:spPr/>
    </dgm:pt>
    <dgm:pt modelId="{59AECA03-BD33-4C3B-9D03-1898D3F773BD}" type="pres">
      <dgm:prSet presAssocID="{D7923864-728F-41DD-8A98-80A1FEB64546}" presName="tx1" presStyleLbl="revTx" presStyleIdx="0" presStyleCnt="5"/>
      <dgm:spPr/>
    </dgm:pt>
    <dgm:pt modelId="{07AA1145-1163-4B37-879D-9A1E0FBA2FBF}" type="pres">
      <dgm:prSet presAssocID="{D7923864-728F-41DD-8A98-80A1FEB64546}" presName="vert1" presStyleCnt="0"/>
      <dgm:spPr/>
    </dgm:pt>
    <dgm:pt modelId="{40FA6182-B6B3-4567-8A74-68D85E9633CB}" type="pres">
      <dgm:prSet presAssocID="{8078830A-30B0-46AE-A83F-63A1E64CBC6C}" presName="thickLine" presStyleLbl="alignNode1" presStyleIdx="1" presStyleCnt="5"/>
      <dgm:spPr/>
    </dgm:pt>
    <dgm:pt modelId="{50DBA598-C55E-4804-AADB-17F1CC00F5FC}" type="pres">
      <dgm:prSet presAssocID="{8078830A-30B0-46AE-A83F-63A1E64CBC6C}" presName="horz1" presStyleCnt="0"/>
      <dgm:spPr/>
    </dgm:pt>
    <dgm:pt modelId="{5E998627-DDE1-4C80-96C8-5C6427E6CAA3}" type="pres">
      <dgm:prSet presAssocID="{8078830A-30B0-46AE-A83F-63A1E64CBC6C}" presName="tx1" presStyleLbl="revTx" presStyleIdx="1" presStyleCnt="5"/>
      <dgm:spPr/>
    </dgm:pt>
    <dgm:pt modelId="{A3B043B5-1523-42B2-8D02-DA569C6C3E39}" type="pres">
      <dgm:prSet presAssocID="{8078830A-30B0-46AE-A83F-63A1E64CBC6C}" presName="vert1" presStyleCnt="0"/>
      <dgm:spPr/>
    </dgm:pt>
    <dgm:pt modelId="{4CA73546-F3BF-428A-8D6E-8E8F7995D31E}" type="pres">
      <dgm:prSet presAssocID="{40B9E01D-C116-4620-B09E-32874873B80D}" presName="thickLine" presStyleLbl="alignNode1" presStyleIdx="2" presStyleCnt="5"/>
      <dgm:spPr/>
    </dgm:pt>
    <dgm:pt modelId="{54093B7F-8D44-45DA-A3FA-9C5991476E9D}" type="pres">
      <dgm:prSet presAssocID="{40B9E01D-C116-4620-B09E-32874873B80D}" presName="horz1" presStyleCnt="0"/>
      <dgm:spPr/>
    </dgm:pt>
    <dgm:pt modelId="{AC1EF2A7-EFC9-491C-B1D8-42F653CCEFF9}" type="pres">
      <dgm:prSet presAssocID="{40B9E01D-C116-4620-B09E-32874873B80D}" presName="tx1" presStyleLbl="revTx" presStyleIdx="2" presStyleCnt="5"/>
      <dgm:spPr/>
    </dgm:pt>
    <dgm:pt modelId="{93488BD0-9F56-418F-A5E7-188CD242714E}" type="pres">
      <dgm:prSet presAssocID="{40B9E01D-C116-4620-B09E-32874873B80D}" presName="vert1" presStyleCnt="0"/>
      <dgm:spPr/>
    </dgm:pt>
    <dgm:pt modelId="{B883AF1D-9C30-4E68-9037-1D7834B321F7}" type="pres">
      <dgm:prSet presAssocID="{C36FD71C-EC33-4869-B1B8-FE17B0AE42D7}" presName="thickLine" presStyleLbl="alignNode1" presStyleIdx="3" presStyleCnt="5"/>
      <dgm:spPr/>
    </dgm:pt>
    <dgm:pt modelId="{183D78A2-00D6-4D3E-B11E-32AAE2994BBF}" type="pres">
      <dgm:prSet presAssocID="{C36FD71C-EC33-4869-B1B8-FE17B0AE42D7}" presName="horz1" presStyleCnt="0"/>
      <dgm:spPr/>
    </dgm:pt>
    <dgm:pt modelId="{AA5ADC80-3E86-487C-9F31-19A801C705DD}" type="pres">
      <dgm:prSet presAssocID="{C36FD71C-EC33-4869-B1B8-FE17B0AE42D7}" presName="tx1" presStyleLbl="revTx" presStyleIdx="3" presStyleCnt="5"/>
      <dgm:spPr/>
    </dgm:pt>
    <dgm:pt modelId="{A8F62895-CA0A-4729-B059-0841C818124A}" type="pres">
      <dgm:prSet presAssocID="{C36FD71C-EC33-4869-B1B8-FE17B0AE42D7}" presName="vert1" presStyleCnt="0"/>
      <dgm:spPr/>
    </dgm:pt>
    <dgm:pt modelId="{AF8B9453-0105-4398-85B8-242350CD5C81}" type="pres">
      <dgm:prSet presAssocID="{F83D4C9E-6E89-43A5-AECB-5FD279591805}" presName="thickLine" presStyleLbl="alignNode1" presStyleIdx="4" presStyleCnt="5"/>
      <dgm:spPr/>
    </dgm:pt>
    <dgm:pt modelId="{83A557C5-DF3D-47A9-B80B-562D1A8A2197}" type="pres">
      <dgm:prSet presAssocID="{F83D4C9E-6E89-43A5-AECB-5FD279591805}" presName="horz1" presStyleCnt="0"/>
      <dgm:spPr/>
    </dgm:pt>
    <dgm:pt modelId="{2AFB3910-28B4-4896-B2CE-CCCD3DA8C998}" type="pres">
      <dgm:prSet presAssocID="{F83D4C9E-6E89-43A5-AECB-5FD279591805}" presName="tx1" presStyleLbl="revTx" presStyleIdx="4" presStyleCnt="5"/>
      <dgm:spPr/>
    </dgm:pt>
    <dgm:pt modelId="{99CDE8F4-2800-424A-A4B3-756C276E23D7}" type="pres">
      <dgm:prSet presAssocID="{F83D4C9E-6E89-43A5-AECB-5FD279591805}" presName="vert1" presStyleCnt="0"/>
      <dgm:spPr/>
    </dgm:pt>
  </dgm:ptLst>
  <dgm:cxnLst>
    <dgm:cxn modelId="{758A8A14-62C9-4598-9074-4D44417FEAA0}" srcId="{926D8DC6-A6B4-4ED2-8A56-CE0859212CD9}" destId="{F83D4C9E-6E89-43A5-AECB-5FD279591805}" srcOrd="4" destOrd="0" parTransId="{8B094A20-1E44-4D1D-8C35-495D4F2FF712}" sibTransId="{10A41A78-0B01-4988-B81B-A175C82A6EE9}"/>
    <dgm:cxn modelId="{C382AA25-BB86-457E-B467-2C2E8910678A}" type="presOf" srcId="{C36FD71C-EC33-4869-B1B8-FE17B0AE42D7}" destId="{AA5ADC80-3E86-487C-9F31-19A801C705DD}" srcOrd="0" destOrd="0" presId="urn:microsoft.com/office/officeart/2008/layout/LinedList"/>
    <dgm:cxn modelId="{54DD0047-5C26-4593-BC57-4D707758AE6F}" srcId="{926D8DC6-A6B4-4ED2-8A56-CE0859212CD9}" destId="{8078830A-30B0-46AE-A83F-63A1E64CBC6C}" srcOrd="1" destOrd="0" parTransId="{9D3B40E1-8720-423A-81F8-D8EA3269C2BC}" sibTransId="{5C1F3212-6650-4B80-958D-1E99FE8FDD90}"/>
    <dgm:cxn modelId="{4C456450-9F64-4675-91EA-885722AD4BA2}" type="presOf" srcId="{40B9E01D-C116-4620-B09E-32874873B80D}" destId="{AC1EF2A7-EFC9-491C-B1D8-42F653CCEFF9}" srcOrd="0" destOrd="0" presId="urn:microsoft.com/office/officeart/2008/layout/LinedList"/>
    <dgm:cxn modelId="{6B886085-58D2-4D57-AAF7-F5A47E4FA64C}" type="presOf" srcId="{F83D4C9E-6E89-43A5-AECB-5FD279591805}" destId="{2AFB3910-28B4-4896-B2CE-CCCD3DA8C998}" srcOrd="0" destOrd="0" presId="urn:microsoft.com/office/officeart/2008/layout/LinedList"/>
    <dgm:cxn modelId="{D90F8695-2171-4EB3-83DA-6452D2D630C7}" type="presOf" srcId="{D7923864-728F-41DD-8A98-80A1FEB64546}" destId="{59AECA03-BD33-4C3B-9D03-1898D3F773BD}" srcOrd="0" destOrd="0" presId="urn:microsoft.com/office/officeart/2008/layout/LinedList"/>
    <dgm:cxn modelId="{AC3BE99B-9859-46E7-9B80-273FEE85F178}" srcId="{926D8DC6-A6B4-4ED2-8A56-CE0859212CD9}" destId="{D7923864-728F-41DD-8A98-80A1FEB64546}" srcOrd="0" destOrd="0" parTransId="{A4B83951-7A78-4587-A39F-A261756F638C}" sibTransId="{22DC3940-EC8E-426D-9192-7B9CD109A632}"/>
    <dgm:cxn modelId="{6F4AD3B1-068A-44DA-BF9B-652C2A544B2C}" srcId="{926D8DC6-A6B4-4ED2-8A56-CE0859212CD9}" destId="{40B9E01D-C116-4620-B09E-32874873B80D}" srcOrd="2" destOrd="0" parTransId="{4115FC75-EC6D-4596-8567-557483FEA092}" sibTransId="{C72B9488-C32A-4226-8B20-4674F0212D54}"/>
    <dgm:cxn modelId="{634CE7B9-C4F5-4701-82A4-EBE784570F06}" type="presOf" srcId="{8078830A-30B0-46AE-A83F-63A1E64CBC6C}" destId="{5E998627-DDE1-4C80-96C8-5C6427E6CAA3}" srcOrd="0" destOrd="0" presId="urn:microsoft.com/office/officeart/2008/layout/LinedList"/>
    <dgm:cxn modelId="{309D81D0-918D-414E-BC17-1A3AC414920C}" srcId="{926D8DC6-A6B4-4ED2-8A56-CE0859212CD9}" destId="{C36FD71C-EC33-4869-B1B8-FE17B0AE42D7}" srcOrd="3" destOrd="0" parTransId="{427FEB42-2CD4-4ED6-9625-435F190CD778}" sibTransId="{1F8DC8BB-24E4-4F65-92F8-2BF7E7BCA1EF}"/>
    <dgm:cxn modelId="{512ACDF7-5681-4AFB-B33C-2813CBE9435F}" type="presOf" srcId="{926D8DC6-A6B4-4ED2-8A56-CE0859212CD9}" destId="{C440878F-A096-4BFF-B584-2E98BCD70446}" srcOrd="0" destOrd="0" presId="urn:microsoft.com/office/officeart/2008/layout/LinedList"/>
    <dgm:cxn modelId="{D8D2894D-263E-4106-AE62-CFA2A0A62679}" type="presParOf" srcId="{C440878F-A096-4BFF-B584-2E98BCD70446}" destId="{5523AB41-AE2D-4251-AD55-9C018F6E8798}" srcOrd="0" destOrd="0" presId="urn:microsoft.com/office/officeart/2008/layout/LinedList"/>
    <dgm:cxn modelId="{FB28878F-22B4-46CB-AF6E-BFCBDBE790D6}" type="presParOf" srcId="{C440878F-A096-4BFF-B584-2E98BCD70446}" destId="{5F306F89-B44E-4546-931E-C70156C7D7C5}" srcOrd="1" destOrd="0" presId="urn:microsoft.com/office/officeart/2008/layout/LinedList"/>
    <dgm:cxn modelId="{1F29EBF7-C6F1-42B5-900E-5153991BFFC0}" type="presParOf" srcId="{5F306F89-B44E-4546-931E-C70156C7D7C5}" destId="{59AECA03-BD33-4C3B-9D03-1898D3F773BD}" srcOrd="0" destOrd="0" presId="urn:microsoft.com/office/officeart/2008/layout/LinedList"/>
    <dgm:cxn modelId="{52F7DBB1-0CEA-488A-AA21-1CC147D4F60F}" type="presParOf" srcId="{5F306F89-B44E-4546-931E-C70156C7D7C5}" destId="{07AA1145-1163-4B37-879D-9A1E0FBA2FBF}" srcOrd="1" destOrd="0" presId="urn:microsoft.com/office/officeart/2008/layout/LinedList"/>
    <dgm:cxn modelId="{0EA19A63-69EA-44A7-B469-EE728F4B1FD6}" type="presParOf" srcId="{C440878F-A096-4BFF-B584-2E98BCD70446}" destId="{40FA6182-B6B3-4567-8A74-68D85E9633CB}" srcOrd="2" destOrd="0" presId="urn:microsoft.com/office/officeart/2008/layout/LinedList"/>
    <dgm:cxn modelId="{57844D2B-3D97-403D-9D6A-FB7FD872951E}" type="presParOf" srcId="{C440878F-A096-4BFF-B584-2E98BCD70446}" destId="{50DBA598-C55E-4804-AADB-17F1CC00F5FC}" srcOrd="3" destOrd="0" presId="urn:microsoft.com/office/officeart/2008/layout/LinedList"/>
    <dgm:cxn modelId="{0958F98D-9607-42A1-9170-AB14A4F7B207}" type="presParOf" srcId="{50DBA598-C55E-4804-AADB-17F1CC00F5FC}" destId="{5E998627-DDE1-4C80-96C8-5C6427E6CAA3}" srcOrd="0" destOrd="0" presId="urn:microsoft.com/office/officeart/2008/layout/LinedList"/>
    <dgm:cxn modelId="{92FCE5E8-9D39-49C8-8EDB-22535D7E806D}" type="presParOf" srcId="{50DBA598-C55E-4804-AADB-17F1CC00F5FC}" destId="{A3B043B5-1523-42B2-8D02-DA569C6C3E39}" srcOrd="1" destOrd="0" presId="urn:microsoft.com/office/officeart/2008/layout/LinedList"/>
    <dgm:cxn modelId="{344B76FA-D947-431C-9CD4-E2193372D8F4}" type="presParOf" srcId="{C440878F-A096-4BFF-B584-2E98BCD70446}" destId="{4CA73546-F3BF-428A-8D6E-8E8F7995D31E}" srcOrd="4" destOrd="0" presId="urn:microsoft.com/office/officeart/2008/layout/LinedList"/>
    <dgm:cxn modelId="{C7C4CF0A-D85F-4276-BE27-C1D098FEFCA1}" type="presParOf" srcId="{C440878F-A096-4BFF-B584-2E98BCD70446}" destId="{54093B7F-8D44-45DA-A3FA-9C5991476E9D}" srcOrd="5" destOrd="0" presId="urn:microsoft.com/office/officeart/2008/layout/LinedList"/>
    <dgm:cxn modelId="{AE675DE4-5295-4599-8D86-F1A541D03400}" type="presParOf" srcId="{54093B7F-8D44-45DA-A3FA-9C5991476E9D}" destId="{AC1EF2A7-EFC9-491C-B1D8-42F653CCEFF9}" srcOrd="0" destOrd="0" presId="urn:microsoft.com/office/officeart/2008/layout/LinedList"/>
    <dgm:cxn modelId="{CBCCD61A-9D3C-4C72-AB91-E087B174F327}" type="presParOf" srcId="{54093B7F-8D44-45DA-A3FA-9C5991476E9D}" destId="{93488BD0-9F56-418F-A5E7-188CD242714E}" srcOrd="1" destOrd="0" presId="urn:microsoft.com/office/officeart/2008/layout/LinedList"/>
    <dgm:cxn modelId="{60ABF389-831D-44ED-8F0D-28E549F8AB60}" type="presParOf" srcId="{C440878F-A096-4BFF-B584-2E98BCD70446}" destId="{B883AF1D-9C30-4E68-9037-1D7834B321F7}" srcOrd="6" destOrd="0" presId="urn:microsoft.com/office/officeart/2008/layout/LinedList"/>
    <dgm:cxn modelId="{0877921D-F848-4D4F-8624-74E0DA8E2EF6}" type="presParOf" srcId="{C440878F-A096-4BFF-B584-2E98BCD70446}" destId="{183D78A2-00D6-4D3E-B11E-32AAE2994BBF}" srcOrd="7" destOrd="0" presId="urn:microsoft.com/office/officeart/2008/layout/LinedList"/>
    <dgm:cxn modelId="{1C360CEC-D594-4AB7-A7BB-C5F3253A9966}" type="presParOf" srcId="{183D78A2-00D6-4D3E-B11E-32AAE2994BBF}" destId="{AA5ADC80-3E86-487C-9F31-19A801C705DD}" srcOrd="0" destOrd="0" presId="urn:microsoft.com/office/officeart/2008/layout/LinedList"/>
    <dgm:cxn modelId="{FFA80604-BF5B-46F5-8DA2-90F748A8B521}" type="presParOf" srcId="{183D78A2-00D6-4D3E-B11E-32AAE2994BBF}" destId="{A8F62895-CA0A-4729-B059-0841C818124A}" srcOrd="1" destOrd="0" presId="urn:microsoft.com/office/officeart/2008/layout/LinedList"/>
    <dgm:cxn modelId="{8A14001D-5B5A-4BCE-A35A-F772F6CC3205}" type="presParOf" srcId="{C440878F-A096-4BFF-B584-2E98BCD70446}" destId="{AF8B9453-0105-4398-85B8-242350CD5C81}" srcOrd="8" destOrd="0" presId="urn:microsoft.com/office/officeart/2008/layout/LinedList"/>
    <dgm:cxn modelId="{54E32FC7-1136-46FE-9612-F83DA7E81CB4}" type="presParOf" srcId="{C440878F-A096-4BFF-B584-2E98BCD70446}" destId="{83A557C5-DF3D-47A9-B80B-562D1A8A2197}" srcOrd="9" destOrd="0" presId="urn:microsoft.com/office/officeart/2008/layout/LinedList"/>
    <dgm:cxn modelId="{07C83620-8980-481D-BD67-A969A0054056}" type="presParOf" srcId="{83A557C5-DF3D-47A9-B80B-562D1A8A2197}" destId="{2AFB3910-28B4-4896-B2CE-CCCD3DA8C998}" srcOrd="0" destOrd="0" presId="urn:microsoft.com/office/officeart/2008/layout/LinedList"/>
    <dgm:cxn modelId="{0936D1AF-32D8-4273-9D6D-72CF004F6AAB}" type="presParOf" srcId="{83A557C5-DF3D-47A9-B80B-562D1A8A2197}" destId="{99CDE8F4-2800-424A-A4B3-756C276E23D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77E49D-D3B9-42C0-9FF4-965E1099211F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A7770BFE-163E-43CB-AECE-A1E91982D06D}">
      <dgm:prSet/>
      <dgm:spPr/>
      <dgm:t>
        <a:bodyPr/>
        <a:lstStyle/>
        <a:p>
          <a:r>
            <a:rPr lang="en-GB"/>
            <a:t>1 FUE = 10 Advanced User</a:t>
          </a:r>
          <a:br>
            <a:rPr lang="en-GB"/>
          </a:br>
          <a:r>
            <a:rPr lang="en-GB"/>
            <a:t>1,5 FUE = 3 Core Users</a:t>
          </a:r>
          <a:br>
            <a:rPr lang="en-GB"/>
          </a:br>
          <a:r>
            <a:rPr lang="en-GB"/>
            <a:t>1 FUE = 35 Self-Service Users</a:t>
          </a:r>
          <a:endParaRPr lang="en-US"/>
        </a:p>
      </dgm:t>
    </dgm:pt>
    <dgm:pt modelId="{C279CA7F-1F2A-402F-9474-7BD326898710}" type="parTrans" cxnId="{793EA2AA-E66C-4414-9B92-55C0DCD8646E}">
      <dgm:prSet/>
      <dgm:spPr/>
      <dgm:t>
        <a:bodyPr/>
        <a:lstStyle/>
        <a:p>
          <a:endParaRPr lang="en-US"/>
        </a:p>
      </dgm:t>
    </dgm:pt>
    <dgm:pt modelId="{2D44CB3E-CEE0-44E5-90E9-97C8564E932D}" type="sibTrans" cxnId="{793EA2AA-E66C-4414-9B92-55C0DCD8646E}">
      <dgm:prSet/>
      <dgm:spPr/>
      <dgm:t>
        <a:bodyPr/>
        <a:lstStyle/>
        <a:p>
          <a:endParaRPr lang="en-US"/>
        </a:p>
      </dgm:t>
    </dgm:pt>
    <dgm:pt modelId="{B794BBD5-0243-4E85-86CE-2FFDB28CDE82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1 FUE = 1 Advanced User</a:t>
          </a:r>
          <a:br>
            <a:rPr lang="en-GB" b="1" dirty="0">
              <a:solidFill>
                <a:srgbClr val="FF0000"/>
              </a:solidFill>
            </a:rPr>
          </a:br>
          <a:r>
            <a:rPr lang="en-GB" b="1" dirty="0">
              <a:solidFill>
                <a:srgbClr val="FF0000"/>
              </a:solidFill>
            </a:rPr>
            <a:t>1 FUE = 3 Core Users</a:t>
          </a:r>
          <a:br>
            <a:rPr lang="en-GB" b="1" dirty="0">
              <a:solidFill>
                <a:srgbClr val="FF0000"/>
              </a:solidFill>
            </a:rPr>
          </a:br>
          <a:r>
            <a:rPr lang="en-GB" b="1" dirty="0">
              <a:solidFill>
                <a:srgbClr val="FF0000"/>
              </a:solidFill>
            </a:rPr>
            <a:t>1 FUE = 30 Self-Service Users</a:t>
          </a:r>
          <a:endParaRPr lang="en-US" dirty="0">
            <a:solidFill>
              <a:srgbClr val="FF0000"/>
            </a:solidFill>
          </a:endParaRPr>
        </a:p>
      </dgm:t>
    </dgm:pt>
    <dgm:pt modelId="{5498A415-CC41-4F95-A878-49ED49C00FC8}" type="parTrans" cxnId="{7F518116-247B-43CB-93AA-60016F8B5958}">
      <dgm:prSet/>
      <dgm:spPr/>
      <dgm:t>
        <a:bodyPr/>
        <a:lstStyle/>
        <a:p>
          <a:endParaRPr lang="en-US"/>
        </a:p>
      </dgm:t>
    </dgm:pt>
    <dgm:pt modelId="{A7654B34-4343-45B3-99D7-E3402697004A}" type="sibTrans" cxnId="{7F518116-247B-43CB-93AA-60016F8B5958}">
      <dgm:prSet/>
      <dgm:spPr/>
      <dgm:t>
        <a:bodyPr/>
        <a:lstStyle/>
        <a:p>
          <a:endParaRPr lang="en-US"/>
        </a:p>
      </dgm:t>
    </dgm:pt>
    <dgm:pt modelId="{568C442A-2225-48DB-8DC6-EE39898E9029}">
      <dgm:prSet/>
      <dgm:spPr/>
      <dgm:t>
        <a:bodyPr/>
        <a:lstStyle/>
        <a:p>
          <a:r>
            <a:rPr lang="en-GB"/>
            <a:t>1 FUE = 1 Advanced User</a:t>
          </a:r>
          <a:br>
            <a:rPr lang="en-GB"/>
          </a:br>
          <a:r>
            <a:rPr lang="en-GB"/>
            <a:t>1 FUE = 1 Developer User</a:t>
          </a:r>
          <a:br>
            <a:rPr lang="en-GB"/>
          </a:br>
          <a:r>
            <a:rPr lang="en-GB"/>
            <a:t>1 FUE = 30 Self-Service Users</a:t>
          </a:r>
          <a:endParaRPr lang="en-US"/>
        </a:p>
      </dgm:t>
    </dgm:pt>
    <dgm:pt modelId="{D6D0BD94-EDC7-4196-8D94-E33BECABD70D}" type="parTrans" cxnId="{6704EC96-F3E0-4D31-9236-BE4F3877ACFD}">
      <dgm:prSet/>
      <dgm:spPr/>
      <dgm:t>
        <a:bodyPr/>
        <a:lstStyle/>
        <a:p>
          <a:endParaRPr lang="en-US"/>
        </a:p>
      </dgm:t>
    </dgm:pt>
    <dgm:pt modelId="{8A6A3503-F561-48EF-A10A-8951EFC380E8}" type="sibTrans" cxnId="{6704EC96-F3E0-4D31-9236-BE4F3877ACFD}">
      <dgm:prSet/>
      <dgm:spPr/>
      <dgm:t>
        <a:bodyPr/>
        <a:lstStyle/>
        <a:p>
          <a:endParaRPr lang="en-US"/>
        </a:p>
      </dgm:t>
    </dgm:pt>
    <dgm:pt modelId="{DB29EC2A-8512-4ECE-8FF9-4189EB784AE7}">
      <dgm:prSet/>
      <dgm:spPr/>
      <dgm:t>
        <a:bodyPr/>
        <a:lstStyle/>
        <a:p>
          <a:r>
            <a:rPr lang="en-GB"/>
            <a:t>1 FUE = 1,5 Advanced User</a:t>
          </a:r>
          <a:br>
            <a:rPr lang="en-GB"/>
          </a:br>
          <a:r>
            <a:rPr lang="en-GB"/>
            <a:t>2 FUE = 5 Core Users</a:t>
          </a:r>
          <a:br>
            <a:rPr lang="en-GB"/>
          </a:br>
          <a:r>
            <a:rPr lang="en-GB"/>
            <a:t>1 FUE = 15 Self-Service Users</a:t>
          </a:r>
          <a:endParaRPr lang="en-US"/>
        </a:p>
      </dgm:t>
    </dgm:pt>
    <dgm:pt modelId="{77730453-8976-4AEC-B6A4-02B5C278F332}" type="parTrans" cxnId="{67962477-73A5-4EC1-B3BF-7818CB53A824}">
      <dgm:prSet/>
      <dgm:spPr/>
      <dgm:t>
        <a:bodyPr/>
        <a:lstStyle/>
        <a:p>
          <a:endParaRPr lang="en-US"/>
        </a:p>
      </dgm:t>
    </dgm:pt>
    <dgm:pt modelId="{808ACF71-43AF-42C5-888E-DE95F3A6621F}" type="sibTrans" cxnId="{67962477-73A5-4EC1-B3BF-7818CB53A824}">
      <dgm:prSet/>
      <dgm:spPr/>
      <dgm:t>
        <a:bodyPr/>
        <a:lstStyle/>
        <a:p>
          <a:endParaRPr lang="en-US"/>
        </a:p>
      </dgm:t>
    </dgm:pt>
    <dgm:pt modelId="{53BAC817-9582-4158-A3E0-E5E8C964F83F}" type="pres">
      <dgm:prSet presAssocID="{7377E49D-D3B9-42C0-9FF4-965E1099211F}" presName="vert0" presStyleCnt="0">
        <dgm:presLayoutVars>
          <dgm:dir/>
          <dgm:animOne val="branch"/>
          <dgm:animLvl val="lvl"/>
        </dgm:presLayoutVars>
      </dgm:prSet>
      <dgm:spPr/>
    </dgm:pt>
    <dgm:pt modelId="{52FA2B42-98E6-4EFA-9FED-4277D467D8BA}" type="pres">
      <dgm:prSet presAssocID="{A7770BFE-163E-43CB-AECE-A1E91982D06D}" presName="thickLine" presStyleLbl="alignNode1" presStyleIdx="0" presStyleCnt="4"/>
      <dgm:spPr/>
    </dgm:pt>
    <dgm:pt modelId="{161D51D9-D83B-422C-BEE6-F1B7E0E0FB36}" type="pres">
      <dgm:prSet presAssocID="{A7770BFE-163E-43CB-AECE-A1E91982D06D}" presName="horz1" presStyleCnt="0"/>
      <dgm:spPr/>
    </dgm:pt>
    <dgm:pt modelId="{CFEF7ACE-F671-4EB8-8492-CE1E0B69EC62}" type="pres">
      <dgm:prSet presAssocID="{A7770BFE-163E-43CB-AECE-A1E91982D06D}" presName="tx1" presStyleLbl="revTx" presStyleIdx="0" presStyleCnt="4"/>
      <dgm:spPr/>
    </dgm:pt>
    <dgm:pt modelId="{6819B72F-AA45-45FD-A29A-8CD0DE04A9B2}" type="pres">
      <dgm:prSet presAssocID="{A7770BFE-163E-43CB-AECE-A1E91982D06D}" presName="vert1" presStyleCnt="0"/>
      <dgm:spPr/>
    </dgm:pt>
    <dgm:pt modelId="{B6B758F8-EAEB-402D-8B46-6D2E65F07878}" type="pres">
      <dgm:prSet presAssocID="{B794BBD5-0243-4E85-86CE-2FFDB28CDE82}" presName="thickLine" presStyleLbl="alignNode1" presStyleIdx="1" presStyleCnt="4"/>
      <dgm:spPr/>
    </dgm:pt>
    <dgm:pt modelId="{76F1F827-F179-4E75-A2B9-BFB11F76307B}" type="pres">
      <dgm:prSet presAssocID="{B794BBD5-0243-4E85-86CE-2FFDB28CDE82}" presName="horz1" presStyleCnt="0"/>
      <dgm:spPr/>
    </dgm:pt>
    <dgm:pt modelId="{B6EA9DE4-27AC-40A7-AA52-C76062657223}" type="pres">
      <dgm:prSet presAssocID="{B794BBD5-0243-4E85-86CE-2FFDB28CDE82}" presName="tx1" presStyleLbl="revTx" presStyleIdx="1" presStyleCnt="4"/>
      <dgm:spPr/>
    </dgm:pt>
    <dgm:pt modelId="{4DDDE5A6-1C54-4B75-A41B-EC70D55AE22D}" type="pres">
      <dgm:prSet presAssocID="{B794BBD5-0243-4E85-86CE-2FFDB28CDE82}" presName="vert1" presStyleCnt="0"/>
      <dgm:spPr/>
    </dgm:pt>
    <dgm:pt modelId="{5D9EEAB3-900D-4F7D-97F2-E3F4F433EC5A}" type="pres">
      <dgm:prSet presAssocID="{568C442A-2225-48DB-8DC6-EE39898E9029}" presName="thickLine" presStyleLbl="alignNode1" presStyleIdx="2" presStyleCnt="4"/>
      <dgm:spPr/>
    </dgm:pt>
    <dgm:pt modelId="{58585627-2300-4BB8-9E61-0B039070D11F}" type="pres">
      <dgm:prSet presAssocID="{568C442A-2225-48DB-8DC6-EE39898E9029}" presName="horz1" presStyleCnt="0"/>
      <dgm:spPr/>
    </dgm:pt>
    <dgm:pt modelId="{B8718E5E-1DBA-4DB9-B196-03EE174E939F}" type="pres">
      <dgm:prSet presAssocID="{568C442A-2225-48DB-8DC6-EE39898E9029}" presName="tx1" presStyleLbl="revTx" presStyleIdx="2" presStyleCnt="4"/>
      <dgm:spPr/>
    </dgm:pt>
    <dgm:pt modelId="{1A62F2C5-0938-47FF-B3DF-8743881EEF19}" type="pres">
      <dgm:prSet presAssocID="{568C442A-2225-48DB-8DC6-EE39898E9029}" presName="vert1" presStyleCnt="0"/>
      <dgm:spPr/>
    </dgm:pt>
    <dgm:pt modelId="{34E3F225-FB09-49D7-B930-6D85C55B5C51}" type="pres">
      <dgm:prSet presAssocID="{DB29EC2A-8512-4ECE-8FF9-4189EB784AE7}" presName="thickLine" presStyleLbl="alignNode1" presStyleIdx="3" presStyleCnt="4"/>
      <dgm:spPr/>
    </dgm:pt>
    <dgm:pt modelId="{126E21BB-D3D2-4093-AF07-DF339423E1D5}" type="pres">
      <dgm:prSet presAssocID="{DB29EC2A-8512-4ECE-8FF9-4189EB784AE7}" presName="horz1" presStyleCnt="0"/>
      <dgm:spPr/>
    </dgm:pt>
    <dgm:pt modelId="{F24B068E-0555-40BE-BA55-AE45E793E5E4}" type="pres">
      <dgm:prSet presAssocID="{DB29EC2A-8512-4ECE-8FF9-4189EB784AE7}" presName="tx1" presStyleLbl="revTx" presStyleIdx="3" presStyleCnt="4"/>
      <dgm:spPr/>
    </dgm:pt>
    <dgm:pt modelId="{1D621A40-7AC3-4C66-9774-08E6147E83E4}" type="pres">
      <dgm:prSet presAssocID="{DB29EC2A-8512-4ECE-8FF9-4189EB784AE7}" presName="vert1" presStyleCnt="0"/>
      <dgm:spPr/>
    </dgm:pt>
  </dgm:ptLst>
  <dgm:cxnLst>
    <dgm:cxn modelId="{F9BBA608-B4C1-4959-8C0D-D5DEA07A1CA7}" type="presOf" srcId="{B794BBD5-0243-4E85-86CE-2FFDB28CDE82}" destId="{B6EA9DE4-27AC-40A7-AA52-C76062657223}" srcOrd="0" destOrd="0" presId="urn:microsoft.com/office/officeart/2008/layout/LinedList"/>
    <dgm:cxn modelId="{7F518116-247B-43CB-93AA-60016F8B5958}" srcId="{7377E49D-D3B9-42C0-9FF4-965E1099211F}" destId="{B794BBD5-0243-4E85-86CE-2FFDB28CDE82}" srcOrd="1" destOrd="0" parTransId="{5498A415-CC41-4F95-A878-49ED49C00FC8}" sibTransId="{A7654B34-4343-45B3-99D7-E3402697004A}"/>
    <dgm:cxn modelId="{A3801068-9EC2-44C6-8B26-7C8B2B912C33}" type="presOf" srcId="{DB29EC2A-8512-4ECE-8FF9-4189EB784AE7}" destId="{F24B068E-0555-40BE-BA55-AE45E793E5E4}" srcOrd="0" destOrd="0" presId="urn:microsoft.com/office/officeart/2008/layout/LinedList"/>
    <dgm:cxn modelId="{67962477-73A5-4EC1-B3BF-7818CB53A824}" srcId="{7377E49D-D3B9-42C0-9FF4-965E1099211F}" destId="{DB29EC2A-8512-4ECE-8FF9-4189EB784AE7}" srcOrd="3" destOrd="0" parTransId="{77730453-8976-4AEC-B6A4-02B5C278F332}" sibTransId="{808ACF71-43AF-42C5-888E-DE95F3A6621F}"/>
    <dgm:cxn modelId="{88200287-BB2E-44D1-8F12-8FD2DC2E5129}" type="presOf" srcId="{A7770BFE-163E-43CB-AECE-A1E91982D06D}" destId="{CFEF7ACE-F671-4EB8-8492-CE1E0B69EC62}" srcOrd="0" destOrd="0" presId="urn:microsoft.com/office/officeart/2008/layout/LinedList"/>
    <dgm:cxn modelId="{46A18596-7457-4C66-8783-1359ED5CCA9C}" type="presOf" srcId="{7377E49D-D3B9-42C0-9FF4-965E1099211F}" destId="{53BAC817-9582-4158-A3E0-E5E8C964F83F}" srcOrd="0" destOrd="0" presId="urn:microsoft.com/office/officeart/2008/layout/LinedList"/>
    <dgm:cxn modelId="{6704EC96-F3E0-4D31-9236-BE4F3877ACFD}" srcId="{7377E49D-D3B9-42C0-9FF4-965E1099211F}" destId="{568C442A-2225-48DB-8DC6-EE39898E9029}" srcOrd="2" destOrd="0" parTransId="{D6D0BD94-EDC7-4196-8D94-E33BECABD70D}" sibTransId="{8A6A3503-F561-48EF-A10A-8951EFC380E8}"/>
    <dgm:cxn modelId="{793EA2AA-E66C-4414-9B92-55C0DCD8646E}" srcId="{7377E49D-D3B9-42C0-9FF4-965E1099211F}" destId="{A7770BFE-163E-43CB-AECE-A1E91982D06D}" srcOrd="0" destOrd="0" parTransId="{C279CA7F-1F2A-402F-9474-7BD326898710}" sibTransId="{2D44CB3E-CEE0-44E5-90E9-97C8564E932D}"/>
    <dgm:cxn modelId="{1F603DDB-D3B0-4495-A1A2-C61F0DCEC623}" type="presOf" srcId="{568C442A-2225-48DB-8DC6-EE39898E9029}" destId="{B8718E5E-1DBA-4DB9-B196-03EE174E939F}" srcOrd="0" destOrd="0" presId="urn:microsoft.com/office/officeart/2008/layout/LinedList"/>
    <dgm:cxn modelId="{DA3EBA2E-E602-42D8-9247-A8BE0830DF73}" type="presParOf" srcId="{53BAC817-9582-4158-A3E0-E5E8C964F83F}" destId="{52FA2B42-98E6-4EFA-9FED-4277D467D8BA}" srcOrd="0" destOrd="0" presId="urn:microsoft.com/office/officeart/2008/layout/LinedList"/>
    <dgm:cxn modelId="{87E4FE4C-9A43-4FB5-89F7-D3BEBF52B670}" type="presParOf" srcId="{53BAC817-9582-4158-A3E0-E5E8C964F83F}" destId="{161D51D9-D83B-422C-BEE6-F1B7E0E0FB36}" srcOrd="1" destOrd="0" presId="urn:microsoft.com/office/officeart/2008/layout/LinedList"/>
    <dgm:cxn modelId="{511EFF06-0784-4394-A0E7-F0709E009CAC}" type="presParOf" srcId="{161D51D9-D83B-422C-BEE6-F1B7E0E0FB36}" destId="{CFEF7ACE-F671-4EB8-8492-CE1E0B69EC62}" srcOrd="0" destOrd="0" presId="urn:microsoft.com/office/officeart/2008/layout/LinedList"/>
    <dgm:cxn modelId="{EB39281F-C9B0-4BAF-8716-F244885AC857}" type="presParOf" srcId="{161D51D9-D83B-422C-BEE6-F1B7E0E0FB36}" destId="{6819B72F-AA45-45FD-A29A-8CD0DE04A9B2}" srcOrd="1" destOrd="0" presId="urn:microsoft.com/office/officeart/2008/layout/LinedList"/>
    <dgm:cxn modelId="{475ACFC9-CE0D-43FE-9ADA-16B475C5B491}" type="presParOf" srcId="{53BAC817-9582-4158-A3E0-E5E8C964F83F}" destId="{B6B758F8-EAEB-402D-8B46-6D2E65F07878}" srcOrd="2" destOrd="0" presId="urn:microsoft.com/office/officeart/2008/layout/LinedList"/>
    <dgm:cxn modelId="{86B911F7-18FF-44F2-A275-61594A5F23C5}" type="presParOf" srcId="{53BAC817-9582-4158-A3E0-E5E8C964F83F}" destId="{76F1F827-F179-4E75-A2B9-BFB11F76307B}" srcOrd="3" destOrd="0" presId="urn:microsoft.com/office/officeart/2008/layout/LinedList"/>
    <dgm:cxn modelId="{237FFED3-BA84-40AE-9345-DCADBBEC4CA0}" type="presParOf" srcId="{76F1F827-F179-4E75-A2B9-BFB11F76307B}" destId="{B6EA9DE4-27AC-40A7-AA52-C76062657223}" srcOrd="0" destOrd="0" presId="urn:microsoft.com/office/officeart/2008/layout/LinedList"/>
    <dgm:cxn modelId="{D06491A0-BB85-49B8-BF85-40DAA26DE2EC}" type="presParOf" srcId="{76F1F827-F179-4E75-A2B9-BFB11F76307B}" destId="{4DDDE5A6-1C54-4B75-A41B-EC70D55AE22D}" srcOrd="1" destOrd="0" presId="urn:microsoft.com/office/officeart/2008/layout/LinedList"/>
    <dgm:cxn modelId="{F59F2896-324A-4F06-BCCC-867936F0B051}" type="presParOf" srcId="{53BAC817-9582-4158-A3E0-E5E8C964F83F}" destId="{5D9EEAB3-900D-4F7D-97F2-E3F4F433EC5A}" srcOrd="4" destOrd="0" presId="urn:microsoft.com/office/officeart/2008/layout/LinedList"/>
    <dgm:cxn modelId="{691C5BF7-4F96-40B9-B123-79A0B24D0F16}" type="presParOf" srcId="{53BAC817-9582-4158-A3E0-E5E8C964F83F}" destId="{58585627-2300-4BB8-9E61-0B039070D11F}" srcOrd="5" destOrd="0" presId="urn:microsoft.com/office/officeart/2008/layout/LinedList"/>
    <dgm:cxn modelId="{A93F11B2-B426-46DB-AE6A-6414582267C7}" type="presParOf" srcId="{58585627-2300-4BB8-9E61-0B039070D11F}" destId="{B8718E5E-1DBA-4DB9-B196-03EE174E939F}" srcOrd="0" destOrd="0" presId="urn:microsoft.com/office/officeart/2008/layout/LinedList"/>
    <dgm:cxn modelId="{C5E8FCA2-3760-4F81-8159-B3764638B186}" type="presParOf" srcId="{58585627-2300-4BB8-9E61-0B039070D11F}" destId="{1A62F2C5-0938-47FF-B3DF-8743881EEF19}" srcOrd="1" destOrd="0" presId="urn:microsoft.com/office/officeart/2008/layout/LinedList"/>
    <dgm:cxn modelId="{5C947FAD-A0C6-4D90-B02E-B6408ABC213A}" type="presParOf" srcId="{53BAC817-9582-4158-A3E0-E5E8C964F83F}" destId="{34E3F225-FB09-49D7-B930-6D85C55B5C51}" srcOrd="6" destOrd="0" presId="urn:microsoft.com/office/officeart/2008/layout/LinedList"/>
    <dgm:cxn modelId="{044A1B6D-E348-4EE7-AC74-F4B35A204A87}" type="presParOf" srcId="{53BAC817-9582-4158-A3E0-E5E8C964F83F}" destId="{126E21BB-D3D2-4093-AF07-DF339423E1D5}" srcOrd="7" destOrd="0" presId="urn:microsoft.com/office/officeart/2008/layout/LinedList"/>
    <dgm:cxn modelId="{F75367A6-D6B9-4B50-A043-1C5A0868A3B5}" type="presParOf" srcId="{126E21BB-D3D2-4093-AF07-DF339423E1D5}" destId="{F24B068E-0555-40BE-BA55-AE45E793E5E4}" srcOrd="0" destOrd="0" presId="urn:microsoft.com/office/officeart/2008/layout/LinedList"/>
    <dgm:cxn modelId="{17E28B19-9E1E-4EE5-A2C2-5F22CF9FBD3D}" type="presParOf" srcId="{126E21BB-D3D2-4093-AF07-DF339423E1D5}" destId="{1D621A40-7AC3-4C66-9774-08E6147E83E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6D51942-104E-4974-815B-20C28C286EE6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A7387A2D-7F10-4D9F-842F-74B0271ACFA5}">
      <dgm:prSet/>
      <dgm:spPr/>
      <dgm:t>
        <a:bodyPr/>
        <a:lstStyle/>
        <a:p>
          <a:r>
            <a:rPr lang="en-GB"/>
            <a:t>SAP S/4HANA Cloud pricing is based on storage capacity and bandwidth.</a:t>
          </a:r>
          <a:endParaRPr lang="en-US"/>
        </a:p>
      </dgm:t>
    </dgm:pt>
    <dgm:pt modelId="{9FEA571C-C040-4D70-96E4-BF459075D1D9}" type="parTrans" cxnId="{1DFA47E6-E6B3-45BC-B0DC-5DC495131A0F}">
      <dgm:prSet/>
      <dgm:spPr/>
      <dgm:t>
        <a:bodyPr/>
        <a:lstStyle/>
        <a:p>
          <a:endParaRPr lang="en-US"/>
        </a:p>
      </dgm:t>
    </dgm:pt>
    <dgm:pt modelId="{75C2DE71-C2FE-4837-AB93-9408A99033BE}" type="sibTrans" cxnId="{1DFA47E6-E6B3-45BC-B0DC-5DC495131A0F}">
      <dgm:prSet/>
      <dgm:spPr/>
      <dgm:t>
        <a:bodyPr/>
        <a:lstStyle/>
        <a:p>
          <a:endParaRPr lang="en-US"/>
        </a:p>
      </dgm:t>
    </dgm:pt>
    <dgm:pt modelId="{27E5CEFB-9C72-4999-8226-BE4789F1331D}">
      <dgm:prSet/>
      <dgm:spPr/>
      <dgm:t>
        <a:bodyPr/>
        <a:lstStyle/>
        <a:p>
          <a:r>
            <a:rPr lang="en-GB"/>
            <a:t>SAP S/4HANA Cloud is sold through a subscription model based on number of required productive systems.</a:t>
          </a:r>
          <a:endParaRPr lang="en-US"/>
        </a:p>
      </dgm:t>
    </dgm:pt>
    <dgm:pt modelId="{E04D5702-F4DA-49B5-997E-3B3219B83E64}" type="parTrans" cxnId="{FC237F1C-70D5-4140-B50E-D36661F85389}">
      <dgm:prSet/>
      <dgm:spPr/>
      <dgm:t>
        <a:bodyPr/>
        <a:lstStyle/>
        <a:p>
          <a:endParaRPr lang="en-US"/>
        </a:p>
      </dgm:t>
    </dgm:pt>
    <dgm:pt modelId="{14C3B1CF-2083-4224-BD03-A264BEE32EBF}" type="sibTrans" cxnId="{FC237F1C-70D5-4140-B50E-D36661F85389}">
      <dgm:prSet/>
      <dgm:spPr/>
      <dgm:t>
        <a:bodyPr/>
        <a:lstStyle/>
        <a:p>
          <a:endParaRPr lang="en-US"/>
        </a:p>
      </dgm:t>
    </dgm:pt>
    <dgm:pt modelId="{0385CE36-BC88-4C94-A5A6-0AB883DB86D8}">
      <dgm:prSet/>
      <dgm:spPr/>
      <dgm:t>
        <a:bodyPr/>
        <a:lstStyle/>
        <a:p>
          <a:r>
            <a:rPr lang="en-GB"/>
            <a:t>Pricing is set at the partner's discretion but requires Brand Guardian approval.</a:t>
          </a:r>
          <a:endParaRPr lang="en-US"/>
        </a:p>
      </dgm:t>
    </dgm:pt>
    <dgm:pt modelId="{466AD70C-DD79-4A71-859D-D5FE9E439551}" type="parTrans" cxnId="{2DD02E4E-43D3-4DAF-B81F-B64BC0AEF8C1}">
      <dgm:prSet/>
      <dgm:spPr/>
      <dgm:t>
        <a:bodyPr/>
        <a:lstStyle/>
        <a:p>
          <a:endParaRPr lang="en-US"/>
        </a:p>
      </dgm:t>
    </dgm:pt>
    <dgm:pt modelId="{1E297232-30CE-464D-999F-E960BD9CCD9D}" type="sibTrans" cxnId="{2DD02E4E-43D3-4DAF-B81F-B64BC0AEF8C1}">
      <dgm:prSet/>
      <dgm:spPr/>
      <dgm:t>
        <a:bodyPr/>
        <a:lstStyle/>
        <a:p>
          <a:endParaRPr lang="en-US"/>
        </a:p>
      </dgm:t>
    </dgm:pt>
    <dgm:pt modelId="{605EA86A-626D-48D8-8C7E-FCA09DF738B7}">
      <dgm:prSet/>
      <dgm:spPr/>
      <dgm:t>
        <a:bodyPr/>
        <a:lstStyle/>
        <a:p>
          <a:r>
            <a:rPr lang="en-GB" b="1" dirty="0">
              <a:solidFill>
                <a:srgbClr val="FF0000"/>
              </a:solidFill>
            </a:rPr>
            <a:t>SAP S/4HANA Cloud is sold through 3 user types; with additional pricing for add-ons, indirect access and storage</a:t>
          </a:r>
          <a:endParaRPr lang="en-US" dirty="0">
            <a:solidFill>
              <a:srgbClr val="FF0000"/>
            </a:solidFill>
          </a:endParaRPr>
        </a:p>
      </dgm:t>
    </dgm:pt>
    <dgm:pt modelId="{D0C4C758-A163-434E-8DF4-4F28B8277069}" type="parTrans" cxnId="{EE0C1864-1F57-4AEF-AE6F-FC9F2CCEBB63}">
      <dgm:prSet/>
      <dgm:spPr/>
      <dgm:t>
        <a:bodyPr/>
        <a:lstStyle/>
        <a:p>
          <a:endParaRPr lang="en-US"/>
        </a:p>
      </dgm:t>
    </dgm:pt>
    <dgm:pt modelId="{27B5AC2E-B35C-46D5-9F4F-2295DCB21C29}" type="sibTrans" cxnId="{EE0C1864-1F57-4AEF-AE6F-FC9F2CCEBB63}">
      <dgm:prSet/>
      <dgm:spPr/>
      <dgm:t>
        <a:bodyPr/>
        <a:lstStyle/>
        <a:p>
          <a:endParaRPr lang="en-US"/>
        </a:p>
      </dgm:t>
    </dgm:pt>
    <dgm:pt modelId="{0D761B92-AE59-483F-8F9B-17D5EB664860}" type="pres">
      <dgm:prSet presAssocID="{06D51942-104E-4974-815B-20C28C286EE6}" presName="vert0" presStyleCnt="0">
        <dgm:presLayoutVars>
          <dgm:dir/>
          <dgm:animOne val="branch"/>
          <dgm:animLvl val="lvl"/>
        </dgm:presLayoutVars>
      </dgm:prSet>
      <dgm:spPr/>
    </dgm:pt>
    <dgm:pt modelId="{B5EAC7A8-5BA7-4EEF-B395-FA11ABC8C331}" type="pres">
      <dgm:prSet presAssocID="{A7387A2D-7F10-4D9F-842F-74B0271ACFA5}" presName="thickLine" presStyleLbl="alignNode1" presStyleIdx="0" presStyleCnt="4"/>
      <dgm:spPr/>
    </dgm:pt>
    <dgm:pt modelId="{B05FC8D3-2B6B-47C8-B50F-8D69E35FABD6}" type="pres">
      <dgm:prSet presAssocID="{A7387A2D-7F10-4D9F-842F-74B0271ACFA5}" presName="horz1" presStyleCnt="0"/>
      <dgm:spPr/>
    </dgm:pt>
    <dgm:pt modelId="{789E487F-3167-4D76-803E-643EF5C81913}" type="pres">
      <dgm:prSet presAssocID="{A7387A2D-7F10-4D9F-842F-74B0271ACFA5}" presName="tx1" presStyleLbl="revTx" presStyleIdx="0" presStyleCnt="4"/>
      <dgm:spPr/>
    </dgm:pt>
    <dgm:pt modelId="{6B805258-7963-46BB-A22F-99666E09F0E2}" type="pres">
      <dgm:prSet presAssocID="{A7387A2D-7F10-4D9F-842F-74B0271ACFA5}" presName="vert1" presStyleCnt="0"/>
      <dgm:spPr/>
    </dgm:pt>
    <dgm:pt modelId="{5CE2D537-2FCA-4B08-B0B3-1A600410932B}" type="pres">
      <dgm:prSet presAssocID="{27E5CEFB-9C72-4999-8226-BE4789F1331D}" presName="thickLine" presStyleLbl="alignNode1" presStyleIdx="1" presStyleCnt="4"/>
      <dgm:spPr/>
    </dgm:pt>
    <dgm:pt modelId="{8657ED75-210A-4E35-9B22-2A59ABB2AD20}" type="pres">
      <dgm:prSet presAssocID="{27E5CEFB-9C72-4999-8226-BE4789F1331D}" presName="horz1" presStyleCnt="0"/>
      <dgm:spPr/>
    </dgm:pt>
    <dgm:pt modelId="{B027601F-6601-4284-A071-0F8075D3F55A}" type="pres">
      <dgm:prSet presAssocID="{27E5CEFB-9C72-4999-8226-BE4789F1331D}" presName="tx1" presStyleLbl="revTx" presStyleIdx="1" presStyleCnt="4"/>
      <dgm:spPr/>
    </dgm:pt>
    <dgm:pt modelId="{09C3939A-F601-4E64-BCC6-45DC14E17E6C}" type="pres">
      <dgm:prSet presAssocID="{27E5CEFB-9C72-4999-8226-BE4789F1331D}" presName="vert1" presStyleCnt="0"/>
      <dgm:spPr/>
    </dgm:pt>
    <dgm:pt modelId="{6B23BC22-98FA-4D14-B496-4C96166ECAA2}" type="pres">
      <dgm:prSet presAssocID="{0385CE36-BC88-4C94-A5A6-0AB883DB86D8}" presName="thickLine" presStyleLbl="alignNode1" presStyleIdx="2" presStyleCnt="4"/>
      <dgm:spPr/>
    </dgm:pt>
    <dgm:pt modelId="{02DC9582-0412-4940-9841-5E1E6F489D1A}" type="pres">
      <dgm:prSet presAssocID="{0385CE36-BC88-4C94-A5A6-0AB883DB86D8}" presName="horz1" presStyleCnt="0"/>
      <dgm:spPr/>
    </dgm:pt>
    <dgm:pt modelId="{16FAC404-A261-41CE-B89C-EF9A69B491D6}" type="pres">
      <dgm:prSet presAssocID="{0385CE36-BC88-4C94-A5A6-0AB883DB86D8}" presName="tx1" presStyleLbl="revTx" presStyleIdx="2" presStyleCnt="4"/>
      <dgm:spPr/>
    </dgm:pt>
    <dgm:pt modelId="{E4624055-4F07-4248-89E8-7E7B04F417F0}" type="pres">
      <dgm:prSet presAssocID="{0385CE36-BC88-4C94-A5A6-0AB883DB86D8}" presName="vert1" presStyleCnt="0"/>
      <dgm:spPr/>
    </dgm:pt>
    <dgm:pt modelId="{1D13E69A-AFD0-4605-B398-265E84C760CA}" type="pres">
      <dgm:prSet presAssocID="{605EA86A-626D-48D8-8C7E-FCA09DF738B7}" presName="thickLine" presStyleLbl="alignNode1" presStyleIdx="3" presStyleCnt="4"/>
      <dgm:spPr/>
    </dgm:pt>
    <dgm:pt modelId="{0F23976A-BECF-4DAD-88E5-A192830CEDCA}" type="pres">
      <dgm:prSet presAssocID="{605EA86A-626D-48D8-8C7E-FCA09DF738B7}" presName="horz1" presStyleCnt="0"/>
      <dgm:spPr/>
    </dgm:pt>
    <dgm:pt modelId="{5F6B8153-2899-4EC8-8E66-A1E10DAA7BA0}" type="pres">
      <dgm:prSet presAssocID="{605EA86A-626D-48D8-8C7E-FCA09DF738B7}" presName="tx1" presStyleLbl="revTx" presStyleIdx="3" presStyleCnt="4"/>
      <dgm:spPr/>
    </dgm:pt>
    <dgm:pt modelId="{7D6C5AB3-C547-4B8F-9C67-226BBF291639}" type="pres">
      <dgm:prSet presAssocID="{605EA86A-626D-48D8-8C7E-FCA09DF738B7}" presName="vert1" presStyleCnt="0"/>
      <dgm:spPr/>
    </dgm:pt>
  </dgm:ptLst>
  <dgm:cxnLst>
    <dgm:cxn modelId="{FC237F1C-70D5-4140-B50E-D36661F85389}" srcId="{06D51942-104E-4974-815B-20C28C286EE6}" destId="{27E5CEFB-9C72-4999-8226-BE4789F1331D}" srcOrd="1" destOrd="0" parTransId="{E04D5702-F4DA-49B5-997E-3B3219B83E64}" sibTransId="{14C3B1CF-2083-4224-BD03-A264BEE32EBF}"/>
    <dgm:cxn modelId="{51874A25-CA88-41CF-9493-529195119ACF}" type="presOf" srcId="{06D51942-104E-4974-815B-20C28C286EE6}" destId="{0D761B92-AE59-483F-8F9B-17D5EB664860}" srcOrd="0" destOrd="0" presId="urn:microsoft.com/office/officeart/2008/layout/LinedList"/>
    <dgm:cxn modelId="{314D315E-318C-4D3E-BC33-59F5DB1D7973}" type="presOf" srcId="{0385CE36-BC88-4C94-A5A6-0AB883DB86D8}" destId="{16FAC404-A261-41CE-B89C-EF9A69B491D6}" srcOrd="0" destOrd="0" presId="urn:microsoft.com/office/officeart/2008/layout/LinedList"/>
    <dgm:cxn modelId="{EE0C1864-1F57-4AEF-AE6F-FC9F2CCEBB63}" srcId="{06D51942-104E-4974-815B-20C28C286EE6}" destId="{605EA86A-626D-48D8-8C7E-FCA09DF738B7}" srcOrd="3" destOrd="0" parTransId="{D0C4C758-A163-434E-8DF4-4F28B8277069}" sibTransId="{27B5AC2E-B35C-46D5-9F4F-2295DCB21C29}"/>
    <dgm:cxn modelId="{2DD02E4E-43D3-4DAF-B81F-B64BC0AEF8C1}" srcId="{06D51942-104E-4974-815B-20C28C286EE6}" destId="{0385CE36-BC88-4C94-A5A6-0AB883DB86D8}" srcOrd="2" destOrd="0" parTransId="{466AD70C-DD79-4A71-859D-D5FE9E439551}" sibTransId="{1E297232-30CE-464D-999F-E960BD9CCD9D}"/>
    <dgm:cxn modelId="{7BD40B72-2068-4131-B9D2-1D500B08A993}" type="presOf" srcId="{A7387A2D-7F10-4D9F-842F-74B0271ACFA5}" destId="{789E487F-3167-4D76-803E-643EF5C81913}" srcOrd="0" destOrd="0" presId="urn:microsoft.com/office/officeart/2008/layout/LinedList"/>
    <dgm:cxn modelId="{EE5D5178-9C73-4860-BAAD-593A906C2CEE}" type="presOf" srcId="{605EA86A-626D-48D8-8C7E-FCA09DF738B7}" destId="{5F6B8153-2899-4EC8-8E66-A1E10DAA7BA0}" srcOrd="0" destOrd="0" presId="urn:microsoft.com/office/officeart/2008/layout/LinedList"/>
    <dgm:cxn modelId="{E9A417C0-2624-4BAC-BAE8-8DA4A105D20E}" type="presOf" srcId="{27E5CEFB-9C72-4999-8226-BE4789F1331D}" destId="{B027601F-6601-4284-A071-0F8075D3F55A}" srcOrd="0" destOrd="0" presId="urn:microsoft.com/office/officeart/2008/layout/LinedList"/>
    <dgm:cxn modelId="{1DFA47E6-E6B3-45BC-B0DC-5DC495131A0F}" srcId="{06D51942-104E-4974-815B-20C28C286EE6}" destId="{A7387A2D-7F10-4D9F-842F-74B0271ACFA5}" srcOrd="0" destOrd="0" parTransId="{9FEA571C-C040-4D70-96E4-BF459075D1D9}" sibTransId="{75C2DE71-C2FE-4837-AB93-9408A99033BE}"/>
    <dgm:cxn modelId="{BFAD441D-7A5F-4671-A1C3-A3652A44FA2F}" type="presParOf" srcId="{0D761B92-AE59-483F-8F9B-17D5EB664860}" destId="{B5EAC7A8-5BA7-4EEF-B395-FA11ABC8C331}" srcOrd="0" destOrd="0" presId="urn:microsoft.com/office/officeart/2008/layout/LinedList"/>
    <dgm:cxn modelId="{23902B9B-A5C2-4177-AA0B-BF4E91CC4C6F}" type="presParOf" srcId="{0D761B92-AE59-483F-8F9B-17D5EB664860}" destId="{B05FC8D3-2B6B-47C8-B50F-8D69E35FABD6}" srcOrd="1" destOrd="0" presId="urn:microsoft.com/office/officeart/2008/layout/LinedList"/>
    <dgm:cxn modelId="{0FCB3D94-AC68-400A-B6E6-ED52F4A3E715}" type="presParOf" srcId="{B05FC8D3-2B6B-47C8-B50F-8D69E35FABD6}" destId="{789E487F-3167-4D76-803E-643EF5C81913}" srcOrd="0" destOrd="0" presId="urn:microsoft.com/office/officeart/2008/layout/LinedList"/>
    <dgm:cxn modelId="{2CC0C25E-0C76-4797-954A-1A135112DD24}" type="presParOf" srcId="{B05FC8D3-2B6B-47C8-B50F-8D69E35FABD6}" destId="{6B805258-7963-46BB-A22F-99666E09F0E2}" srcOrd="1" destOrd="0" presId="urn:microsoft.com/office/officeart/2008/layout/LinedList"/>
    <dgm:cxn modelId="{A02758D1-C30B-482D-965D-5C5ED75E68AF}" type="presParOf" srcId="{0D761B92-AE59-483F-8F9B-17D5EB664860}" destId="{5CE2D537-2FCA-4B08-B0B3-1A600410932B}" srcOrd="2" destOrd="0" presId="urn:microsoft.com/office/officeart/2008/layout/LinedList"/>
    <dgm:cxn modelId="{66796513-2430-4617-A39E-8F423F7F7059}" type="presParOf" srcId="{0D761B92-AE59-483F-8F9B-17D5EB664860}" destId="{8657ED75-210A-4E35-9B22-2A59ABB2AD20}" srcOrd="3" destOrd="0" presId="urn:microsoft.com/office/officeart/2008/layout/LinedList"/>
    <dgm:cxn modelId="{B6B521AE-D7F2-4F95-BEF8-04D0B1B21DCE}" type="presParOf" srcId="{8657ED75-210A-4E35-9B22-2A59ABB2AD20}" destId="{B027601F-6601-4284-A071-0F8075D3F55A}" srcOrd="0" destOrd="0" presId="urn:microsoft.com/office/officeart/2008/layout/LinedList"/>
    <dgm:cxn modelId="{39D8BCEE-27EF-49EC-913F-FDE68D33B113}" type="presParOf" srcId="{8657ED75-210A-4E35-9B22-2A59ABB2AD20}" destId="{09C3939A-F601-4E64-BCC6-45DC14E17E6C}" srcOrd="1" destOrd="0" presId="urn:microsoft.com/office/officeart/2008/layout/LinedList"/>
    <dgm:cxn modelId="{E177DBB0-852F-40EF-827C-034641631917}" type="presParOf" srcId="{0D761B92-AE59-483F-8F9B-17D5EB664860}" destId="{6B23BC22-98FA-4D14-B496-4C96166ECAA2}" srcOrd="4" destOrd="0" presId="urn:microsoft.com/office/officeart/2008/layout/LinedList"/>
    <dgm:cxn modelId="{CAD84FBA-3910-4FDF-AF76-53B3BD7777CA}" type="presParOf" srcId="{0D761B92-AE59-483F-8F9B-17D5EB664860}" destId="{02DC9582-0412-4940-9841-5E1E6F489D1A}" srcOrd="5" destOrd="0" presId="urn:microsoft.com/office/officeart/2008/layout/LinedList"/>
    <dgm:cxn modelId="{621F1C71-227E-4280-A17C-ECB32387D344}" type="presParOf" srcId="{02DC9582-0412-4940-9841-5E1E6F489D1A}" destId="{16FAC404-A261-41CE-B89C-EF9A69B491D6}" srcOrd="0" destOrd="0" presId="urn:microsoft.com/office/officeart/2008/layout/LinedList"/>
    <dgm:cxn modelId="{659D1965-BE66-4191-B98E-D41A4EA97ED4}" type="presParOf" srcId="{02DC9582-0412-4940-9841-5E1E6F489D1A}" destId="{E4624055-4F07-4248-89E8-7E7B04F417F0}" srcOrd="1" destOrd="0" presId="urn:microsoft.com/office/officeart/2008/layout/LinedList"/>
    <dgm:cxn modelId="{D05C3DE4-3350-4F18-AC62-1F49D192DC8F}" type="presParOf" srcId="{0D761B92-AE59-483F-8F9B-17D5EB664860}" destId="{1D13E69A-AFD0-4605-B398-265E84C760CA}" srcOrd="6" destOrd="0" presId="urn:microsoft.com/office/officeart/2008/layout/LinedList"/>
    <dgm:cxn modelId="{C9FE60CF-8575-495E-8A71-64EF13D4153D}" type="presParOf" srcId="{0D761B92-AE59-483F-8F9B-17D5EB664860}" destId="{0F23976A-BECF-4DAD-88E5-A192830CEDCA}" srcOrd="7" destOrd="0" presId="urn:microsoft.com/office/officeart/2008/layout/LinedList"/>
    <dgm:cxn modelId="{34F6E706-734E-42B7-90A5-626C4131D4B9}" type="presParOf" srcId="{0F23976A-BECF-4DAD-88E5-A192830CEDCA}" destId="{5F6B8153-2899-4EC8-8E66-A1E10DAA7BA0}" srcOrd="0" destOrd="0" presId="urn:microsoft.com/office/officeart/2008/layout/LinedList"/>
    <dgm:cxn modelId="{A7EDEBDF-6F59-44BF-9175-4825F4F41219}" type="presParOf" srcId="{0F23976A-BECF-4DAD-88E5-A192830CEDCA}" destId="{7D6C5AB3-C547-4B8F-9C67-226BBF29163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B4A6E7-8CA2-4664-BA0D-F95AC88892C8}">
      <dsp:nvSpPr>
        <dsp:cNvPr id="0" name=""/>
        <dsp:cNvSpPr/>
      </dsp:nvSpPr>
      <dsp:spPr>
        <a:xfrm>
          <a:off x="249196" y="612801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4FF3A3-EB5C-44D5-8BF8-71AA32E47902}">
      <dsp:nvSpPr>
        <dsp:cNvPr id="0" name=""/>
        <dsp:cNvSpPr/>
      </dsp:nvSpPr>
      <dsp:spPr>
        <a:xfrm>
          <a:off x="418230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43C07E-134B-4831-8FB7-F860E34665D3}">
      <dsp:nvSpPr>
        <dsp:cNvPr id="0" name=""/>
        <dsp:cNvSpPr/>
      </dsp:nvSpPr>
      <dsp:spPr>
        <a:xfrm>
          <a:off x="1226603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solidFill>
                <a:srgbClr val="FF0000"/>
              </a:solidFill>
            </a:rPr>
            <a:t>Faster innovation</a:t>
          </a:r>
          <a:endParaRPr lang="en-US" sz="1900" kern="1200" dirty="0">
            <a:solidFill>
              <a:srgbClr val="FF0000"/>
            </a:solidFill>
          </a:endParaRPr>
        </a:p>
      </dsp:txBody>
      <dsp:txXfrm>
        <a:off x="1226603" y="612801"/>
        <a:ext cx="1897320" cy="804923"/>
      </dsp:txXfrm>
    </dsp:sp>
    <dsp:sp modelId="{AB12796A-AC6D-4AD7-AF2D-823512B0EB06}">
      <dsp:nvSpPr>
        <dsp:cNvPr id="0" name=""/>
        <dsp:cNvSpPr/>
      </dsp:nvSpPr>
      <dsp:spPr>
        <a:xfrm>
          <a:off x="3454517" y="612801"/>
          <a:ext cx="804923" cy="8049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EA8CCB-4868-41F6-A75C-7002A1E0DEC2}">
      <dsp:nvSpPr>
        <dsp:cNvPr id="0" name=""/>
        <dsp:cNvSpPr/>
      </dsp:nvSpPr>
      <dsp:spPr>
        <a:xfrm>
          <a:off x="3623551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9DC4CE-7041-454B-98A0-3F020E61778B}">
      <dsp:nvSpPr>
        <dsp:cNvPr id="0" name=""/>
        <dsp:cNvSpPr/>
      </dsp:nvSpPr>
      <dsp:spPr>
        <a:xfrm>
          <a:off x="4431925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solidFill>
                <a:srgbClr val="FF0000"/>
              </a:solidFill>
            </a:rPr>
            <a:t>Lowest TCO</a:t>
          </a:r>
          <a:endParaRPr lang="en-US" sz="1900" kern="1200" dirty="0">
            <a:solidFill>
              <a:srgbClr val="FF0000"/>
            </a:solidFill>
          </a:endParaRPr>
        </a:p>
      </dsp:txBody>
      <dsp:txXfrm>
        <a:off x="4431925" y="612801"/>
        <a:ext cx="1897320" cy="804923"/>
      </dsp:txXfrm>
    </dsp:sp>
    <dsp:sp modelId="{794ABDE0-2421-4023-B957-0C463351530A}">
      <dsp:nvSpPr>
        <dsp:cNvPr id="0" name=""/>
        <dsp:cNvSpPr/>
      </dsp:nvSpPr>
      <dsp:spPr>
        <a:xfrm>
          <a:off x="6659839" y="612801"/>
          <a:ext cx="804923" cy="8049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6CAA20-C2CB-4A71-A0CB-617E299B5C45}">
      <dsp:nvSpPr>
        <dsp:cNvPr id="0" name=""/>
        <dsp:cNvSpPr/>
      </dsp:nvSpPr>
      <dsp:spPr>
        <a:xfrm>
          <a:off x="6828873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F7263-6D9B-4B25-A132-74510689855B}">
      <dsp:nvSpPr>
        <dsp:cNvPr id="0" name=""/>
        <dsp:cNvSpPr/>
      </dsp:nvSpPr>
      <dsp:spPr>
        <a:xfrm>
          <a:off x="7637246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More secure</a:t>
          </a:r>
          <a:endParaRPr lang="en-US" sz="1900" kern="1200" dirty="0"/>
        </a:p>
      </dsp:txBody>
      <dsp:txXfrm>
        <a:off x="7637246" y="612801"/>
        <a:ext cx="1897320" cy="804923"/>
      </dsp:txXfrm>
    </dsp:sp>
    <dsp:sp modelId="{D51FD961-0713-44C7-AFC6-BC4BDE5999B6}">
      <dsp:nvSpPr>
        <dsp:cNvPr id="0" name=""/>
        <dsp:cNvSpPr/>
      </dsp:nvSpPr>
      <dsp:spPr>
        <a:xfrm>
          <a:off x="249196" y="1998479"/>
          <a:ext cx="804923" cy="8049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162760-E1B6-4F27-8040-5259683668FE}">
      <dsp:nvSpPr>
        <dsp:cNvPr id="0" name=""/>
        <dsp:cNvSpPr/>
      </dsp:nvSpPr>
      <dsp:spPr>
        <a:xfrm>
          <a:off x="418230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86F516-10C8-4AEC-B65E-FB72F7AC456B}">
      <dsp:nvSpPr>
        <dsp:cNvPr id="0" name=""/>
        <dsp:cNvSpPr/>
      </dsp:nvSpPr>
      <dsp:spPr>
        <a:xfrm>
          <a:off x="1226603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Easy to replicate and deploy</a:t>
          </a:r>
          <a:endParaRPr lang="en-US" sz="1900" kern="1200" dirty="0"/>
        </a:p>
      </dsp:txBody>
      <dsp:txXfrm>
        <a:off x="1226603" y="1998479"/>
        <a:ext cx="1897320" cy="804923"/>
      </dsp:txXfrm>
    </dsp:sp>
    <dsp:sp modelId="{E8E46E6D-E999-424A-AEF5-3F17A9B4FB72}">
      <dsp:nvSpPr>
        <dsp:cNvPr id="0" name=""/>
        <dsp:cNvSpPr/>
      </dsp:nvSpPr>
      <dsp:spPr>
        <a:xfrm>
          <a:off x="3454517" y="1998479"/>
          <a:ext cx="804923" cy="80492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F954CC-D3D3-4193-BBD1-5FAA3C9B02FB}">
      <dsp:nvSpPr>
        <dsp:cNvPr id="0" name=""/>
        <dsp:cNvSpPr/>
      </dsp:nvSpPr>
      <dsp:spPr>
        <a:xfrm>
          <a:off x="3623551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60D30B-12E9-48FC-A345-ADF54EAB3F30}">
      <dsp:nvSpPr>
        <dsp:cNvPr id="0" name=""/>
        <dsp:cNvSpPr/>
      </dsp:nvSpPr>
      <dsp:spPr>
        <a:xfrm>
          <a:off x="4431925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>
              <a:solidFill>
                <a:srgbClr val="FF0000"/>
              </a:solidFill>
            </a:rPr>
            <a:t>"Forced" simplification and standardization</a:t>
          </a:r>
          <a:endParaRPr lang="en-US" sz="1900" kern="1200" dirty="0">
            <a:solidFill>
              <a:srgbClr val="FF0000"/>
            </a:solidFill>
          </a:endParaRPr>
        </a:p>
      </dsp:txBody>
      <dsp:txXfrm>
        <a:off x="4431925" y="1998479"/>
        <a:ext cx="1897320" cy="804923"/>
      </dsp:txXfrm>
    </dsp:sp>
    <dsp:sp modelId="{5F709782-B7A2-4D7C-B708-FA3A90542354}">
      <dsp:nvSpPr>
        <dsp:cNvPr id="0" name=""/>
        <dsp:cNvSpPr/>
      </dsp:nvSpPr>
      <dsp:spPr>
        <a:xfrm>
          <a:off x="6659839" y="1998479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4738B9-C3DE-47CB-860A-B09E9FCD95DF}">
      <dsp:nvSpPr>
        <dsp:cNvPr id="0" name=""/>
        <dsp:cNvSpPr/>
      </dsp:nvSpPr>
      <dsp:spPr>
        <a:xfrm>
          <a:off x="6828873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10D7D7-B6A8-47CA-A926-A4FCD452D542}">
      <dsp:nvSpPr>
        <dsp:cNvPr id="0" name=""/>
        <dsp:cNvSpPr/>
      </dsp:nvSpPr>
      <dsp:spPr>
        <a:xfrm>
          <a:off x="7637246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Easy to scale</a:t>
          </a:r>
          <a:endParaRPr lang="en-US" sz="1900" kern="1200"/>
        </a:p>
      </dsp:txBody>
      <dsp:txXfrm>
        <a:off x="7637246" y="1998479"/>
        <a:ext cx="1897320" cy="80492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ACB935-6129-4681-85FC-BC3D0E08218C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D93383-1CDF-441E-B69A-73BF935BAF42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E2C70D-6E6E-4CDC-8CC0-5CB2C9574534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S/4HANA Cloud Product Management</a:t>
          </a:r>
          <a:endParaRPr lang="en-US" sz="1500" kern="1200"/>
        </a:p>
      </dsp:txBody>
      <dsp:txXfrm>
        <a:off x="944271" y="565603"/>
        <a:ext cx="1709921" cy="725421"/>
      </dsp:txXfrm>
    </dsp:sp>
    <dsp:sp modelId="{DE600567-D665-4ED5-8A02-097747C55499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7ECD8B-0663-47F1-8416-AC4AC85C1783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2AEA18-80F3-48AF-A488-C0910EE47B95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SAP Solution Management Team</a:t>
          </a:r>
          <a:endParaRPr lang="en-US" sz="1500" kern="1200"/>
        </a:p>
      </dsp:txBody>
      <dsp:txXfrm>
        <a:off x="3833002" y="565603"/>
        <a:ext cx="1709921" cy="725421"/>
      </dsp:txXfrm>
    </dsp:sp>
    <dsp:sp modelId="{82F909E2-1BEB-470E-8679-D3D3E70F5A74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525A27-ADCF-42FE-96C3-D76432B35C29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C90946-0B7E-44AD-B563-E97FFA87FC0E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 dirty="0">
              <a:solidFill>
                <a:srgbClr val="FF0000"/>
              </a:solidFill>
            </a:rPr>
            <a:t>SAP regional presales team</a:t>
          </a:r>
          <a:endParaRPr lang="en-US" sz="1500" b="1" kern="1200" dirty="0">
            <a:solidFill>
              <a:srgbClr val="FF0000"/>
            </a:solidFill>
          </a:endParaRPr>
        </a:p>
      </dsp:txBody>
      <dsp:txXfrm>
        <a:off x="944271" y="2142949"/>
        <a:ext cx="1709921" cy="725421"/>
      </dsp:txXfrm>
    </dsp:sp>
    <dsp:sp modelId="{B72FD52C-5008-4EB1-B791-0B402331629D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41A062-C680-49CA-97CD-41634F479A21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564388-11D7-4C8B-85DD-A46643A887F0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SAP Sales Team</a:t>
          </a:r>
          <a:endParaRPr lang="en-US" sz="1500" kern="1200"/>
        </a:p>
      </dsp:txBody>
      <dsp:txXfrm>
        <a:off x="3833002" y="2142949"/>
        <a:ext cx="1709921" cy="725421"/>
      </dsp:txXfrm>
    </dsp:sp>
    <dsp:sp modelId="{A58EE4BE-18ED-42BA-B68E-498FCFB8FA04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0B75F3-1E9A-4242-8A10-D06E0C90108B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A6D1B3-6E14-474A-ABAB-D6A5C9C2C0E0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Partner Sales Team</a:t>
          </a:r>
          <a:endParaRPr lang="en-US" sz="1500" kern="1200"/>
        </a:p>
      </dsp:txBody>
      <dsp:txXfrm>
        <a:off x="944271" y="3720295"/>
        <a:ext cx="1709921" cy="725421"/>
      </dsp:txXfrm>
    </dsp:sp>
    <dsp:sp modelId="{408CBDC7-81A1-4EAB-A6A1-2C5C355484C8}">
      <dsp:nvSpPr>
        <dsp:cNvPr id="0" name=""/>
        <dsp:cNvSpPr/>
      </dsp:nvSpPr>
      <dsp:spPr>
        <a:xfrm>
          <a:off x="2952133" y="3720295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8E8D01-B3FF-4E20-87BF-E7106F8E8ED9}">
      <dsp:nvSpPr>
        <dsp:cNvPr id="0" name=""/>
        <dsp:cNvSpPr/>
      </dsp:nvSpPr>
      <dsp:spPr>
        <a:xfrm>
          <a:off x="3104472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C89A72-F2A5-46FA-8D45-0171BDF5E4CA}">
      <dsp:nvSpPr>
        <dsp:cNvPr id="0" name=""/>
        <dsp:cNvSpPr/>
      </dsp:nvSpPr>
      <dsp:spPr>
        <a:xfrm>
          <a:off x="3833002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No one moderates the call</a:t>
          </a:r>
          <a:endParaRPr lang="en-US" sz="1500" kern="1200"/>
        </a:p>
      </dsp:txBody>
      <dsp:txXfrm>
        <a:off x="3833002" y="3720295"/>
        <a:ext cx="1709921" cy="72542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F3A7AB-36E7-40CD-9579-36B15114797B}">
      <dsp:nvSpPr>
        <dsp:cNvPr id="0" name=""/>
        <dsp:cNvSpPr/>
      </dsp:nvSpPr>
      <dsp:spPr>
        <a:xfrm>
          <a:off x="0" y="814339"/>
          <a:ext cx="5606327" cy="15033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1B386C-F2B3-4645-8E7B-EF5B722DD769}">
      <dsp:nvSpPr>
        <dsp:cNvPr id="0" name=""/>
        <dsp:cNvSpPr/>
      </dsp:nvSpPr>
      <dsp:spPr>
        <a:xfrm>
          <a:off x="454777" y="1152603"/>
          <a:ext cx="826867" cy="82686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26C436-3C5F-4F97-BB6F-C4CED66824BA}">
      <dsp:nvSpPr>
        <dsp:cNvPr id="0" name=""/>
        <dsp:cNvSpPr/>
      </dsp:nvSpPr>
      <dsp:spPr>
        <a:xfrm>
          <a:off x="1736422" y="814339"/>
          <a:ext cx="3869904" cy="1503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09" tIns="159109" rIns="159109" bIns="15910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 dirty="0">
              <a:solidFill>
                <a:srgbClr val="FF0000"/>
              </a:solidFill>
            </a:rPr>
            <a:t>True</a:t>
          </a:r>
          <a:endParaRPr lang="en-US" sz="2500" b="1" kern="1200" dirty="0">
            <a:solidFill>
              <a:srgbClr val="FF0000"/>
            </a:solidFill>
          </a:endParaRPr>
        </a:p>
      </dsp:txBody>
      <dsp:txXfrm>
        <a:off x="1736422" y="814339"/>
        <a:ext cx="3869904" cy="1503396"/>
      </dsp:txXfrm>
    </dsp:sp>
    <dsp:sp modelId="{543F4DEC-3426-4B1B-9191-6392B4D7DE7E}">
      <dsp:nvSpPr>
        <dsp:cNvPr id="0" name=""/>
        <dsp:cNvSpPr/>
      </dsp:nvSpPr>
      <dsp:spPr>
        <a:xfrm>
          <a:off x="0" y="2693585"/>
          <a:ext cx="5606327" cy="150339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073783-B5F9-4263-B8DB-6E1B3066EF05}">
      <dsp:nvSpPr>
        <dsp:cNvPr id="0" name=""/>
        <dsp:cNvSpPr/>
      </dsp:nvSpPr>
      <dsp:spPr>
        <a:xfrm>
          <a:off x="454777" y="3031849"/>
          <a:ext cx="826867" cy="82686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7B9979-8A59-46A2-880C-2597BC7DDEDD}">
      <dsp:nvSpPr>
        <dsp:cNvPr id="0" name=""/>
        <dsp:cNvSpPr/>
      </dsp:nvSpPr>
      <dsp:spPr>
        <a:xfrm>
          <a:off x="1736422" y="2693585"/>
          <a:ext cx="3869904" cy="1503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09" tIns="159109" rIns="159109" bIns="159109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False</a:t>
          </a:r>
          <a:endParaRPr lang="en-US" sz="2500" kern="1200"/>
        </a:p>
      </dsp:txBody>
      <dsp:txXfrm>
        <a:off x="1736422" y="2693585"/>
        <a:ext cx="3869904" cy="150339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F1FFB6-001B-4D3C-BD69-1021A1C92D7F}">
      <dsp:nvSpPr>
        <dsp:cNvPr id="0" name=""/>
        <dsp:cNvSpPr/>
      </dsp:nvSpPr>
      <dsp:spPr>
        <a:xfrm>
          <a:off x="764804" y="1417932"/>
          <a:ext cx="1128937" cy="1128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CAEF8D-EFFC-42FF-98BD-FBD24354D87F}">
      <dsp:nvSpPr>
        <dsp:cNvPr id="0" name=""/>
        <dsp:cNvSpPr/>
      </dsp:nvSpPr>
      <dsp:spPr>
        <a:xfrm>
          <a:off x="74897" y="2873388"/>
          <a:ext cx="250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000" kern="1200"/>
            <a:t>True</a:t>
          </a:r>
          <a:endParaRPr lang="en-US" sz="5000" kern="1200"/>
        </a:p>
      </dsp:txBody>
      <dsp:txXfrm>
        <a:off x="74897" y="2873388"/>
        <a:ext cx="2508750" cy="720000"/>
      </dsp:txXfrm>
    </dsp:sp>
    <dsp:sp modelId="{1BAAA658-D498-485C-8CAD-BD6E16CA30F1}">
      <dsp:nvSpPr>
        <dsp:cNvPr id="0" name=""/>
        <dsp:cNvSpPr/>
      </dsp:nvSpPr>
      <dsp:spPr>
        <a:xfrm>
          <a:off x="3712585" y="1417932"/>
          <a:ext cx="1128937" cy="1128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95A59F-00FB-43CC-90F0-3A8970481C85}">
      <dsp:nvSpPr>
        <dsp:cNvPr id="0" name=""/>
        <dsp:cNvSpPr/>
      </dsp:nvSpPr>
      <dsp:spPr>
        <a:xfrm>
          <a:off x="3022679" y="2873388"/>
          <a:ext cx="250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000" kern="1200" dirty="0">
              <a:solidFill>
                <a:srgbClr val="FF0000"/>
              </a:solidFill>
            </a:rPr>
            <a:t>False</a:t>
          </a:r>
          <a:endParaRPr lang="en-US" sz="5000" kern="1200" dirty="0">
            <a:solidFill>
              <a:srgbClr val="FF0000"/>
            </a:solidFill>
          </a:endParaRPr>
        </a:p>
      </dsp:txBody>
      <dsp:txXfrm>
        <a:off x="3022679" y="2873388"/>
        <a:ext cx="2508750" cy="72000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59552-4977-4511-8A82-770B8AC2249A}">
      <dsp:nvSpPr>
        <dsp:cNvPr id="0" name=""/>
        <dsp:cNvSpPr/>
      </dsp:nvSpPr>
      <dsp:spPr>
        <a:xfrm>
          <a:off x="460351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37A163-D916-4691-8954-DA9D29CA0583}">
      <dsp:nvSpPr>
        <dsp:cNvPr id="0" name=""/>
        <dsp:cNvSpPr/>
      </dsp:nvSpPr>
      <dsp:spPr>
        <a:xfrm>
          <a:off x="155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Qualifying the lead</a:t>
          </a:r>
          <a:endParaRPr lang="en-US" sz="1400" kern="1200"/>
        </a:p>
      </dsp:txBody>
      <dsp:txXfrm>
        <a:off x="155" y="1627105"/>
        <a:ext cx="1673437" cy="669375"/>
      </dsp:txXfrm>
    </dsp:sp>
    <dsp:sp modelId="{807F9EBE-B090-4BB5-BA57-9E4C0F574254}">
      <dsp:nvSpPr>
        <dsp:cNvPr id="0" name=""/>
        <dsp:cNvSpPr/>
      </dsp:nvSpPr>
      <dsp:spPr>
        <a:xfrm>
          <a:off x="2426640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AF6A95-8DD1-4610-B6AD-9D536D5083A0}">
      <dsp:nvSpPr>
        <dsp:cNvPr id="0" name=""/>
        <dsp:cNvSpPr/>
      </dsp:nvSpPr>
      <dsp:spPr>
        <a:xfrm>
          <a:off x="1966444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Brand Guardian Review</a:t>
          </a:r>
          <a:endParaRPr lang="en-US" sz="1400" kern="1200"/>
        </a:p>
      </dsp:txBody>
      <dsp:txXfrm>
        <a:off x="1966444" y="1627105"/>
        <a:ext cx="1673437" cy="669375"/>
      </dsp:txXfrm>
    </dsp:sp>
    <dsp:sp modelId="{36037913-A24D-4CF1-B007-B013701FB6B9}">
      <dsp:nvSpPr>
        <dsp:cNvPr id="0" name=""/>
        <dsp:cNvSpPr/>
      </dsp:nvSpPr>
      <dsp:spPr>
        <a:xfrm>
          <a:off x="4392929" y="580888"/>
          <a:ext cx="753046" cy="75304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A8E333-5C0A-4C58-8504-138DB2FC6E81}">
      <dsp:nvSpPr>
        <dsp:cNvPr id="0" name=""/>
        <dsp:cNvSpPr/>
      </dsp:nvSpPr>
      <dsp:spPr>
        <a:xfrm>
          <a:off x="3932733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Discovery Assessment</a:t>
          </a:r>
          <a:endParaRPr lang="en-US" sz="1400" kern="1200"/>
        </a:p>
      </dsp:txBody>
      <dsp:txXfrm>
        <a:off x="3932733" y="1627105"/>
        <a:ext cx="1673437" cy="669375"/>
      </dsp:txXfrm>
    </dsp:sp>
    <dsp:sp modelId="{E42FC02F-737F-46D0-A560-08C82A8616DF}">
      <dsp:nvSpPr>
        <dsp:cNvPr id="0" name=""/>
        <dsp:cNvSpPr/>
      </dsp:nvSpPr>
      <dsp:spPr>
        <a:xfrm>
          <a:off x="460351" y="2714840"/>
          <a:ext cx="753046" cy="75304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76E5E-1B05-4993-A5A6-4E71898D05CB}">
      <dsp:nvSpPr>
        <dsp:cNvPr id="0" name=""/>
        <dsp:cNvSpPr/>
      </dsp:nvSpPr>
      <dsp:spPr>
        <a:xfrm>
          <a:off x="155" y="3761057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Deal Qualification</a:t>
          </a:r>
          <a:endParaRPr lang="en-US" sz="1400" kern="1200"/>
        </a:p>
      </dsp:txBody>
      <dsp:txXfrm>
        <a:off x="155" y="3761057"/>
        <a:ext cx="1673437" cy="669375"/>
      </dsp:txXfrm>
    </dsp:sp>
    <dsp:sp modelId="{3251C264-C326-420D-8222-93A7932F0FDD}">
      <dsp:nvSpPr>
        <dsp:cNvPr id="0" name=""/>
        <dsp:cNvSpPr/>
      </dsp:nvSpPr>
      <dsp:spPr>
        <a:xfrm>
          <a:off x="2426640" y="2714840"/>
          <a:ext cx="753046" cy="75304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9497C6-6F34-484A-B6E2-4A33973246FF}">
      <dsp:nvSpPr>
        <dsp:cNvPr id="0" name=""/>
        <dsp:cNvSpPr/>
      </dsp:nvSpPr>
      <dsp:spPr>
        <a:xfrm>
          <a:off x="1966444" y="3761057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Registering opportunity with SAP </a:t>
          </a:r>
          <a:r>
            <a:rPr lang="en-GB" sz="1400" kern="1200" dirty="0" err="1"/>
            <a:t>PartnerEdge</a:t>
          </a:r>
          <a:endParaRPr lang="en-US" sz="1400" kern="1200" dirty="0"/>
        </a:p>
      </dsp:txBody>
      <dsp:txXfrm>
        <a:off x="1966444" y="3761057"/>
        <a:ext cx="1673437" cy="669375"/>
      </dsp:txXfrm>
    </dsp:sp>
    <dsp:sp modelId="{9C2E12ED-CCC4-4779-B10B-D33F80FDA18A}">
      <dsp:nvSpPr>
        <dsp:cNvPr id="0" name=""/>
        <dsp:cNvSpPr/>
      </dsp:nvSpPr>
      <dsp:spPr>
        <a:xfrm>
          <a:off x="4392929" y="2714840"/>
          <a:ext cx="753046" cy="753046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595FFC-D044-418A-A025-42B65BC9C75C}">
      <dsp:nvSpPr>
        <dsp:cNvPr id="0" name=""/>
        <dsp:cNvSpPr/>
      </dsp:nvSpPr>
      <dsp:spPr>
        <a:xfrm>
          <a:off x="3932733" y="3761057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Complete Quick Qualification at Brand Guardian Tool</a:t>
          </a:r>
          <a:endParaRPr lang="en-US" sz="1400" kern="1200"/>
        </a:p>
      </dsp:txBody>
      <dsp:txXfrm>
        <a:off x="3932733" y="3761057"/>
        <a:ext cx="1673437" cy="66937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F38DAF-B6DF-49A0-8B26-0A592EBB0CE2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08F87F-CEE2-48AF-8FB2-E48DCEE4E6A6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solidFill>
                <a:srgbClr val="FF0000"/>
              </a:solidFill>
            </a:rPr>
            <a:t>Add-ons</a:t>
          </a:r>
          <a:endParaRPr lang="en-US" sz="1700" kern="1200" dirty="0">
            <a:solidFill>
              <a:srgbClr val="FF0000"/>
            </a:solidFill>
          </a:endParaRPr>
        </a:p>
      </dsp:txBody>
      <dsp:txXfrm>
        <a:off x="586952" y="1530923"/>
        <a:ext cx="2037895" cy="720000"/>
      </dsp:txXfrm>
    </dsp:sp>
    <dsp:sp modelId="{542CBAC7-8C6C-4CED-9CDF-80E1C9E79A1E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7FB437-F485-44A6-8CC1-939AC7B060FB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solidFill>
                <a:srgbClr val="FF0000"/>
              </a:solidFill>
            </a:rPr>
            <a:t>Standardized Integrations With Other SAP Products</a:t>
          </a:r>
          <a:endParaRPr lang="en-US" sz="1700" kern="1200" dirty="0">
            <a:solidFill>
              <a:srgbClr val="FF0000"/>
            </a:solidFill>
          </a:endParaRPr>
        </a:p>
      </dsp:txBody>
      <dsp:txXfrm>
        <a:off x="2981479" y="1530923"/>
        <a:ext cx="2037895" cy="720000"/>
      </dsp:txXfrm>
    </dsp:sp>
    <dsp:sp modelId="{843726FB-6870-4644-9808-12A63DD4A7A8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7921B1-7B23-45E0-92BA-B6F4FBE151D1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Co-Pilot</a:t>
          </a:r>
          <a:endParaRPr lang="en-US" sz="1700" kern="1200"/>
        </a:p>
      </dsp:txBody>
      <dsp:txXfrm>
        <a:off x="586952" y="3978129"/>
        <a:ext cx="2037895" cy="720000"/>
      </dsp:txXfrm>
    </dsp:sp>
    <dsp:sp modelId="{935D20EA-C806-4520-8A20-0293FD8535E5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FF5A80-6E35-4BF1-944D-1013482D2F1D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Test Scripts</a:t>
          </a:r>
          <a:endParaRPr lang="en-US" sz="1700" kern="1200"/>
        </a:p>
      </dsp:txBody>
      <dsp:txXfrm>
        <a:off x="2981479" y="3978129"/>
        <a:ext cx="2037895" cy="72000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36452A-D189-49A6-9CEF-9F7A3A0A5D48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C1C54F-6720-4C14-AE43-12BBEBCF1134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>
              <a:solidFill>
                <a:srgbClr val="FF0000"/>
              </a:solidFill>
            </a:rPr>
            <a:t>Consume existing apps from the SAP App </a:t>
          </a:r>
          <a:r>
            <a:rPr lang="en-GB" sz="1700" b="1" kern="1200" dirty="0" err="1">
              <a:solidFill>
                <a:srgbClr val="FF0000"/>
              </a:solidFill>
            </a:rPr>
            <a:t>Center</a:t>
          </a:r>
          <a:endParaRPr lang="en-US" sz="1700" b="1" kern="1200" dirty="0">
            <a:solidFill>
              <a:srgbClr val="FF0000"/>
            </a:solidFill>
          </a:endParaRPr>
        </a:p>
      </dsp:txBody>
      <dsp:txXfrm>
        <a:off x="586952" y="1530923"/>
        <a:ext cx="2037895" cy="720000"/>
      </dsp:txXfrm>
    </dsp:sp>
    <dsp:sp modelId="{270DDA88-EEA2-436C-9997-917DF77B1173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5A4AD2-A6D0-4EFB-B392-E02F80130CC1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b="1" kern="1200" dirty="0">
              <a:solidFill>
                <a:srgbClr val="FF0000"/>
              </a:solidFill>
            </a:rPr>
            <a:t>Develop dependent extensions</a:t>
          </a:r>
          <a:endParaRPr lang="en-US" sz="1700" b="1" kern="1200" dirty="0">
            <a:solidFill>
              <a:srgbClr val="FF0000"/>
            </a:solidFill>
          </a:endParaRPr>
        </a:p>
      </dsp:txBody>
      <dsp:txXfrm>
        <a:off x="2981479" y="1530923"/>
        <a:ext cx="2037895" cy="720000"/>
      </dsp:txXfrm>
    </dsp:sp>
    <dsp:sp modelId="{5BD9D689-FEC7-45D7-B093-793B186BD732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11605-5D9D-473F-B546-869BD5B09AEC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solidFill>
                <a:srgbClr val="FF0000"/>
              </a:solidFill>
            </a:rPr>
            <a:t>Develop your own custom applications</a:t>
          </a:r>
          <a:endParaRPr lang="en-US" sz="1700" kern="1200" dirty="0">
            <a:solidFill>
              <a:srgbClr val="FF0000"/>
            </a:solidFill>
          </a:endParaRPr>
        </a:p>
      </dsp:txBody>
      <dsp:txXfrm>
        <a:off x="586952" y="3978129"/>
        <a:ext cx="2037895" cy="720000"/>
      </dsp:txXfrm>
    </dsp:sp>
    <dsp:sp modelId="{F4805DC3-6D4E-49D3-B9EB-C35422694A88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75D8B7-E7A5-499C-B68A-D60F9015B829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Adapt existing Fiori Uis</a:t>
          </a:r>
          <a:endParaRPr lang="en-US" sz="1700" kern="1200"/>
        </a:p>
      </dsp:txBody>
      <dsp:txXfrm>
        <a:off x="2981479" y="3978129"/>
        <a:ext cx="2037895" cy="72000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9BBF37-6609-4CC8-8F39-80DD496EEA08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BDD8D0-2320-46C9-95A2-033D9E5029EE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0282F6-5799-4DE9-995A-B094A19388BC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Check the whitelisted APIs on the API Business Hub</a:t>
          </a:r>
          <a:endParaRPr lang="en-US" sz="1300" kern="1200"/>
        </a:p>
      </dsp:txBody>
      <dsp:txXfrm>
        <a:off x="944271" y="1354276"/>
        <a:ext cx="1709921" cy="725421"/>
      </dsp:txXfrm>
    </dsp:sp>
    <dsp:sp modelId="{C30E79BE-A8DF-4521-833E-A4E608444D8E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0024C8-49B1-4C12-BDF4-07E53F6A939E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1F8F29-47AD-4823-A497-639542BE1D84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Request a new API from SAP</a:t>
          </a:r>
          <a:endParaRPr lang="en-US" sz="1300" kern="1200"/>
        </a:p>
      </dsp:txBody>
      <dsp:txXfrm>
        <a:off x="3833002" y="1354276"/>
        <a:ext cx="1709921" cy="725421"/>
      </dsp:txXfrm>
    </dsp:sp>
    <dsp:sp modelId="{4CD4D10D-08B4-4D33-823C-F8501139F5C9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45AA65-7834-4740-9049-588E138C7A7A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EE53D1-1097-42CE-A60F-E055F7A10699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kern="1200" dirty="0">
              <a:solidFill>
                <a:srgbClr val="FF0000"/>
              </a:solidFill>
            </a:rPr>
            <a:t>Check Best Practices Explorer for integration scope items</a:t>
          </a:r>
          <a:endParaRPr lang="en-US" sz="1300" b="1" kern="1200" dirty="0">
            <a:solidFill>
              <a:srgbClr val="FF0000"/>
            </a:solidFill>
          </a:endParaRPr>
        </a:p>
      </dsp:txBody>
      <dsp:txXfrm>
        <a:off x="944271" y="2931622"/>
        <a:ext cx="1709921" cy="725421"/>
      </dsp:txXfrm>
    </dsp:sp>
    <dsp:sp modelId="{8607103F-80A7-423D-ADF0-9D57495EAB8A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8EB374-E187-4508-A57D-25E80838130C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09235-F3F0-46DA-B84A-5921891CE776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Check the Roadmap for future integrations</a:t>
          </a:r>
          <a:endParaRPr lang="en-US" sz="1300" kern="1200"/>
        </a:p>
      </dsp:txBody>
      <dsp:txXfrm>
        <a:off x="3833002" y="2931622"/>
        <a:ext cx="1709921" cy="725421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612F8-BB0A-4E66-B15F-3FD71F039829}">
      <dsp:nvSpPr>
        <dsp:cNvPr id="0" name=""/>
        <dsp:cNvSpPr/>
      </dsp:nvSpPr>
      <dsp:spPr>
        <a:xfrm>
          <a:off x="326476" y="288355"/>
          <a:ext cx="1020796" cy="102079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C96A4E-1F61-47CF-ABEA-09B8C99FBA74}">
      <dsp:nvSpPr>
        <dsp:cNvPr id="0" name=""/>
        <dsp:cNvSpPr/>
      </dsp:nvSpPr>
      <dsp:spPr>
        <a:xfrm>
          <a:off x="544022" y="505902"/>
          <a:ext cx="585703" cy="58570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E94AA1-ACBC-4446-9575-F9FCB590F754}">
      <dsp:nvSpPr>
        <dsp:cNvPr id="0" name=""/>
        <dsp:cNvSpPr/>
      </dsp:nvSpPr>
      <dsp:spPr>
        <a:xfrm>
          <a:off x="155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100" b="1" kern="1200" dirty="0">
              <a:solidFill>
                <a:srgbClr val="FF0000"/>
              </a:solidFill>
            </a:rPr>
            <a:t>Starter</a:t>
          </a:r>
          <a:endParaRPr lang="en-US" sz="2100" b="1" kern="1200" dirty="0">
            <a:solidFill>
              <a:srgbClr val="FF0000"/>
            </a:solidFill>
          </a:endParaRPr>
        </a:p>
      </dsp:txBody>
      <dsp:txXfrm>
        <a:off x="155" y="1627105"/>
        <a:ext cx="1673437" cy="669375"/>
      </dsp:txXfrm>
    </dsp:sp>
    <dsp:sp modelId="{D3CC1742-BF4A-401A-AB02-90BB0EF4E270}">
      <dsp:nvSpPr>
        <dsp:cNvPr id="0" name=""/>
        <dsp:cNvSpPr/>
      </dsp:nvSpPr>
      <dsp:spPr>
        <a:xfrm>
          <a:off x="2292765" y="288355"/>
          <a:ext cx="1020796" cy="102079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603831-665F-4BB1-B6C8-4E8B40757B75}">
      <dsp:nvSpPr>
        <dsp:cNvPr id="0" name=""/>
        <dsp:cNvSpPr/>
      </dsp:nvSpPr>
      <dsp:spPr>
        <a:xfrm>
          <a:off x="2510311" y="505902"/>
          <a:ext cx="585703" cy="58570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7A6B0E-2AD4-4572-A7E0-3A513D43A444}">
      <dsp:nvSpPr>
        <dsp:cNvPr id="0" name=""/>
        <dsp:cNvSpPr/>
      </dsp:nvSpPr>
      <dsp:spPr>
        <a:xfrm>
          <a:off x="1966444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100" kern="1200"/>
            <a:t>Production</a:t>
          </a:r>
          <a:endParaRPr lang="en-US" sz="2100" kern="1200"/>
        </a:p>
      </dsp:txBody>
      <dsp:txXfrm>
        <a:off x="1966444" y="1627105"/>
        <a:ext cx="1673437" cy="669375"/>
      </dsp:txXfrm>
    </dsp:sp>
    <dsp:sp modelId="{8CF45427-AFED-4E6B-890A-2FAF20865AA3}">
      <dsp:nvSpPr>
        <dsp:cNvPr id="0" name=""/>
        <dsp:cNvSpPr/>
      </dsp:nvSpPr>
      <dsp:spPr>
        <a:xfrm>
          <a:off x="4259054" y="288355"/>
          <a:ext cx="1020796" cy="102079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4E733A-0E3B-4B48-BBDE-A70A4D9033B9}">
      <dsp:nvSpPr>
        <dsp:cNvPr id="0" name=""/>
        <dsp:cNvSpPr/>
      </dsp:nvSpPr>
      <dsp:spPr>
        <a:xfrm>
          <a:off x="4476601" y="505902"/>
          <a:ext cx="585703" cy="58570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471967-AC9B-4492-B47B-F3968B00966A}">
      <dsp:nvSpPr>
        <dsp:cNvPr id="0" name=""/>
        <dsp:cNvSpPr/>
      </dsp:nvSpPr>
      <dsp:spPr>
        <a:xfrm>
          <a:off x="3932733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100" kern="1200"/>
            <a:t>Demo</a:t>
          </a:r>
          <a:endParaRPr lang="en-US" sz="2100" kern="1200"/>
        </a:p>
      </dsp:txBody>
      <dsp:txXfrm>
        <a:off x="3932733" y="1627105"/>
        <a:ext cx="1673437" cy="669375"/>
      </dsp:txXfrm>
    </dsp:sp>
    <dsp:sp modelId="{981FDF57-3A68-458C-9ED9-C1D82F289BEB}">
      <dsp:nvSpPr>
        <dsp:cNvPr id="0" name=""/>
        <dsp:cNvSpPr/>
      </dsp:nvSpPr>
      <dsp:spPr>
        <a:xfrm>
          <a:off x="1309620" y="2714840"/>
          <a:ext cx="1020796" cy="102079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4F2788-CA42-486E-A700-E4F7E9347FF0}">
      <dsp:nvSpPr>
        <dsp:cNvPr id="0" name=""/>
        <dsp:cNvSpPr/>
      </dsp:nvSpPr>
      <dsp:spPr>
        <a:xfrm>
          <a:off x="1527167" y="2932387"/>
          <a:ext cx="585703" cy="58570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78ED6A-EC28-41F8-8AD4-DC0C4805596B}">
      <dsp:nvSpPr>
        <dsp:cNvPr id="0" name=""/>
        <dsp:cNvSpPr/>
      </dsp:nvSpPr>
      <dsp:spPr>
        <a:xfrm>
          <a:off x="983300" y="4053590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100" kern="1200"/>
            <a:t>Quality</a:t>
          </a:r>
          <a:endParaRPr lang="en-US" sz="2100" kern="1200"/>
        </a:p>
      </dsp:txBody>
      <dsp:txXfrm>
        <a:off x="983300" y="4053590"/>
        <a:ext cx="1673437" cy="669375"/>
      </dsp:txXfrm>
    </dsp:sp>
    <dsp:sp modelId="{A82C4DB3-A59C-4533-AFAD-4CB8EFFF516C}">
      <dsp:nvSpPr>
        <dsp:cNvPr id="0" name=""/>
        <dsp:cNvSpPr/>
      </dsp:nvSpPr>
      <dsp:spPr>
        <a:xfrm>
          <a:off x="3275909" y="2714840"/>
          <a:ext cx="1020796" cy="102079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64FCF0-BD13-465A-A51A-EF411339AD4E}">
      <dsp:nvSpPr>
        <dsp:cNvPr id="0" name=""/>
        <dsp:cNvSpPr/>
      </dsp:nvSpPr>
      <dsp:spPr>
        <a:xfrm>
          <a:off x="3493456" y="2932387"/>
          <a:ext cx="585703" cy="58570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B7729E-4F1B-448A-981B-B883EAE4DEDC}">
      <dsp:nvSpPr>
        <dsp:cNvPr id="0" name=""/>
        <dsp:cNvSpPr/>
      </dsp:nvSpPr>
      <dsp:spPr>
        <a:xfrm>
          <a:off x="2949589" y="4053590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2100" kern="1200"/>
            <a:t>Test</a:t>
          </a:r>
          <a:endParaRPr lang="en-US" sz="2100" kern="1200"/>
        </a:p>
      </dsp:txBody>
      <dsp:txXfrm>
        <a:off x="2949589" y="4053590"/>
        <a:ext cx="1673437" cy="66937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5B4D47-6552-4ABF-B0A6-03FE194AEC3B}">
      <dsp:nvSpPr>
        <dsp:cNvPr id="0" name=""/>
        <dsp:cNvSpPr/>
      </dsp:nvSpPr>
      <dsp:spPr>
        <a:xfrm>
          <a:off x="1090502" y="10633"/>
          <a:ext cx="1170558" cy="117055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B203F6-9895-4341-9107-4CB171211D65}">
      <dsp:nvSpPr>
        <dsp:cNvPr id="0" name=""/>
        <dsp:cNvSpPr/>
      </dsp:nvSpPr>
      <dsp:spPr>
        <a:xfrm>
          <a:off x="1339965" y="260097"/>
          <a:ext cx="671631" cy="6716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02140B-81CF-4F0F-9693-1BBC875F743E}">
      <dsp:nvSpPr>
        <dsp:cNvPr id="0" name=""/>
        <dsp:cNvSpPr/>
      </dsp:nvSpPr>
      <dsp:spPr>
        <a:xfrm>
          <a:off x="716307" y="1545792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b="1" kern="1200" dirty="0">
              <a:solidFill>
                <a:srgbClr val="FF0000"/>
              </a:solidFill>
            </a:rPr>
            <a:t>Roadmap Viewer</a:t>
          </a:r>
          <a:endParaRPr lang="en-US" sz="1700" b="1" kern="1200" dirty="0">
            <a:solidFill>
              <a:srgbClr val="FF0000"/>
            </a:solidFill>
          </a:endParaRPr>
        </a:p>
      </dsp:txBody>
      <dsp:txXfrm>
        <a:off x="716307" y="1545792"/>
        <a:ext cx="1918947" cy="720000"/>
      </dsp:txXfrm>
    </dsp:sp>
    <dsp:sp modelId="{863772B7-55DC-4E4F-8FC9-23B490D2BFB9}">
      <dsp:nvSpPr>
        <dsp:cNvPr id="0" name=""/>
        <dsp:cNvSpPr/>
      </dsp:nvSpPr>
      <dsp:spPr>
        <a:xfrm>
          <a:off x="3345266" y="10633"/>
          <a:ext cx="1170558" cy="11705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0AC63B-87B0-4524-B355-174661CD8A8F}">
      <dsp:nvSpPr>
        <dsp:cNvPr id="0" name=""/>
        <dsp:cNvSpPr/>
      </dsp:nvSpPr>
      <dsp:spPr>
        <a:xfrm>
          <a:off x="3594729" y="260097"/>
          <a:ext cx="671631" cy="67163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6DD412-CD92-44BD-9C8A-0321718827C0}">
      <dsp:nvSpPr>
        <dsp:cNvPr id="0" name=""/>
        <dsp:cNvSpPr/>
      </dsp:nvSpPr>
      <dsp:spPr>
        <a:xfrm>
          <a:off x="2971071" y="1545792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S/4HANA Cloud Landing Page</a:t>
          </a:r>
          <a:endParaRPr lang="en-US" sz="1700" kern="1200"/>
        </a:p>
      </dsp:txBody>
      <dsp:txXfrm>
        <a:off x="2971071" y="1545792"/>
        <a:ext cx="1918947" cy="720000"/>
      </dsp:txXfrm>
    </dsp:sp>
    <dsp:sp modelId="{C7053EEC-E33A-414F-A08B-41F7AD3BE8ED}">
      <dsp:nvSpPr>
        <dsp:cNvPr id="0" name=""/>
        <dsp:cNvSpPr/>
      </dsp:nvSpPr>
      <dsp:spPr>
        <a:xfrm>
          <a:off x="1090502" y="2745528"/>
          <a:ext cx="1170558" cy="11705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0E4FA0-5629-457A-9A19-5C42488EAE3B}">
      <dsp:nvSpPr>
        <dsp:cNvPr id="0" name=""/>
        <dsp:cNvSpPr/>
      </dsp:nvSpPr>
      <dsp:spPr>
        <a:xfrm>
          <a:off x="1339965" y="2994992"/>
          <a:ext cx="671631" cy="67163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313BE2-F282-46DB-A588-52E5D0C4145A}">
      <dsp:nvSpPr>
        <dsp:cNvPr id="0" name=""/>
        <dsp:cNvSpPr/>
      </dsp:nvSpPr>
      <dsp:spPr>
        <a:xfrm>
          <a:off x="716307" y="4280687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Best Practices Explorer</a:t>
          </a:r>
          <a:endParaRPr lang="en-US" sz="1700" kern="1200"/>
        </a:p>
      </dsp:txBody>
      <dsp:txXfrm>
        <a:off x="716307" y="4280687"/>
        <a:ext cx="1918947" cy="720000"/>
      </dsp:txXfrm>
    </dsp:sp>
    <dsp:sp modelId="{EA55CD62-F0AF-47C7-9972-2296B40438B7}">
      <dsp:nvSpPr>
        <dsp:cNvPr id="0" name=""/>
        <dsp:cNvSpPr/>
      </dsp:nvSpPr>
      <dsp:spPr>
        <a:xfrm>
          <a:off x="3345266" y="2745528"/>
          <a:ext cx="1170558" cy="117055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84CEFB-68D5-4188-A51C-E1ADAAF62A5E}">
      <dsp:nvSpPr>
        <dsp:cNvPr id="0" name=""/>
        <dsp:cNvSpPr/>
      </dsp:nvSpPr>
      <dsp:spPr>
        <a:xfrm>
          <a:off x="3594729" y="2994992"/>
          <a:ext cx="671631" cy="67163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DC15FE-BFA3-45E9-BE27-2DB8168F8CC5}">
      <dsp:nvSpPr>
        <dsp:cNvPr id="0" name=""/>
        <dsp:cNvSpPr/>
      </dsp:nvSpPr>
      <dsp:spPr>
        <a:xfrm>
          <a:off x="2971071" y="4280687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Functional Scope Description</a:t>
          </a:r>
          <a:endParaRPr lang="en-US" sz="1700" kern="1200"/>
        </a:p>
      </dsp:txBody>
      <dsp:txXfrm>
        <a:off x="2971071" y="4280687"/>
        <a:ext cx="1918947" cy="72000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4E0469-C044-478D-9FB4-088BFF0AAA78}">
      <dsp:nvSpPr>
        <dsp:cNvPr id="0" name=""/>
        <dsp:cNvSpPr/>
      </dsp:nvSpPr>
      <dsp:spPr>
        <a:xfrm>
          <a:off x="574338" y="359034"/>
          <a:ext cx="881175" cy="8811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C725AA-E603-4706-ABEE-461F583146C4}">
      <dsp:nvSpPr>
        <dsp:cNvPr id="0" name=""/>
        <dsp:cNvSpPr/>
      </dsp:nvSpPr>
      <dsp:spPr>
        <a:xfrm>
          <a:off x="35841" y="1540889"/>
          <a:ext cx="1958168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b="1" kern="1200" dirty="0">
              <a:solidFill>
                <a:srgbClr val="FF0000"/>
              </a:solidFill>
            </a:rPr>
            <a:t>Manage Your Solution</a:t>
          </a:r>
          <a:endParaRPr lang="en-US" sz="2300" b="1" kern="1200" dirty="0">
            <a:solidFill>
              <a:srgbClr val="FF0000"/>
            </a:solidFill>
          </a:endParaRPr>
        </a:p>
      </dsp:txBody>
      <dsp:txXfrm>
        <a:off x="35841" y="1540889"/>
        <a:ext cx="1958168" cy="720000"/>
      </dsp:txXfrm>
    </dsp:sp>
    <dsp:sp modelId="{0C2B06D4-B25E-47EB-9FDD-5B096BCC5C38}">
      <dsp:nvSpPr>
        <dsp:cNvPr id="0" name=""/>
        <dsp:cNvSpPr/>
      </dsp:nvSpPr>
      <dsp:spPr>
        <a:xfrm>
          <a:off x="2875186" y="359034"/>
          <a:ext cx="881175" cy="8811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A74A5-2981-4004-BFC3-51ABEF25E32B}">
      <dsp:nvSpPr>
        <dsp:cNvPr id="0" name=""/>
        <dsp:cNvSpPr/>
      </dsp:nvSpPr>
      <dsp:spPr>
        <a:xfrm>
          <a:off x="2336690" y="1540889"/>
          <a:ext cx="1958168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Expert Configuration</a:t>
          </a:r>
          <a:endParaRPr lang="en-US" sz="2300" kern="1200"/>
        </a:p>
      </dsp:txBody>
      <dsp:txXfrm>
        <a:off x="2336690" y="1540889"/>
        <a:ext cx="1958168" cy="720000"/>
      </dsp:txXfrm>
    </dsp:sp>
    <dsp:sp modelId="{630C2A05-2121-49C0-9181-3CB6C9A430DC}">
      <dsp:nvSpPr>
        <dsp:cNvPr id="0" name=""/>
        <dsp:cNvSpPr/>
      </dsp:nvSpPr>
      <dsp:spPr>
        <a:xfrm>
          <a:off x="574338" y="2750431"/>
          <a:ext cx="881175" cy="88117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E959C0-7270-4B6F-B741-2955E01EAA99}">
      <dsp:nvSpPr>
        <dsp:cNvPr id="0" name=""/>
        <dsp:cNvSpPr/>
      </dsp:nvSpPr>
      <dsp:spPr>
        <a:xfrm>
          <a:off x="35841" y="3932286"/>
          <a:ext cx="1958168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Explore Your Solution</a:t>
          </a:r>
          <a:endParaRPr lang="en-US" sz="2300" kern="1200"/>
        </a:p>
      </dsp:txBody>
      <dsp:txXfrm>
        <a:off x="35841" y="3932286"/>
        <a:ext cx="1958168" cy="720000"/>
      </dsp:txXfrm>
    </dsp:sp>
    <dsp:sp modelId="{BBAD77F5-0273-4239-BA28-6BE79B64C90E}">
      <dsp:nvSpPr>
        <dsp:cNvPr id="0" name=""/>
        <dsp:cNvSpPr/>
      </dsp:nvSpPr>
      <dsp:spPr>
        <a:xfrm>
          <a:off x="2875186" y="2750431"/>
          <a:ext cx="881175" cy="88117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794763-2D37-4CC4-B386-AB728B2BB57D}">
      <dsp:nvSpPr>
        <dsp:cNvPr id="0" name=""/>
        <dsp:cNvSpPr/>
      </dsp:nvSpPr>
      <dsp:spPr>
        <a:xfrm>
          <a:off x="2336690" y="3932286"/>
          <a:ext cx="1958168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Self-Service Solution</a:t>
          </a:r>
          <a:endParaRPr lang="en-US" sz="2300" kern="1200"/>
        </a:p>
      </dsp:txBody>
      <dsp:txXfrm>
        <a:off x="2336690" y="3932286"/>
        <a:ext cx="1958168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382A5-51FB-4FFF-AB08-59AE6D128243}">
      <dsp:nvSpPr>
        <dsp:cNvPr id="0" name=""/>
        <dsp:cNvSpPr/>
      </dsp:nvSpPr>
      <dsp:spPr>
        <a:xfrm>
          <a:off x="326476" y="288355"/>
          <a:ext cx="1020796" cy="102079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55E7B5-6F31-45C9-96A2-340764C9B4D3}">
      <dsp:nvSpPr>
        <dsp:cNvPr id="0" name=""/>
        <dsp:cNvSpPr/>
      </dsp:nvSpPr>
      <dsp:spPr>
        <a:xfrm>
          <a:off x="544022" y="505902"/>
          <a:ext cx="585703" cy="58570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749F5B-7941-4822-9E18-9A17FE57ACDC}">
      <dsp:nvSpPr>
        <dsp:cNvPr id="0" name=""/>
        <dsp:cNvSpPr/>
      </dsp:nvSpPr>
      <dsp:spPr>
        <a:xfrm>
          <a:off x="155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b="1" kern="1200" dirty="0">
              <a:solidFill>
                <a:srgbClr val="FF0000"/>
              </a:solidFill>
            </a:rPr>
            <a:t>Growth is fundamental to build the value of the business.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155" y="1627105"/>
        <a:ext cx="1673437" cy="669375"/>
      </dsp:txXfrm>
    </dsp:sp>
    <dsp:sp modelId="{EFF4474D-F61A-4D24-9548-184041A96A22}">
      <dsp:nvSpPr>
        <dsp:cNvPr id="0" name=""/>
        <dsp:cNvSpPr/>
      </dsp:nvSpPr>
      <dsp:spPr>
        <a:xfrm>
          <a:off x="2292765" y="288355"/>
          <a:ext cx="1020796" cy="102079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4AC57C-723A-4C80-A22F-EE26B272E870}">
      <dsp:nvSpPr>
        <dsp:cNvPr id="0" name=""/>
        <dsp:cNvSpPr/>
      </dsp:nvSpPr>
      <dsp:spPr>
        <a:xfrm>
          <a:off x="2510311" y="505902"/>
          <a:ext cx="585703" cy="58570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8439F9-537E-43BD-B2BB-4BB08D0BE5D2}">
      <dsp:nvSpPr>
        <dsp:cNvPr id="0" name=""/>
        <dsp:cNvSpPr/>
      </dsp:nvSpPr>
      <dsp:spPr>
        <a:xfrm>
          <a:off x="1966444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b="1" kern="1200" dirty="0">
              <a:solidFill>
                <a:srgbClr val="FF0000"/>
              </a:solidFill>
            </a:rPr>
            <a:t>Cash is fundamental to keep your business going and to survive.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1966444" y="1627105"/>
        <a:ext cx="1673437" cy="669375"/>
      </dsp:txXfrm>
    </dsp:sp>
    <dsp:sp modelId="{E958C384-2EA7-4FDC-ABD5-2E6F3D3BEEE6}">
      <dsp:nvSpPr>
        <dsp:cNvPr id="0" name=""/>
        <dsp:cNvSpPr/>
      </dsp:nvSpPr>
      <dsp:spPr>
        <a:xfrm>
          <a:off x="4259054" y="288355"/>
          <a:ext cx="1020796" cy="102079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B97E84-EC31-453D-907F-DE3E8320340A}">
      <dsp:nvSpPr>
        <dsp:cNvPr id="0" name=""/>
        <dsp:cNvSpPr/>
      </dsp:nvSpPr>
      <dsp:spPr>
        <a:xfrm>
          <a:off x="4476601" y="505902"/>
          <a:ext cx="585703" cy="58570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12080C-626F-4770-B8BE-A1B71B7B9214}">
      <dsp:nvSpPr>
        <dsp:cNvPr id="0" name=""/>
        <dsp:cNvSpPr/>
      </dsp:nvSpPr>
      <dsp:spPr>
        <a:xfrm>
          <a:off x="3932733" y="1627105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b="1" kern="1200" dirty="0">
              <a:solidFill>
                <a:srgbClr val="FF0000"/>
              </a:solidFill>
            </a:rPr>
            <a:t>Profitability is key to get a greater valuation for your business.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3932733" y="1627105"/>
        <a:ext cx="1673437" cy="669375"/>
      </dsp:txXfrm>
    </dsp:sp>
    <dsp:sp modelId="{D0E3C401-3802-48CF-8E88-E30AA65E35F5}">
      <dsp:nvSpPr>
        <dsp:cNvPr id="0" name=""/>
        <dsp:cNvSpPr/>
      </dsp:nvSpPr>
      <dsp:spPr>
        <a:xfrm>
          <a:off x="326476" y="2714840"/>
          <a:ext cx="1020796" cy="102079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D667C3-C737-4252-992D-5AEC9E795470}">
      <dsp:nvSpPr>
        <dsp:cNvPr id="0" name=""/>
        <dsp:cNvSpPr/>
      </dsp:nvSpPr>
      <dsp:spPr>
        <a:xfrm>
          <a:off x="544022" y="2932387"/>
          <a:ext cx="585703" cy="58570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F42E4E-AE15-4203-97C0-E4C993DFB69F}">
      <dsp:nvSpPr>
        <dsp:cNvPr id="0" name=""/>
        <dsp:cNvSpPr/>
      </dsp:nvSpPr>
      <dsp:spPr>
        <a:xfrm>
          <a:off x="155" y="4053590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Win one or two customers per year.</a:t>
          </a:r>
          <a:endParaRPr lang="en-US" sz="1100" kern="1200"/>
        </a:p>
      </dsp:txBody>
      <dsp:txXfrm>
        <a:off x="155" y="4053590"/>
        <a:ext cx="1673437" cy="669375"/>
      </dsp:txXfrm>
    </dsp:sp>
    <dsp:sp modelId="{2800BEF4-690C-450B-BB45-9DBD2531B2BE}">
      <dsp:nvSpPr>
        <dsp:cNvPr id="0" name=""/>
        <dsp:cNvSpPr/>
      </dsp:nvSpPr>
      <dsp:spPr>
        <a:xfrm>
          <a:off x="2292765" y="2714840"/>
          <a:ext cx="1020796" cy="102079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7CB11B-C97B-4313-AA3C-48FAF817BD73}">
      <dsp:nvSpPr>
        <dsp:cNvPr id="0" name=""/>
        <dsp:cNvSpPr/>
      </dsp:nvSpPr>
      <dsp:spPr>
        <a:xfrm>
          <a:off x="2510311" y="2932387"/>
          <a:ext cx="585703" cy="58570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4F7C26-B4F5-4CF8-9D18-234C09756B41}">
      <dsp:nvSpPr>
        <dsp:cNvPr id="0" name=""/>
        <dsp:cNvSpPr/>
      </dsp:nvSpPr>
      <dsp:spPr>
        <a:xfrm>
          <a:off x="1966444" y="4053590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To have at least 18 months to recover costs of customer acquisition.</a:t>
          </a:r>
          <a:endParaRPr lang="en-US" sz="1100" kern="1200"/>
        </a:p>
      </dsp:txBody>
      <dsp:txXfrm>
        <a:off x="1966444" y="4053590"/>
        <a:ext cx="1673437" cy="669375"/>
      </dsp:txXfrm>
    </dsp:sp>
    <dsp:sp modelId="{7091088A-2BE6-40C6-B4C5-D3F748739F81}">
      <dsp:nvSpPr>
        <dsp:cNvPr id="0" name=""/>
        <dsp:cNvSpPr/>
      </dsp:nvSpPr>
      <dsp:spPr>
        <a:xfrm>
          <a:off x="4259054" y="2714840"/>
          <a:ext cx="1020796" cy="102079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5C5C2F-2498-44A7-9AC4-51D046C3C429}">
      <dsp:nvSpPr>
        <dsp:cNvPr id="0" name=""/>
        <dsp:cNvSpPr/>
      </dsp:nvSpPr>
      <dsp:spPr>
        <a:xfrm>
          <a:off x="4476601" y="2932387"/>
          <a:ext cx="585703" cy="585703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4192F7-5348-48C4-9F33-5EA86BF1AA3F}">
      <dsp:nvSpPr>
        <dsp:cNvPr id="0" name=""/>
        <dsp:cNvSpPr/>
      </dsp:nvSpPr>
      <dsp:spPr>
        <a:xfrm>
          <a:off x="3932733" y="4053590"/>
          <a:ext cx="1673437" cy="6693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Customer Acquisition costs need to be higher than the monthly revenue coming in.</a:t>
          </a:r>
          <a:endParaRPr lang="en-US" sz="1100" kern="1200"/>
        </a:p>
      </dsp:txBody>
      <dsp:txXfrm>
        <a:off x="3932733" y="4053590"/>
        <a:ext cx="1673437" cy="66937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92B68-F530-469D-8544-DA6CAB673B6C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90D3DB-145C-463E-873D-318FB8DF84E3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S/4HANA Cloud landing page</a:t>
          </a:r>
          <a:endParaRPr lang="en-US" sz="2100" kern="1200"/>
        </a:p>
      </dsp:txBody>
      <dsp:txXfrm>
        <a:off x="586952" y="1530923"/>
        <a:ext cx="2037895" cy="720000"/>
      </dsp:txXfrm>
    </dsp:sp>
    <dsp:sp modelId="{75B1B6BA-24BD-4D26-8657-B171B4F44C0A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2A5063-044E-4B39-80B6-AD288B56EA1B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SAP Best Practices Explorer</a:t>
          </a:r>
          <a:endParaRPr lang="en-US" sz="2100" kern="1200"/>
        </a:p>
      </dsp:txBody>
      <dsp:txXfrm>
        <a:off x="2981479" y="1530923"/>
        <a:ext cx="2037895" cy="720000"/>
      </dsp:txXfrm>
    </dsp:sp>
    <dsp:sp modelId="{7C529753-5571-4EF5-B8DE-F47363483FCA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0358E4-B8B9-472C-8C2B-65A0F42D04E6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SAP Activate Roadmap Viewer</a:t>
          </a:r>
          <a:endParaRPr lang="en-US" sz="2100" kern="1200"/>
        </a:p>
      </dsp:txBody>
      <dsp:txXfrm>
        <a:off x="586952" y="3978129"/>
        <a:ext cx="2037895" cy="720000"/>
      </dsp:txXfrm>
    </dsp:sp>
    <dsp:sp modelId="{E6708E4E-6CAB-4762-959E-421514CDD029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31BBC2-8592-44F5-938E-5A5E5B7CC003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 dirty="0">
              <a:solidFill>
                <a:srgbClr val="FF0000"/>
              </a:solidFill>
            </a:rPr>
            <a:t>SAP Cloud Trust </a:t>
          </a:r>
          <a:r>
            <a:rPr lang="en-GB" sz="2100" b="1" kern="1200" dirty="0" err="1">
              <a:solidFill>
                <a:srgbClr val="FF0000"/>
              </a:solidFill>
            </a:rPr>
            <a:t>Center</a:t>
          </a:r>
          <a:endParaRPr lang="en-US" sz="2100" b="1" kern="1200" dirty="0">
            <a:solidFill>
              <a:srgbClr val="FF0000"/>
            </a:solidFill>
          </a:endParaRPr>
        </a:p>
      </dsp:txBody>
      <dsp:txXfrm>
        <a:off x="2981479" y="3978129"/>
        <a:ext cx="2037895" cy="72000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6CAD39-246B-484E-9DE9-C1EAED824E2E}">
      <dsp:nvSpPr>
        <dsp:cNvPr id="0" name=""/>
        <dsp:cNvSpPr/>
      </dsp:nvSpPr>
      <dsp:spPr>
        <a:xfrm>
          <a:off x="1090502" y="10633"/>
          <a:ext cx="1170558" cy="117055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574313-77F0-4323-B6D0-E492DF2F8D14}">
      <dsp:nvSpPr>
        <dsp:cNvPr id="0" name=""/>
        <dsp:cNvSpPr/>
      </dsp:nvSpPr>
      <dsp:spPr>
        <a:xfrm>
          <a:off x="1339965" y="260097"/>
          <a:ext cx="671631" cy="6716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D6B33D-B2AA-45ED-AB3E-2F7D51C83BB3}">
      <dsp:nvSpPr>
        <dsp:cNvPr id="0" name=""/>
        <dsp:cNvSpPr/>
      </dsp:nvSpPr>
      <dsp:spPr>
        <a:xfrm>
          <a:off x="716307" y="1545792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/>
            <a:t>48 hours</a:t>
          </a:r>
          <a:endParaRPr lang="en-US" sz="3200" kern="1200"/>
        </a:p>
      </dsp:txBody>
      <dsp:txXfrm>
        <a:off x="716307" y="1545792"/>
        <a:ext cx="1918947" cy="720000"/>
      </dsp:txXfrm>
    </dsp:sp>
    <dsp:sp modelId="{5EF6060E-5C0A-4118-8272-E0DCF2D5AAF7}">
      <dsp:nvSpPr>
        <dsp:cNvPr id="0" name=""/>
        <dsp:cNvSpPr/>
      </dsp:nvSpPr>
      <dsp:spPr>
        <a:xfrm>
          <a:off x="3345266" y="10633"/>
          <a:ext cx="1170558" cy="11705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062A82-273C-4C7C-9D80-02B17706DA6F}">
      <dsp:nvSpPr>
        <dsp:cNvPr id="0" name=""/>
        <dsp:cNvSpPr/>
      </dsp:nvSpPr>
      <dsp:spPr>
        <a:xfrm>
          <a:off x="3594729" y="260097"/>
          <a:ext cx="671631" cy="67163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7D73A4-94A9-485B-99BF-221456FE6908}">
      <dsp:nvSpPr>
        <dsp:cNvPr id="0" name=""/>
        <dsp:cNvSpPr/>
      </dsp:nvSpPr>
      <dsp:spPr>
        <a:xfrm>
          <a:off x="2971071" y="1545792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/>
            <a:t>4 weeks</a:t>
          </a:r>
          <a:endParaRPr lang="en-US" sz="3200" kern="1200"/>
        </a:p>
      </dsp:txBody>
      <dsp:txXfrm>
        <a:off x="2971071" y="1545792"/>
        <a:ext cx="1918947" cy="720000"/>
      </dsp:txXfrm>
    </dsp:sp>
    <dsp:sp modelId="{A15B2479-B00F-4DBC-9066-6A7DA565B60B}">
      <dsp:nvSpPr>
        <dsp:cNvPr id="0" name=""/>
        <dsp:cNvSpPr/>
      </dsp:nvSpPr>
      <dsp:spPr>
        <a:xfrm>
          <a:off x="1090502" y="2745528"/>
          <a:ext cx="1170558" cy="11705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5B9A4E-DD6D-4F6F-877F-C7CB7667BDFD}">
      <dsp:nvSpPr>
        <dsp:cNvPr id="0" name=""/>
        <dsp:cNvSpPr/>
      </dsp:nvSpPr>
      <dsp:spPr>
        <a:xfrm>
          <a:off x="1339965" y="2994992"/>
          <a:ext cx="671631" cy="67163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4C87F0-A15D-4CCD-A304-3F5FA7BC360A}">
      <dsp:nvSpPr>
        <dsp:cNvPr id="0" name=""/>
        <dsp:cNvSpPr/>
      </dsp:nvSpPr>
      <dsp:spPr>
        <a:xfrm>
          <a:off x="716307" y="4280687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b="1" kern="1200" dirty="0">
              <a:solidFill>
                <a:srgbClr val="FF0000"/>
              </a:solidFill>
            </a:rPr>
            <a:t>1 week</a:t>
          </a:r>
          <a:endParaRPr lang="en-US" sz="3200" kern="1200" dirty="0">
            <a:solidFill>
              <a:srgbClr val="FF0000"/>
            </a:solidFill>
          </a:endParaRPr>
        </a:p>
      </dsp:txBody>
      <dsp:txXfrm>
        <a:off x="716307" y="4280687"/>
        <a:ext cx="1918947" cy="720000"/>
      </dsp:txXfrm>
    </dsp:sp>
    <dsp:sp modelId="{2E7A66D2-4B43-4E47-926E-3BC8BC4F835E}">
      <dsp:nvSpPr>
        <dsp:cNvPr id="0" name=""/>
        <dsp:cNvSpPr/>
      </dsp:nvSpPr>
      <dsp:spPr>
        <a:xfrm>
          <a:off x="3345266" y="2745528"/>
          <a:ext cx="1170558" cy="117055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7A9BAF-14C2-45CA-844E-24D060779E0F}">
      <dsp:nvSpPr>
        <dsp:cNvPr id="0" name=""/>
        <dsp:cNvSpPr/>
      </dsp:nvSpPr>
      <dsp:spPr>
        <a:xfrm>
          <a:off x="3594729" y="2994992"/>
          <a:ext cx="671631" cy="67163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3159F1-1BCB-452B-BAF1-DF592581AE7A}">
      <dsp:nvSpPr>
        <dsp:cNvPr id="0" name=""/>
        <dsp:cNvSpPr/>
      </dsp:nvSpPr>
      <dsp:spPr>
        <a:xfrm>
          <a:off x="2971071" y="4280687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/>
            <a:t>2 weeks</a:t>
          </a:r>
          <a:endParaRPr lang="en-US" sz="3200" kern="1200"/>
        </a:p>
      </dsp:txBody>
      <dsp:txXfrm>
        <a:off x="2971071" y="4280687"/>
        <a:ext cx="1918947" cy="72000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2612C3-CF51-4740-B7F8-69E72742A952}">
      <dsp:nvSpPr>
        <dsp:cNvPr id="0" name=""/>
        <dsp:cNvSpPr/>
      </dsp:nvSpPr>
      <dsp:spPr>
        <a:xfrm>
          <a:off x="1090502" y="10633"/>
          <a:ext cx="1170558" cy="117055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5FB06E-78D2-483F-922C-66503617DC49}">
      <dsp:nvSpPr>
        <dsp:cNvPr id="0" name=""/>
        <dsp:cNvSpPr/>
      </dsp:nvSpPr>
      <dsp:spPr>
        <a:xfrm>
          <a:off x="1339965" y="260097"/>
          <a:ext cx="671631" cy="6716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A81628-5B93-4BB7-8F88-6CC07B724E09}">
      <dsp:nvSpPr>
        <dsp:cNvPr id="0" name=""/>
        <dsp:cNvSpPr/>
      </dsp:nvSpPr>
      <dsp:spPr>
        <a:xfrm>
          <a:off x="716307" y="1545792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 dirty="0">
              <a:solidFill>
                <a:srgbClr val="FF0000"/>
              </a:solidFill>
            </a:rPr>
            <a:t>2</a:t>
          </a:r>
          <a:endParaRPr lang="en-US" sz="3200" kern="1200" dirty="0">
            <a:solidFill>
              <a:srgbClr val="FF0000"/>
            </a:solidFill>
          </a:endParaRPr>
        </a:p>
      </dsp:txBody>
      <dsp:txXfrm>
        <a:off x="716307" y="1545792"/>
        <a:ext cx="1918947" cy="720000"/>
      </dsp:txXfrm>
    </dsp:sp>
    <dsp:sp modelId="{EE293BCC-EB2C-4685-8A42-FB39B06C9E3F}">
      <dsp:nvSpPr>
        <dsp:cNvPr id="0" name=""/>
        <dsp:cNvSpPr/>
      </dsp:nvSpPr>
      <dsp:spPr>
        <a:xfrm>
          <a:off x="3345266" y="10633"/>
          <a:ext cx="1170558" cy="11705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259D1E-A960-4364-8B81-940691062A15}">
      <dsp:nvSpPr>
        <dsp:cNvPr id="0" name=""/>
        <dsp:cNvSpPr/>
      </dsp:nvSpPr>
      <dsp:spPr>
        <a:xfrm>
          <a:off x="3594729" y="260097"/>
          <a:ext cx="671631" cy="67163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91D8EC-DB65-407D-A4B0-709019573C55}">
      <dsp:nvSpPr>
        <dsp:cNvPr id="0" name=""/>
        <dsp:cNvSpPr/>
      </dsp:nvSpPr>
      <dsp:spPr>
        <a:xfrm>
          <a:off x="2971071" y="1545792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/>
            <a:t>4</a:t>
          </a:r>
          <a:endParaRPr lang="en-US" sz="3200" kern="1200"/>
        </a:p>
      </dsp:txBody>
      <dsp:txXfrm>
        <a:off x="2971071" y="1545792"/>
        <a:ext cx="1918947" cy="720000"/>
      </dsp:txXfrm>
    </dsp:sp>
    <dsp:sp modelId="{2C454835-035D-4D7C-BB49-D19869418C32}">
      <dsp:nvSpPr>
        <dsp:cNvPr id="0" name=""/>
        <dsp:cNvSpPr/>
      </dsp:nvSpPr>
      <dsp:spPr>
        <a:xfrm>
          <a:off x="1090502" y="2745528"/>
          <a:ext cx="1170558" cy="11705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B3536A-31CE-4E82-A092-79417999BDA2}">
      <dsp:nvSpPr>
        <dsp:cNvPr id="0" name=""/>
        <dsp:cNvSpPr/>
      </dsp:nvSpPr>
      <dsp:spPr>
        <a:xfrm>
          <a:off x="1339965" y="2994992"/>
          <a:ext cx="671631" cy="67163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B714B1-D105-445D-B739-D694ED94F99F}">
      <dsp:nvSpPr>
        <dsp:cNvPr id="0" name=""/>
        <dsp:cNvSpPr/>
      </dsp:nvSpPr>
      <dsp:spPr>
        <a:xfrm>
          <a:off x="716307" y="4280687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/>
            <a:t>3</a:t>
          </a:r>
          <a:endParaRPr lang="en-US" sz="3200" kern="1200"/>
        </a:p>
      </dsp:txBody>
      <dsp:txXfrm>
        <a:off x="716307" y="4280687"/>
        <a:ext cx="1918947" cy="720000"/>
      </dsp:txXfrm>
    </dsp:sp>
    <dsp:sp modelId="{554C7730-6C09-4608-BAC4-6CA75EF1ACA2}">
      <dsp:nvSpPr>
        <dsp:cNvPr id="0" name=""/>
        <dsp:cNvSpPr/>
      </dsp:nvSpPr>
      <dsp:spPr>
        <a:xfrm>
          <a:off x="3345266" y="2745528"/>
          <a:ext cx="1170558" cy="117055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0A9EB4-2539-493B-8C22-EB4AC70774E5}">
      <dsp:nvSpPr>
        <dsp:cNvPr id="0" name=""/>
        <dsp:cNvSpPr/>
      </dsp:nvSpPr>
      <dsp:spPr>
        <a:xfrm>
          <a:off x="3594729" y="2994992"/>
          <a:ext cx="671631" cy="67163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6B5823-7D4D-438B-A44A-B264C4281B5A}">
      <dsp:nvSpPr>
        <dsp:cNvPr id="0" name=""/>
        <dsp:cNvSpPr/>
      </dsp:nvSpPr>
      <dsp:spPr>
        <a:xfrm>
          <a:off x="2971071" y="4280687"/>
          <a:ext cx="191894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3200" kern="1200"/>
            <a:t>5</a:t>
          </a:r>
          <a:endParaRPr lang="en-US" sz="3200" kern="1200"/>
        </a:p>
      </dsp:txBody>
      <dsp:txXfrm>
        <a:off x="2971071" y="4280687"/>
        <a:ext cx="1918947" cy="72000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70A347-2FDA-4F42-811C-EA57C1F486D6}">
      <dsp:nvSpPr>
        <dsp:cNvPr id="0" name=""/>
        <dsp:cNvSpPr/>
      </dsp:nvSpPr>
      <dsp:spPr>
        <a:xfrm>
          <a:off x="764804" y="1417932"/>
          <a:ext cx="1128937" cy="1128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97382C-ED62-4DB1-9AB6-6560832890FA}">
      <dsp:nvSpPr>
        <dsp:cNvPr id="0" name=""/>
        <dsp:cNvSpPr/>
      </dsp:nvSpPr>
      <dsp:spPr>
        <a:xfrm>
          <a:off x="74897" y="2873388"/>
          <a:ext cx="250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000" b="1" kern="1200" dirty="0">
              <a:solidFill>
                <a:srgbClr val="FF0000"/>
              </a:solidFill>
            </a:rPr>
            <a:t>True</a:t>
          </a:r>
          <a:endParaRPr lang="en-US" sz="5000" b="1" kern="1200" dirty="0">
            <a:solidFill>
              <a:srgbClr val="FF0000"/>
            </a:solidFill>
          </a:endParaRPr>
        </a:p>
      </dsp:txBody>
      <dsp:txXfrm>
        <a:off x="74897" y="2873388"/>
        <a:ext cx="2508750" cy="720000"/>
      </dsp:txXfrm>
    </dsp:sp>
    <dsp:sp modelId="{E651F5FC-F47B-4F44-A85C-CBA74EEDAEC6}">
      <dsp:nvSpPr>
        <dsp:cNvPr id="0" name=""/>
        <dsp:cNvSpPr/>
      </dsp:nvSpPr>
      <dsp:spPr>
        <a:xfrm>
          <a:off x="3712585" y="1417932"/>
          <a:ext cx="1128937" cy="1128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B035A9-4BA4-4D90-A801-71648B360213}">
      <dsp:nvSpPr>
        <dsp:cNvPr id="0" name=""/>
        <dsp:cNvSpPr/>
      </dsp:nvSpPr>
      <dsp:spPr>
        <a:xfrm>
          <a:off x="3022679" y="2873388"/>
          <a:ext cx="250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5000" kern="1200"/>
            <a:t>False</a:t>
          </a:r>
          <a:endParaRPr lang="en-US" sz="5000" kern="1200"/>
        </a:p>
      </dsp:txBody>
      <dsp:txXfrm>
        <a:off x="3022679" y="2873388"/>
        <a:ext cx="2508750" cy="72000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18A1E1-2B22-4699-AE81-F20A3DC19E07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49596-F3A8-4995-AA5A-21FED8BD9A5F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solidFill>
                <a:srgbClr val="FF0000"/>
              </a:solidFill>
            </a:rPr>
            <a:t>Tailored guidance from Customer Success team</a:t>
          </a:r>
          <a:endParaRPr lang="en-US" sz="1700" kern="1200" dirty="0">
            <a:solidFill>
              <a:srgbClr val="FF0000"/>
            </a:solidFill>
          </a:endParaRPr>
        </a:p>
      </dsp:txBody>
      <dsp:txXfrm>
        <a:off x="586952" y="1530923"/>
        <a:ext cx="2037895" cy="720000"/>
      </dsp:txXfrm>
    </dsp:sp>
    <dsp:sp modelId="{46E4D2EA-7E9A-49EC-99D8-6E1943FBECBD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75020A-1C6D-486C-9E88-9BB100A4AFD7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solidFill>
                <a:srgbClr val="FF0000"/>
              </a:solidFill>
            </a:rPr>
            <a:t>Exclusive live and recorded training</a:t>
          </a:r>
          <a:endParaRPr lang="en-US" sz="1700" kern="1200" dirty="0">
            <a:solidFill>
              <a:srgbClr val="FF0000"/>
            </a:solidFill>
          </a:endParaRPr>
        </a:p>
      </dsp:txBody>
      <dsp:txXfrm>
        <a:off x="2981479" y="1530923"/>
        <a:ext cx="2037895" cy="720000"/>
      </dsp:txXfrm>
    </dsp:sp>
    <dsp:sp modelId="{0FF700B3-E5D8-49C2-990E-D2957CAF7BBB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018E4F-99EA-498E-BC86-E11930D43D2B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/>
            <a:t>Cloud Planning workshop</a:t>
          </a:r>
          <a:endParaRPr lang="en-US" sz="1700" kern="1200"/>
        </a:p>
      </dsp:txBody>
      <dsp:txXfrm>
        <a:off x="586952" y="3978129"/>
        <a:ext cx="2037895" cy="720000"/>
      </dsp:txXfrm>
    </dsp:sp>
    <dsp:sp modelId="{1B4CC362-F8A0-4625-82F7-4868CFB19843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4200B7-3105-4F55-8F52-8D8E9A122C6A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>
              <a:solidFill>
                <a:srgbClr val="FF0000"/>
              </a:solidFill>
            </a:rPr>
            <a:t>Success Checks</a:t>
          </a:r>
          <a:endParaRPr lang="en-US" sz="1700" kern="1200" dirty="0">
            <a:solidFill>
              <a:srgbClr val="FF0000"/>
            </a:solidFill>
          </a:endParaRPr>
        </a:p>
      </dsp:txBody>
      <dsp:txXfrm>
        <a:off x="2981479" y="3978129"/>
        <a:ext cx="2037895" cy="72000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71C590-C03F-4DF6-971D-BB5110A13CA0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A8CA3D-639D-4DE9-AE0C-DD72868BB042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25% on ACV</a:t>
          </a:r>
          <a:endParaRPr lang="en-US" sz="3100" kern="1200"/>
        </a:p>
      </dsp:txBody>
      <dsp:txXfrm>
        <a:off x="586952" y="1530923"/>
        <a:ext cx="2037895" cy="720000"/>
      </dsp:txXfrm>
    </dsp:sp>
    <dsp:sp modelId="{7B3912F6-7AE3-4885-AED9-CB4E4D7E4F4D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AFB440-E7C7-4C93-BF17-2D6D51BC561F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15% on ACV</a:t>
          </a:r>
          <a:endParaRPr lang="en-US" sz="3100" kern="1200"/>
        </a:p>
      </dsp:txBody>
      <dsp:txXfrm>
        <a:off x="2981479" y="1530923"/>
        <a:ext cx="2037895" cy="720000"/>
      </dsp:txXfrm>
    </dsp:sp>
    <dsp:sp modelId="{686346A9-CF5C-4061-8667-0307CA55D33C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8443EC-6FA3-412D-8564-1238B112E326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 dirty="0">
              <a:solidFill>
                <a:srgbClr val="FF0000"/>
              </a:solidFill>
            </a:rPr>
            <a:t>20% on ACV</a:t>
          </a:r>
          <a:endParaRPr lang="en-US" sz="3100" kern="1200" dirty="0">
            <a:solidFill>
              <a:srgbClr val="FF0000"/>
            </a:solidFill>
          </a:endParaRPr>
        </a:p>
      </dsp:txBody>
      <dsp:txXfrm>
        <a:off x="586952" y="3978129"/>
        <a:ext cx="2037895" cy="720000"/>
      </dsp:txXfrm>
    </dsp:sp>
    <dsp:sp modelId="{32C9801D-85C6-49C5-972C-214D8F5BD72E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DAD093-B3EA-49B9-9AAF-AC6D18FD2BD0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/>
            <a:t>10% on ACV</a:t>
          </a:r>
          <a:endParaRPr lang="en-US" sz="3100" kern="1200"/>
        </a:p>
      </dsp:txBody>
      <dsp:txXfrm>
        <a:off x="2981479" y="3978129"/>
        <a:ext cx="2037895" cy="72000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6539C5-B82B-4D4A-8E83-96602559DDE0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2629C6-E361-4A87-9A30-28770A160E2F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8B02BB-61BE-4EE7-89A2-886711FC6BCA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S/4HANA Cloud Landing Page</a:t>
          </a:r>
          <a:endParaRPr lang="en-US" sz="1500" kern="1200"/>
        </a:p>
      </dsp:txBody>
      <dsp:txXfrm>
        <a:off x="944271" y="1354276"/>
        <a:ext cx="1709921" cy="725421"/>
      </dsp:txXfrm>
    </dsp:sp>
    <dsp:sp modelId="{5A8C3F54-CE86-4CFE-B199-557EFD961EE5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1D2AAE-21E8-4D77-8E54-D2FACFC0AF76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FB956A-8A1B-457D-847F-052E3D2156A6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0" kern="1200" dirty="0"/>
            <a:t>Sell tab at the </a:t>
          </a:r>
          <a:r>
            <a:rPr lang="en-GB" sz="1500" b="0" kern="1200" dirty="0" err="1"/>
            <a:t>PartnerEdge</a:t>
          </a:r>
          <a:r>
            <a:rPr lang="en-GB" sz="1500" b="0" kern="1200" dirty="0"/>
            <a:t> Portal</a:t>
          </a:r>
          <a:endParaRPr lang="en-US" sz="1500" b="0" kern="1200" dirty="0"/>
        </a:p>
      </dsp:txBody>
      <dsp:txXfrm>
        <a:off x="3833002" y="1354276"/>
        <a:ext cx="1709921" cy="725421"/>
      </dsp:txXfrm>
    </dsp:sp>
    <dsp:sp modelId="{E97DF6D6-E19F-4223-B00F-F23CC3693DB1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13BEA0-09D0-4DEF-B5B1-FDA4AFEAB1AA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732DD8-9D96-4139-B3F8-9CD4A24CFF32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 dirty="0">
              <a:solidFill>
                <a:srgbClr val="FF0000"/>
              </a:solidFill>
            </a:rPr>
            <a:t>S/4HANA Cloud Partner Learning Room</a:t>
          </a:r>
          <a:endParaRPr lang="en-US" sz="1500" b="1" kern="1200" dirty="0">
            <a:solidFill>
              <a:srgbClr val="FF0000"/>
            </a:solidFill>
          </a:endParaRPr>
        </a:p>
      </dsp:txBody>
      <dsp:txXfrm>
        <a:off x="944271" y="2931622"/>
        <a:ext cx="1709921" cy="725421"/>
      </dsp:txXfrm>
    </dsp:sp>
    <dsp:sp modelId="{AE65AD17-CA25-46D5-8F5C-092AAB55D36B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F52B02-87EB-46E1-BE20-2DC6E9574352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63D1D1-D085-414B-982A-EFEF77083AEF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SAP Cloud Trust Center</a:t>
          </a:r>
          <a:endParaRPr lang="en-US" sz="1500" kern="1200"/>
        </a:p>
      </dsp:txBody>
      <dsp:txXfrm>
        <a:off x="3833002" y="2931622"/>
        <a:ext cx="1709921" cy="725421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278F48-CD61-4326-B9DB-172633FA8F24}">
      <dsp:nvSpPr>
        <dsp:cNvPr id="0" name=""/>
        <dsp:cNvSpPr/>
      </dsp:nvSpPr>
      <dsp:spPr>
        <a:xfrm>
          <a:off x="63402" y="1354276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034907-E2FD-46F0-A5E5-E64400F299D3}">
      <dsp:nvSpPr>
        <dsp:cNvPr id="0" name=""/>
        <dsp:cNvSpPr/>
      </dsp:nvSpPr>
      <dsp:spPr>
        <a:xfrm>
          <a:off x="215740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D61EAB-30C6-4159-A4A6-4D72089020ED}">
      <dsp:nvSpPr>
        <dsp:cNvPr id="0" name=""/>
        <dsp:cNvSpPr/>
      </dsp:nvSpPr>
      <dsp:spPr>
        <a:xfrm>
          <a:off x="944271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Make the request during the S4C Fundamentals webinar</a:t>
          </a:r>
          <a:endParaRPr lang="en-US" sz="1400" kern="1200"/>
        </a:p>
      </dsp:txBody>
      <dsp:txXfrm>
        <a:off x="944271" y="1354276"/>
        <a:ext cx="1709921" cy="725421"/>
      </dsp:txXfrm>
    </dsp:sp>
    <dsp:sp modelId="{1EDDFFD0-F4E2-42CA-9540-01CE21FFD8B2}">
      <dsp:nvSpPr>
        <dsp:cNvPr id="0" name=""/>
        <dsp:cNvSpPr/>
      </dsp:nvSpPr>
      <dsp:spPr>
        <a:xfrm>
          <a:off x="2952133" y="1354276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6F9417-49EC-4A00-8C62-38EF80E01220}">
      <dsp:nvSpPr>
        <dsp:cNvPr id="0" name=""/>
        <dsp:cNvSpPr/>
      </dsp:nvSpPr>
      <dsp:spPr>
        <a:xfrm>
          <a:off x="3104472" y="1506615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03AA4C-178F-4BE6-851B-D0A5F93ACE84}">
      <dsp:nvSpPr>
        <dsp:cNvPr id="0" name=""/>
        <dsp:cNvSpPr/>
      </dsp:nvSpPr>
      <dsp:spPr>
        <a:xfrm>
          <a:off x="3833002" y="1354276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>
              <a:solidFill>
                <a:srgbClr val="FF0000"/>
              </a:solidFill>
            </a:rPr>
            <a:t>Partner Benefits </a:t>
          </a:r>
          <a:r>
            <a:rPr lang="en-GB" sz="1400" b="1" kern="1200" dirty="0" err="1">
              <a:solidFill>
                <a:srgbClr val="FF0000"/>
              </a:solidFill>
            </a:rPr>
            <a:t>Catalog</a:t>
          </a:r>
          <a:r>
            <a:rPr lang="en-GB" sz="1400" b="1" kern="1200" dirty="0">
              <a:solidFill>
                <a:srgbClr val="FF0000"/>
              </a:solidFill>
            </a:rPr>
            <a:t> on </a:t>
          </a:r>
          <a:r>
            <a:rPr lang="en-GB" sz="1400" b="1" kern="1200" dirty="0" err="1">
              <a:solidFill>
                <a:srgbClr val="FF0000"/>
              </a:solidFill>
            </a:rPr>
            <a:t>PartnerEdge</a:t>
          </a:r>
          <a:endParaRPr lang="en-US" sz="1400" b="1" kern="1200" dirty="0">
            <a:solidFill>
              <a:srgbClr val="FF0000"/>
            </a:solidFill>
          </a:endParaRPr>
        </a:p>
      </dsp:txBody>
      <dsp:txXfrm>
        <a:off x="3833002" y="1354276"/>
        <a:ext cx="1709921" cy="725421"/>
      </dsp:txXfrm>
    </dsp:sp>
    <dsp:sp modelId="{4B2B8E84-027A-4269-9691-45D972F18449}">
      <dsp:nvSpPr>
        <dsp:cNvPr id="0" name=""/>
        <dsp:cNvSpPr/>
      </dsp:nvSpPr>
      <dsp:spPr>
        <a:xfrm>
          <a:off x="63402" y="2931622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23FEC7-E1AB-4DDC-A8C3-4A8DA0B528C4}">
      <dsp:nvSpPr>
        <dsp:cNvPr id="0" name=""/>
        <dsp:cNvSpPr/>
      </dsp:nvSpPr>
      <dsp:spPr>
        <a:xfrm>
          <a:off x="215740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419A7A-93B2-4E7F-806A-55E3C14D2943}">
      <dsp:nvSpPr>
        <dsp:cNvPr id="0" name=""/>
        <dsp:cNvSpPr/>
      </dsp:nvSpPr>
      <dsp:spPr>
        <a:xfrm>
          <a:off x="944271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Speak directly to the customer</a:t>
          </a:r>
          <a:endParaRPr lang="en-US" sz="1400" kern="1200"/>
        </a:p>
      </dsp:txBody>
      <dsp:txXfrm>
        <a:off x="944271" y="2931622"/>
        <a:ext cx="1709921" cy="725421"/>
      </dsp:txXfrm>
    </dsp:sp>
    <dsp:sp modelId="{D78F969D-653E-413C-BE4F-FF42575B5067}">
      <dsp:nvSpPr>
        <dsp:cNvPr id="0" name=""/>
        <dsp:cNvSpPr/>
      </dsp:nvSpPr>
      <dsp:spPr>
        <a:xfrm>
          <a:off x="2952133" y="2931622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CA0935-38DB-42A0-A916-290B459C61F1}">
      <dsp:nvSpPr>
        <dsp:cNvPr id="0" name=""/>
        <dsp:cNvSpPr/>
      </dsp:nvSpPr>
      <dsp:spPr>
        <a:xfrm>
          <a:off x="3104472" y="3083961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D69D3D-C32D-4087-A710-903B2DB94359}">
      <dsp:nvSpPr>
        <dsp:cNvPr id="0" name=""/>
        <dsp:cNvSpPr/>
      </dsp:nvSpPr>
      <dsp:spPr>
        <a:xfrm>
          <a:off x="3833002" y="2931622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Partner Readiness Corner of the Customer Community</a:t>
          </a:r>
          <a:endParaRPr lang="en-US" sz="1400" kern="1200"/>
        </a:p>
      </dsp:txBody>
      <dsp:txXfrm>
        <a:off x="3833002" y="2931622"/>
        <a:ext cx="1709921" cy="725421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912716-146F-4245-A5CA-1CBE097A4047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A44D1-26BA-4B34-9FDC-AB907B5D51CC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Fit-gap analysis and blueprinting</a:t>
          </a:r>
          <a:endParaRPr lang="en-US" sz="1400" kern="1200"/>
        </a:p>
      </dsp:txBody>
      <dsp:txXfrm>
        <a:off x="586952" y="1530923"/>
        <a:ext cx="2037895" cy="720000"/>
      </dsp:txXfrm>
    </dsp:sp>
    <dsp:sp modelId="{B4E1858B-D130-43D6-AA90-D006131B24C4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A64F04-FF84-4F83-9AB9-A73285376BCB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solidFill>
                <a:srgbClr val="FF0000"/>
              </a:solidFill>
            </a:rPr>
            <a:t>Strict focus on "Fit to Standard" and customer adoption of Best Practices</a:t>
          </a:r>
          <a:endParaRPr lang="en-US" sz="1400" kern="1200" dirty="0">
            <a:solidFill>
              <a:srgbClr val="FF0000"/>
            </a:solidFill>
          </a:endParaRPr>
        </a:p>
      </dsp:txBody>
      <dsp:txXfrm>
        <a:off x="2981479" y="1530923"/>
        <a:ext cx="2037895" cy="720000"/>
      </dsp:txXfrm>
    </dsp:sp>
    <dsp:sp modelId="{9A7752BB-3974-4671-BE4F-F7218DD307C1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4A40A4-9E3B-432D-BA59-562676F73A61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solidFill>
                <a:srgbClr val="FF0000"/>
              </a:solidFill>
            </a:rPr>
            <a:t>Limited customizability, integrations, and data migrations</a:t>
          </a:r>
          <a:endParaRPr lang="en-US" sz="1400" kern="1200" dirty="0">
            <a:solidFill>
              <a:srgbClr val="FF0000"/>
            </a:solidFill>
          </a:endParaRPr>
        </a:p>
      </dsp:txBody>
      <dsp:txXfrm>
        <a:off x="586952" y="3978129"/>
        <a:ext cx="2037895" cy="720000"/>
      </dsp:txXfrm>
    </dsp:sp>
    <dsp:sp modelId="{4F0D79D9-8C6A-40B3-BEBE-3D7F7822CBB9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5D522F-31D1-4245-88C1-7AFCEAA62034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solidFill>
                <a:srgbClr val="FF0000"/>
              </a:solidFill>
            </a:rPr>
            <a:t>Automatic quarterly releases</a:t>
          </a:r>
          <a:endParaRPr lang="en-US" sz="1400" kern="1200" dirty="0">
            <a:solidFill>
              <a:srgbClr val="FF0000"/>
            </a:solidFill>
          </a:endParaRPr>
        </a:p>
      </dsp:txBody>
      <dsp:txXfrm>
        <a:off x="2981479" y="3978129"/>
        <a:ext cx="2037895" cy="72000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0A510A-DD93-49BF-98DD-C53F562F068B}">
      <dsp:nvSpPr>
        <dsp:cNvPr id="0" name=""/>
        <dsp:cNvSpPr/>
      </dsp:nvSpPr>
      <dsp:spPr>
        <a:xfrm>
          <a:off x="88266" y="145845"/>
          <a:ext cx="1271879" cy="127187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0B21F6-F40C-40D8-A02F-CDD7B2061048}">
      <dsp:nvSpPr>
        <dsp:cNvPr id="0" name=""/>
        <dsp:cNvSpPr/>
      </dsp:nvSpPr>
      <dsp:spPr>
        <a:xfrm>
          <a:off x="355360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C26C7D-71B9-46E2-AC91-3262C63799E2}">
      <dsp:nvSpPr>
        <dsp:cNvPr id="0" name=""/>
        <dsp:cNvSpPr/>
      </dsp:nvSpPr>
      <dsp:spPr>
        <a:xfrm>
          <a:off x="1632690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highlight>
                <a:srgbClr val="FF0000"/>
              </a:highlight>
            </a:rPr>
            <a:t>Visual representation of step by step curriculum leading to certification</a:t>
          </a:r>
          <a:endParaRPr lang="en-US" sz="2000" kern="1200" dirty="0">
            <a:highlight>
              <a:srgbClr val="FF0000"/>
            </a:highlight>
          </a:endParaRPr>
        </a:p>
      </dsp:txBody>
      <dsp:txXfrm>
        <a:off x="1632690" y="145845"/>
        <a:ext cx="2998001" cy="1271879"/>
      </dsp:txXfrm>
    </dsp:sp>
    <dsp:sp modelId="{621999A6-5526-473E-A1A7-621086CE7525}">
      <dsp:nvSpPr>
        <dsp:cNvPr id="0" name=""/>
        <dsp:cNvSpPr/>
      </dsp:nvSpPr>
      <dsp:spPr>
        <a:xfrm>
          <a:off x="5153070" y="145845"/>
          <a:ext cx="1271879" cy="127187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596053-99DA-4C23-AC83-397C4DEB1C5A}">
      <dsp:nvSpPr>
        <dsp:cNvPr id="0" name=""/>
        <dsp:cNvSpPr/>
      </dsp:nvSpPr>
      <dsp:spPr>
        <a:xfrm>
          <a:off x="5420165" y="412940"/>
          <a:ext cx="737689" cy="7376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A03164-C491-4F30-BA6F-9995C1F2D0E4}">
      <dsp:nvSpPr>
        <dsp:cNvPr id="0" name=""/>
        <dsp:cNvSpPr/>
      </dsp:nvSpPr>
      <dsp:spPr>
        <a:xfrm>
          <a:off x="6697495" y="145845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Exclusive Learning Asset only available to Customers</a:t>
          </a:r>
          <a:endParaRPr lang="en-US" sz="2000" kern="1200"/>
        </a:p>
      </dsp:txBody>
      <dsp:txXfrm>
        <a:off x="6697495" y="145845"/>
        <a:ext cx="2998001" cy="1271879"/>
      </dsp:txXfrm>
    </dsp:sp>
    <dsp:sp modelId="{8A794C68-751C-4CEF-8E63-3B03728ECD69}">
      <dsp:nvSpPr>
        <dsp:cNvPr id="0" name=""/>
        <dsp:cNvSpPr/>
      </dsp:nvSpPr>
      <dsp:spPr>
        <a:xfrm>
          <a:off x="88266" y="1998479"/>
          <a:ext cx="1271879" cy="127187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039ECD-7722-48A7-97AB-0295AC9F9B08}">
      <dsp:nvSpPr>
        <dsp:cNvPr id="0" name=""/>
        <dsp:cNvSpPr/>
      </dsp:nvSpPr>
      <dsp:spPr>
        <a:xfrm>
          <a:off x="355360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8F17D7-35E8-4DF4-A2BD-50D4FD99A42F}">
      <dsp:nvSpPr>
        <dsp:cNvPr id="0" name=""/>
        <dsp:cNvSpPr/>
      </dsp:nvSpPr>
      <dsp:spPr>
        <a:xfrm>
          <a:off x="1632690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Free Training Planning and Modelling Tool for S/4HANA Cloud</a:t>
          </a:r>
          <a:endParaRPr lang="en-US" sz="2000" kern="1200"/>
        </a:p>
      </dsp:txBody>
      <dsp:txXfrm>
        <a:off x="1632690" y="1998479"/>
        <a:ext cx="2998001" cy="1271879"/>
      </dsp:txXfrm>
    </dsp:sp>
    <dsp:sp modelId="{B81C84B6-245B-4E4A-9F9C-07584448369F}">
      <dsp:nvSpPr>
        <dsp:cNvPr id="0" name=""/>
        <dsp:cNvSpPr/>
      </dsp:nvSpPr>
      <dsp:spPr>
        <a:xfrm>
          <a:off x="5153070" y="1998479"/>
          <a:ext cx="1271879" cy="12718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0E6A7D-BE82-4788-858C-C88B508AF07D}">
      <dsp:nvSpPr>
        <dsp:cNvPr id="0" name=""/>
        <dsp:cNvSpPr/>
      </dsp:nvSpPr>
      <dsp:spPr>
        <a:xfrm>
          <a:off x="5420165" y="2265574"/>
          <a:ext cx="737689" cy="73768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315605-A94E-473D-8263-D1CAE692BAAF}">
      <dsp:nvSpPr>
        <dsp:cNvPr id="0" name=""/>
        <dsp:cNvSpPr/>
      </dsp:nvSpPr>
      <dsp:spPr>
        <a:xfrm>
          <a:off x="6697495" y="1998479"/>
          <a:ext cx="2998001" cy="12718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One-Stop-Shop for learning assets for Methodology and Solution Proficiency for SAP S/4HANA Cloud</a:t>
          </a:r>
          <a:endParaRPr lang="en-US" sz="2000" kern="1200"/>
        </a:p>
      </dsp:txBody>
      <dsp:txXfrm>
        <a:off x="6697495" y="1998479"/>
        <a:ext cx="2998001" cy="12718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CC440A-AE30-4661-867E-A7B4927D9610}">
      <dsp:nvSpPr>
        <dsp:cNvPr id="0" name=""/>
        <dsp:cNvSpPr/>
      </dsp:nvSpPr>
      <dsp:spPr>
        <a:xfrm>
          <a:off x="544022" y="1133160"/>
          <a:ext cx="1544062" cy="15440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E8DEAC-4206-4573-8E09-13712DA3F962}">
      <dsp:nvSpPr>
        <dsp:cNvPr id="0" name=""/>
        <dsp:cNvSpPr/>
      </dsp:nvSpPr>
      <dsp:spPr>
        <a:xfrm>
          <a:off x="873085" y="1462223"/>
          <a:ext cx="885937" cy="8859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E513E-C1C1-40FC-B78C-8EAFD64100AA}">
      <dsp:nvSpPr>
        <dsp:cNvPr id="0" name=""/>
        <dsp:cNvSpPr/>
      </dsp:nvSpPr>
      <dsp:spPr>
        <a:xfrm>
          <a:off x="50429" y="3158160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4400" b="1" kern="1200" dirty="0">
              <a:solidFill>
                <a:srgbClr val="FF0000"/>
              </a:solidFill>
            </a:rPr>
            <a:t>True</a:t>
          </a:r>
          <a:endParaRPr lang="en-US" sz="4400" b="1" kern="1200" dirty="0">
            <a:solidFill>
              <a:srgbClr val="FF0000"/>
            </a:solidFill>
          </a:endParaRPr>
        </a:p>
      </dsp:txBody>
      <dsp:txXfrm>
        <a:off x="50429" y="3158160"/>
        <a:ext cx="2531250" cy="720000"/>
      </dsp:txXfrm>
    </dsp:sp>
    <dsp:sp modelId="{87BC3159-40AF-4F66-B160-A6F0A4FC7D86}">
      <dsp:nvSpPr>
        <dsp:cNvPr id="0" name=""/>
        <dsp:cNvSpPr/>
      </dsp:nvSpPr>
      <dsp:spPr>
        <a:xfrm>
          <a:off x="3518241" y="1133160"/>
          <a:ext cx="1544062" cy="154406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0F212A-A7BD-431F-A312-496E37A1E4A5}">
      <dsp:nvSpPr>
        <dsp:cNvPr id="0" name=""/>
        <dsp:cNvSpPr/>
      </dsp:nvSpPr>
      <dsp:spPr>
        <a:xfrm>
          <a:off x="3847304" y="1462223"/>
          <a:ext cx="885937" cy="8859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D9DED1-FFBB-4C91-8524-A21CE78EE382}">
      <dsp:nvSpPr>
        <dsp:cNvPr id="0" name=""/>
        <dsp:cNvSpPr/>
      </dsp:nvSpPr>
      <dsp:spPr>
        <a:xfrm>
          <a:off x="3024647" y="3158160"/>
          <a:ext cx="253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4400" kern="1200"/>
            <a:t>False</a:t>
          </a:r>
          <a:endParaRPr lang="en-US" sz="4400" kern="1200"/>
        </a:p>
      </dsp:txBody>
      <dsp:txXfrm>
        <a:off x="3024647" y="3158160"/>
        <a:ext cx="2531250" cy="720000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208959-12C7-4753-B555-D18BD4618574}">
      <dsp:nvSpPr>
        <dsp:cNvPr id="0" name=""/>
        <dsp:cNvSpPr/>
      </dsp:nvSpPr>
      <dsp:spPr>
        <a:xfrm>
          <a:off x="249196" y="612801"/>
          <a:ext cx="804923" cy="80492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76E6D9-C965-4E5D-89C2-A8477CC8C841}">
      <dsp:nvSpPr>
        <dsp:cNvPr id="0" name=""/>
        <dsp:cNvSpPr/>
      </dsp:nvSpPr>
      <dsp:spPr>
        <a:xfrm>
          <a:off x="418230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F77C9F-6B15-4A1A-B891-CA347EB799BE}">
      <dsp:nvSpPr>
        <dsp:cNvPr id="0" name=""/>
        <dsp:cNvSpPr/>
      </dsp:nvSpPr>
      <dsp:spPr>
        <a:xfrm>
          <a:off x="1226603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unique offering that allows customers to better understand how to take advantage of new features through collaborative and optimized release planning</a:t>
          </a:r>
          <a:endParaRPr lang="en-US" sz="1100" kern="1200"/>
        </a:p>
      </dsp:txBody>
      <dsp:txXfrm>
        <a:off x="1226603" y="612801"/>
        <a:ext cx="1897320" cy="804923"/>
      </dsp:txXfrm>
    </dsp:sp>
    <dsp:sp modelId="{FAF55C76-0A5A-4E59-844C-566CBA69443E}">
      <dsp:nvSpPr>
        <dsp:cNvPr id="0" name=""/>
        <dsp:cNvSpPr/>
      </dsp:nvSpPr>
      <dsp:spPr>
        <a:xfrm>
          <a:off x="3454517" y="612801"/>
          <a:ext cx="804923" cy="80492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843D72-6A6D-48A8-A25B-631DB58D5A75}">
      <dsp:nvSpPr>
        <dsp:cNvPr id="0" name=""/>
        <dsp:cNvSpPr/>
      </dsp:nvSpPr>
      <dsp:spPr>
        <a:xfrm>
          <a:off x="3623551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A60C96-3459-4EA8-88A6-1CC6F1DC8E0B}">
      <dsp:nvSpPr>
        <dsp:cNvPr id="0" name=""/>
        <dsp:cNvSpPr/>
      </dsp:nvSpPr>
      <dsp:spPr>
        <a:xfrm>
          <a:off x="4431925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program that enables customers to be active, vocal, and educated participants in the execution of their adoption roadmap</a:t>
          </a:r>
          <a:endParaRPr lang="en-US" sz="1100" kern="1200"/>
        </a:p>
      </dsp:txBody>
      <dsp:txXfrm>
        <a:off x="4431925" y="612801"/>
        <a:ext cx="1897320" cy="804923"/>
      </dsp:txXfrm>
    </dsp:sp>
    <dsp:sp modelId="{0C392A68-F35E-4A8A-B05B-AA91706E95D2}">
      <dsp:nvSpPr>
        <dsp:cNvPr id="0" name=""/>
        <dsp:cNvSpPr/>
      </dsp:nvSpPr>
      <dsp:spPr>
        <a:xfrm>
          <a:off x="6659839" y="612801"/>
          <a:ext cx="804923" cy="80492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8A7559-4E66-46CF-B737-5C21558416C3}">
      <dsp:nvSpPr>
        <dsp:cNvPr id="0" name=""/>
        <dsp:cNvSpPr/>
      </dsp:nvSpPr>
      <dsp:spPr>
        <a:xfrm>
          <a:off x="6828873" y="781835"/>
          <a:ext cx="466855" cy="46685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B529D-0A23-4CD3-B419-09102623FB14}">
      <dsp:nvSpPr>
        <dsp:cNvPr id="0" name=""/>
        <dsp:cNvSpPr/>
      </dsp:nvSpPr>
      <dsp:spPr>
        <a:xfrm>
          <a:off x="7637246" y="612801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proactive and multi-faceted support model that helps customers get in front of potential problems before they occur</a:t>
          </a:r>
          <a:endParaRPr lang="en-US" sz="1100" kern="1200"/>
        </a:p>
      </dsp:txBody>
      <dsp:txXfrm>
        <a:off x="7637246" y="612801"/>
        <a:ext cx="1897320" cy="804923"/>
      </dsp:txXfrm>
    </dsp:sp>
    <dsp:sp modelId="{FFEBFB85-CB8B-4F8D-B989-CA5C1D2AF119}">
      <dsp:nvSpPr>
        <dsp:cNvPr id="0" name=""/>
        <dsp:cNvSpPr/>
      </dsp:nvSpPr>
      <dsp:spPr>
        <a:xfrm>
          <a:off x="249196" y="1998479"/>
          <a:ext cx="804923" cy="80492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144330-D834-49C5-8006-F855FA416DF6}">
      <dsp:nvSpPr>
        <dsp:cNvPr id="0" name=""/>
        <dsp:cNvSpPr/>
      </dsp:nvSpPr>
      <dsp:spPr>
        <a:xfrm>
          <a:off x="418230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B541CB-2F36-402F-A505-C955902D4F83}">
      <dsp:nvSpPr>
        <dsp:cNvPr id="0" name=""/>
        <dsp:cNvSpPr/>
      </dsp:nvSpPr>
      <dsp:spPr>
        <a:xfrm>
          <a:off x="1226603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/>
            <a:t>A 24x7 mission-critical support model with advanced service-level agreements for faster issue resolution and prioritized incident handling</a:t>
          </a:r>
          <a:endParaRPr lang="en-US" sz="1100" kern="1200"/>
        </a:p>
      </dsp:txBody>
      <dsp:txXfrm>
        <a:off x="1226603" y="1998479"/>
        <a:ext cx="1897320" cy="804923"/>
      </dsp:txXfrm>
    </dsp:sp>
    <dsp:sp modelId="{7EFF8F76-C055-4C14-A856-806F14FE87B9}">
      <dsp:nvSpPr>
        <dsp:cNvPr id="0" name=""/>
        <dsp:cNvSpPr/>
      </dsp:nvSpPr>
      <dsp:spPr>
        <a:xfrm>
          <a:off x="3454517" y="1998479"/>
          <a:ext cx="804923" cy="80492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188958-CFD3-4C74-9E91-6D1982189CEA}">
      <dsp:nvSpPr>
        <dsp:cNvPr id="0" name=""/>
        <dsp:cNvSpPr/>
      </dsp:nvSpPr>
      <dsp:spPr>
        <a:xfrm>
          <a:off x="3623551" y="2167513"/>
          <a:ext cx="466855" cy="46685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560FFD-7DC4-405E-ABF5-E40BF43105F1}">
      <dsp:nvSpPr>
        <dsp:cNvPr id="0" name=""/>
        <dsp:cNvSpPr/>
      </dsp:nvSpPr>
      <dsp:spPr>
        <a:xfrm>
          <a:off x="4431925" y="1998479"/>
          <a:ext cx="1897320" cy="804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highlight>
                <a:srgbClr val="FF0000"/>
              </a:highlight>
            </a:rPr>
            <a:t>All of the above</a:t>
          </a:r>
          <a:endParaRPr lang="en-US" sz="1100" kern="1200" dirty="0">
            <a:highlight>
              <a:srgbClr val="FF0000"/>
            </a:highlight>
          </a:endParaRPr>
        </a:p>
      </dsp:txBody>
      <dsp:txXfrm>
        <a:off x="4431925" y="1998479"/>
        <a:ext cx="1897320" cy="804923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13C23E-35EF-4C1D-95FB-18D67CDA7CED}">
      <dsp:nvSpPr>
        <dsp:cNvPr id="0" name=""/>
        <dsp:cNvSpPr/>
      </dsp:nvSpPr>
      <dsp:spPr>
        <a:xfrm>
          <a:off x="2866" y="57540"/>
          <a:ext cx="2273960" cy="3183544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>
              <a:highlight>
                <a:srgbClr val="FF0000"/>
              </a:highlight>
            </a:rPr>
            <a:t>Prepare, Explore, Realize, Deploy</a:t>
          </a:r>
          <a:endParaRPr lang="en-US" sz="2300" kern="1200" dirty="0">
            <a:highlight>
              <a:srgbClr val="FF0000"/>
            </a:highlight>
          </a:endParaRPr>
        </a:p>
      </dsp:txBody>
      <dsp:txXfrm>
        <a:off x="2866" y="1267287"/>
        <a:ext cx="2273960" cy="1910126"/>
      </dsp:txXfrm>
    </dsp:sp>
    <dsp:sp modelId="{E3BC59AF-DABC-4D31-8130-2934CD94E128}">
      <dsp:nvSpPr>
        <dsp:cNvPr id="0" name=""/>
        <dsp:cNvSpPr/>
      </dsp:nvSpPr>
      <dsp:spPr>
        <a:xfrm>
          <a:off x="662314" y="375895"/>
          <a:ext cx="955063" cy="95506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802180" y="515761"/>
        <a:ext cx="675331" cy="675331"/>
      </dsp:txXfrm>
    </dsp:sp>
    <dsp:sp modelId="{E1B919A9-1B2B-45EE-BABC-510D67554FDE}">
      <dsp:nvSpPr>
        <dsp:cNvPr id="0" name=""/>
        <dsp:cNvSpPr/>
      </dsp:nvSpPr>
      <dsp:spPr>
        <a:xfrm>
          <a:off x="2866" y="3241013"/>
          <a:ext cx="2273960" cy="72"/>
        </a:xfrm>
        <a:prstGeom prst="rect">
          <a:avLst/>
        </a:prstGeom>
        <a:solidFill>
          <a:schemeClr val="accent5">
            <a:hueOff val="-1874135"/>
            <a:satOff val="12754"/>
            <a:lumOff val="56"/>
            <a:alphaOff val="0"/>
          </a:schemeClr>
        </a:solidFill>
        <a:ln w="12700" cap="flat" cmpd="sng" algn="ctr">
          <a:solidFill>
            <a:schemeClr val="accent5">
              <a:hueOff val="-1874135"/>
              <a:satOff val="12754"/>
              <a:lumOff val="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0BE428E-2222-4424-A52F-4065FE5A0441}">
      <dsp:nvSpPr>
        <dsp:cNvPr id="0" name=""/>
        <dsp:cNvSpPr/>
      </dsp:nvSpPr>
      <dsp:spPr>
        <a:xfrm>
          <a:off x="2504222" y="57540"/>
          <a:ext cx="2273960" cy="3183544"/>
        </a:xfrm>
        <a:prstGeom prst="rect">
          <a:avLst/>
        </a:prstGeom>
        <a:solidFill>
          <a:schemeClr val="accent5">
            <a:tint val="40000"/>
            <a:alpha val="90000"/>
            <a:hueOff val="-4613833"/>
            <a:satOff val="28002"/>
            <a:lumOff val="1373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4613833"/>
              <a:satOff val="28002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Realize, Discover, Deploy, Run</a:t>
          </a:r>
          <a:endParaRPr lang="en-US" sz="2300" kern="1200"/>
        </a:p>
      </dsp:txBody>
      <dsp:txXfrm>
        <a:off x="2504222" y="1267287"/>
        <a:ext cx="2273960" cy="1910126"/>
      </dsp:txXfrm>
    </dsp:sp>
    <dsp:sp modelId="{52B0A3F0-1F72-40AA-A96A-C42E19F0F18E}">
      <dsp:nvSpPr>
        <dsp:cNvPr id="0" name=""/>
        <dsp:cNvSpPr/>
      </dsp:nvSpPr>
      <dsp:spPr>
        <a:xfrm>
          <a:off x="3163671" y="375895"/>
          <a:ext cx="955063" cy="955063"/>
        </a:xfrm>
        <a:prstGeom prst="ellipse">
          <a:avLst/>
        </a:prstGeom>
        <a:solidFill>
          <a:schemeClr val="accent5">
            <a:hueOff val="-3748270"/>
            <a:satOff val="25508"/>
            <a:lumOff val="112"/>
            <a:alphaOff val="0"/>
          </a:schemeClr>
        </a:solidFill>
        <a:ln w="12700" cap="flat" cmpd="sng" algn="ctr">
          <a:solidFill>
            <a:schemeClr val="accent5">
              <a:hueOff val="-3748270"/>
              <a:satOff val="25508"/>
              <a:lumOff val="1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303537" y="515761"/>
        <a:ext cx="675331" cy="675331"/>
      </dsp:txXfrm>
    </dsp:sp>
    <dsp:sp modelId="{27EA5C29-05E2-4751-96CA-8FC7AADF3154}">
      <dsp:nvSpPr>
        <dsp:cNvPr id="0" name=""/>
        <dsp:cNvSpPr/>
      </dsp:nvSpPr>
      <dsp:spPr>
        <a:xfrm>
          <a:off x="2504222" y="3241013"/>
          <a:ext cx="2273960" cy="72"/>
        </a:xfrm>
        <a:prstGeom prst="rect">
          <a:avLst/>
        </a:prstGeom>
        <a:solidFill>
          <a:schemeClr val="accent5">
            <a:hueOff val="-5622405"/>
            <a:satOff val="38262"/>
            <a:lumOff val="168"/>
            <a:alphaOff val="0"/>
          </a:schemeClr>
        </a:solidFill>
        <a:ln w="12700" cap="flat" cmpd="sng" algn="ctr">
          <a:solidFill>
            <a:schemeClr val="accent5">
              <a:hueOff val="-5622405"/>
              <a:satOff val="38262"/>
              <a:lumOff val="1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AC73EFF-BF67-4380-80F6-A22EDA3DC286}">
      <dsp:nvSpPr>
        <dsp:cNvPr id="0" name=""/>
        <dsp:cNvSpPr/>
      </dsp:nvSpPr>
      <dsp:spPr>
        <a:xfrm>
          <a:off x="5005579" y="57540"/>
          <a:ext cx="2273960" cy="3183544"/>
        </a:xfrm>
        <a:prstGeom prst="rect">
          <a:avLst/>
        </a:prstGeom>
        <a:solidFill>
          <a:schemeClr val="accent5">
            <a:tint val="40000"/>
            <a:alpha val="90000"/>
            <a:hueOff val="-9227665"/>
            <a:satOff val="56004"/>
            <a:lumOff val="2745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9227665"/>
              <a:satOff val="56004"/>
              <a:lumOff val="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Discover, Prepare, Explore, Realize</a:t>
          </a:r>
          <a:endParaRPr lang="en-US" sz="2300" kern="1200" dirty="0"/>
        </a:p>
      </dsp:txBody>
      <dsp:txXfrm>
        <a:off x="5005579" y="1267287"/>
        <a:ext cx="2273960" cy="1910126"/>
      </dsp:txXfrm>
    </dsp:sp>
    <dsp:sp modelId="{10204AC9-9625-4A79-BCAB-CA1568A1863B}">
      <dsp:nvSpPr>
        <dsp:cNvPr id="0" name=""/>
        <dsp:cNvSpPr/>
      </dsp:nvSpPr>
      <dsp:spPr>
        <a:xfrm>
          <a:off x="5665028" y="375895"/>
          <a:ext cx="955063" cy="955063"/>
        </a:xfrm>
        <a:prstGeom prst="ellipse">
          <a:avLst/>
        </a:prstGeom>
        <a:solidFill>
          <a:schemeClr val="accent5">
            <a:hueOff val="-7496540"/>
            <a:satOff val="51015"/>
            <a:lumOff val="225"/>
            <a:alphaOff val="0"/>
          </a:schemeClr>
        </a:solidFill>
        <a:ln w="12700" cap="flat" cmpd="sng" algn="ctr">
          <a:solidFill>
            <a:schemeClr val="accent5">
              <a:hueOff val="-7496540"/>
              <a:satOff val="51015"/>
              <a:lumOff val="2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804894" y="515761"/>
        <a:ext cx="675331" cy="675331"/>
      </dsp:txXfrm>
    </dsp:sp>
    <dsp:sp modelId="{E1ABAC7F-8172-4511-A038-2B6942048E31}">
      <dsp:nvSpPr>
        <dsp:cNvPr id="0" name=""/>
        <dsp:cNvSpPr/>
      </dsp:nvSpPr>
      <dsp:spPr>
        <a:xfrm>
          <a:off x="5005579" y="3241013"/>
          <a:ext cx="2273960" cy="72"/>
        </a:xfrm>
        <a:prstGeom prst="rect">
          <a:avLst/>
        </a:prstGeom>
        <a:solidFill>
          <a:schemeClr val="accent5">
            <a:hueOff val="-9370675"/>
            <a:satOff val="63769"/>
            <a:lumOff val="281"/>
            <a:alphaOff val="0"/>
          </a:schemeClr>
        </a:solidFill>
        <a:ln w="12700" cap="flat" cmpd="sng" algn="ctr">
          <a:solidFill>
            <a:schemeClr val="accent5">
              <a:hueOff val="-9370675"/>
              <a:satOff val="63769"/>
              <a:lumOff val="2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3852E6E-7ADF-4612-B359-6F63A79B13C5}">
      <dsp:nvSpPr>
        <dsp:cNvPr id="0" name=""/>
        <dsp:cNvSpPr/>
      </dsp:nvSpPr>
      <dsp:spPr>
        <a:xfrm>
          <a:off x="7506936" y="57540"/>
          <a:ext cx="2273960" cy="3183544"/>
        </a:xfrm>
        <a:prstGeom prst="rect">
          <a:avLst/>
        </a:prstGeom>
        <a:solidFill>
          <a:schemeClr val="accent5">
            <a:tint val="40000"/>
            <a:alpha val="90000"/>
            <a:hueOff val="-13841497"/>
            <a:satOff val="84006"/>
            <a:lumOff val="4118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3841497"/>
              <a:satOff val="84006"/>
              <a:lumOff val="41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Prepare, Explore, Realize, Run</a:t>
          </a:r>
          <a:endParaRPr lang="en-US" sz="2300" kern="1200"/>
        </a:p>
      </dsp:txBody>
      <dsp:txXfrm>
        <a:off x="7506936" y="1267287"/>
        <a:ext cx="2273960" cy="1910126"/>
      </dsp:txXfrm>
    </dsp:sp>
    <dsp:sp modelId="{7A6850C7-805B-49CF-9714-E739411BF001}">
      <dsp:nvSpPr>
        <dsp:cNvPr id="0" name=""/>
        <dsp:cNvSpPr/>
      </dsp:nvSpPr>
      <dsp:spPr>
        <a:xfrm>
          <a:off x="8166384" y="375895"/>
          <a:ext cx="955063" cy="955063"/>
        </a:xfrm>
        <a:prstGeom prst="ellipse">
          <a:avLst/>
        </a:prstGeom>
        <a:solidFill>
          <a:schemeClr val="accent5">
            <a:hueOff val="-11244810"/>
            <a:satOff val="76523"/>
            <a:lumOff val="337"/>
            <a:alphaOff val="0"/>
          </a:schemeClr>
        </a:solidFill>
        <a:ln w="12700" cap="flat" cmpd="sng" algn="ctr">
          <a:solidFill>
            <a:schemeClr val="accent5">
              <a:hueOff val="-11244810"/>
              <a:satOff val="76523"/>
              <a:lumOff val="3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8306250" y="515761"/>
        <a:ext cx="675331" cy="675331"/>
      </dsp:txXfrm>
    </dsp:sp>
    <dsp:sp modelId="{71443F8F-E1AC-41F4-9408-A7AE7D3D9AA8}">
      <dsp:nvSpPr>
        <dsp:cNvPr id="0" name=""/>
        <dsp:cNvSpPr/>
      </dsp:nvSpPr>
      <dsp:spPr>
        <a:xfrm>
          <a:off x="7506936" y="3241013"/>
          <a:ext cx="2273960" cy="72"/>
        </a:xfrm>
        <a:prstGeom prst="rect">
          <a:avLst/>
        </a:prstGeom>
        <a:solidFill>
          <a:schemeClr val="accent5">
            <a:hueOff val="-13118945"/>
            <a:satOff val="89277"/>
            <a:lumOff val="393"/>
            <a:alphaOff val="0"/>
          </a:schemeClr>
        </a:solidFill>
        <a:ln w="12700" cap="flat" cmpd="sng" algn="ctr">
          <a:solidFill>
            <a:schemeClr val="accent5">
              <a:hueOff val="-13118945"/>
              <a:satOff val="89277"/>
              <a:lumOff val="39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72B324-3A42-4082-A2B2-DC455B7DAD3B}">
      <dsp:nvSpPr>
        <dsp:cNvPr id="0" name=""/>
        <dsp:cNvSpPr/>
      </dsp:nvSpPr>
      <dsp:spPr>
        <a:xfrm>
          <a:off x="654555" y="528305"/>
          <a:ext cx="1250190" cy="12501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DB8E64-711A-43F3-811D-F6CDE2F70D6E}">
      <dsp:nvSpPr>
        <dsp:cNvPr id="0" name=""/>
        <dsp:cNvSpPr/>
      </dsp:nvSpPr>
      <dsp:spPr>
        <a:xfrm>
          <a:off x="920989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98A7A3-5F44-4B2C-BA28-99FC497CB7B9}">
      <dsp:nvSpPr>
        <dsp:cNvPr id="0" name=""/>
        <dsp:cNvSpPr/>
      </dsp:nvSpPr>
      <dsp:spPr>
        <a:xfrm>
          <a:off x="254904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Extend current contract</a:t>
          </a:r>
          <a:endParaRPr lang="en-US" sz="1700" kern="1200"/>
        </a:p>
      </dsp:txBody>
      <dsp:txXfrm>
        <a:off x="254904" y="2167899"/>
        <a:ext cx="2049492" cy="720000"/>
      </dsp:txXfrm>
    </dsp:sp>
    <dsp:sp modelId="{21732AEA-C77A-42DD-A0C3-9247F8F38D6D}">
      <dsp:nvSpPr>
        <dsp:cNvPr id="0" name=""/>
        <dsp:cNvSpPr/>
      </dsp:nvSpPr>
      <dsp:spPr>
        <a:xfrm>
          <a:off x="3062709" y="528305"/>
          <a:ext cx="1250190" cy="125019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6BD9B4-5CBC-430F-8BF8-D8C8749A2500}">
      <dsp:nvSpPr>
        <dsp:cNvPr id="0" name=""/>
        <dsp:cNvSpPr/>
      </dsp:nvSpPr>
      <dsp:spPr>
        <a:xfrm>
          <a:off x="3329143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C03671-0587-4462-BA7B-F936938AE3DF}">
      <dsp:nvSpPr>
        <dsp:cNvPr id="0" name=""/>
        <dsp:cNvSpPr/>
      </dsp:nvSpPr>
      <dsp:spPr>
        <a:xfrm>
          <a:off x="2663058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dirty="0">
              <a:highlight>
                <a:srgbClr val="FF0000"/>
              </a:highlight>
            </a:rPr>
            <a:t>Adding components or products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2663058" y="2167899"/>
        <a:ext cx="2049492" cy="720000"/>
      </dsp:txXfrm>
    </dsp:sp>
    <dsp:sp modelId="{758AE842-B1A9-4FD5-87D1-661DB98C8B11}">
      <dsp:nvSpPr>
        <dsp:cNvPr id="0" name=""/>
        <dsp:cNvSpPr/>
      </dsp:nvSpPr>
      <dsp:spPr>
        <a:xfrm>
          <a:off x="5470863" y="528305"/>
          <a:ext cx="1250190" cy="125019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095CC9-E0F4-46FB-86DA-82D292FD69F1}">
      <dsp:nvSpPr>
        <dsp:cNvPr id="0" name=""/>
        <dsp:cNvSpPr/>
      </dsp:nvSpPr>
      <dsp:spPr>
        <a:xfrm>
          <a:off x="5737297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9E8D17-4449-4E96-858C-C45D44B7988D}">
      <dsp:nvSpPr>
        <dsp:cNvPr id="0" name=""/>
        <dsp:cNvSpPr/>
      </dsp:nvSpPr>
      <dsp:spPr>
        <a:xfrm>
          <a:off x="5071212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/>
            <a:t>Identify lower useage</a:t>
          </a:r>
          <a:endParaRPr lang="en-US" sz="1700" kern="1200"/>
        </a:p>
      </dsp:txBody>
      <dsp:txXfrm>
        <a:off x="5071212" y="2167899"/>
        <a:ext cx="2049492" cy="720000"/>
      </dsp:txXfrm>
    </dsp:sp>
    <dsp:sp modelId="{6F823C12-3A81-4F38-B613-9158085312A2}">
      <dsp:nvSpPr>
        <dsp:cNvPr id="0" name=""/>
        <dsp:cNvSpPr/>
      </dsp:nvSpPr>
      <dsp:spPr>
        <a:xfrm>
          <a:off x="7879016" y="528305"/>
          <a:ext cx="1250190" cy="125019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209B9C-2BC4-4900-8457-564E7CB45BA8}">
      <dsp:nvSpPr>
        <dsp:cNvPr id="0" name=""/>
        <dsp:cNvSpPr/>
      </dsp:nvSpPr>
      <dsp:spPr>
        <a:xfrm>
          <a:off x="8145450" y="794739"/>
          <a:ext cx="717322" cy="71732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1A4FED-1E19-41BB-B214-45766E4DA955}">
      <dsp:nvSpPr>
        <dsp:cNvPr id="0" name=""/>
        <dsp:cNvSpPr/>
      </dsp:nvSpPr>
      <dsp:spPr>
        <a:xfrm>
          <a:off x="7479365" y="2167899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700" kern="1200" dirty="0">
              <a:highlight>
                <a:srgbClr val="FF0000"/>
              </a:highlight>
            </a:rPr>
            <a:t>Increase licenses</a:t>
          </a:r>
          <a:endParaRPr lang="en-US" sz="1700" kern="1200" dirty="0">
            <a:highlight>
              <a:srgbClr val="FF0000"/>
            </a:highlight>
          </a:endParaRPr>
        </a:p>
      </dsp:txBody>
      <dsp:txXfrm>
        <a:off x="7479365" y="2167899"/>
        <a:ext cx="2049492" cy="720000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1FC935-37B0-4F0B-B396-D1282865070A}">
      <dsp:nvSpPr>
        <dsp:cNvPr id="0" name=""/>
        <dsp:cNvSpPr/>
      </dsp:nvSpPr>
      <dsp:spPr>
        <a:xfrm>
          <a:off x="818514" y="742044"/>
          <a:ext cx="922271" cy="9222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58A330-709E-411A-B1E8-E8DA4A927B90}">
      <dsp:nvSpPr>
        <dsp:cNvPr id="0" name=""/>
        <dsp:cNvSpPr/>
      </dsp:nvSpPr>
      <dsp:spPr>
        <a:xfrm>
          <a:off x="254904" y="1954160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Pricing App</a:t>
          </a:r>
          <a:endParaRPr lang="en-US" sz="2100" kern="1200"/>
        </a:p>
      </dsp:txBody>
      <dsp:txXfrm>
        <a:off x="254904" y="1954160"/>
        <a:ext cx="2049492" cy="720000"/>
      </dsp:txXfrm>
    </dsp:sp>
    <dsp:sp modelId="{F10BC00C-FFFB-4AE2-AA38-A13D1A0FCE28}">
      <dsp:nvSpPr>
        <dsp:cNvPr id="0" name=""/>
        <dsp:cNvSpPr/>
      </dsp:nvSpPr>
      <dsp:spPr>
        <a:xfrm>
          <a:off x="3226668" y="742044"/>
          <a:ext cx="922271" cy="9222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F335D8-3B6D-484E-8450-CB33230BD597}">
      <dsp:nvSpPr>
        <dsp:cNvPr id="0" name=""/>
        <dsp:cNvSpPr/>
      </dsp:nvSpPr>
      <dsp:spPr>
        <a:xfrm>
          <a:off x="2663058" y="1954160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highlight>
                <a:srgbClr val="FF0000"/>
              </a:highlight>
            </a:rPr>
            <a:t>SAP Best Practice Explorer</a:t>
          </a:r>
          <a:endParaRPr lang="en-US" sz="2100" kern="1200" dirty="0">
            <a:highlight>
              <a:srgbClr val="FF0000"/>
            </a:highlight>
          </a:endParaRPr>
        </a:p>
      </dsp:txBody>
      <dsp:txXfrm>
        <a:off x="2663058" y="1954160"/>
        <a:ext cx="2049492" cy="720000"/>
      </dsp:txXfrm>
    </dsp:sp>
    <dsp:sp modelId="{92F9DF06-8979-4233-98DD-41E60745901D}">
      <dsp:nvSpPr>
        <dsp:cNvPr id="0" name=""/>
        <dsp:cNvSpPr/>
      </dsp:nvSpPr>
      <dsp:spPr>
        <a:xfrm>
          <a:off x="5634822" y="742044"/>
          <a:ext cx="922271" cy="9222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59153B-E4EB-484C-9B87-249188D32BEB}">
      <dsp:nvSpPr>
        <dsp:cNvPr id="0" name=""/>
        <dsp:cNvSpPr/>
      </dsp:nvSpPr>
      <dsp:spPr>
        <a:xfrm>
          <a:off x="5071212" y="1954160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highlight>
                <a:srgbClr val="FF0000"/>
              </a:highlight>
            </a:rPr>
            <a:t>SAP Activate Roadmap Viewer</a:t>
          </a:r>
          <a:endParaRPr lang="en-US" sz="2100" kern="1200" dirty="0">
            <a:highlight>
              <a:srgbClr val="FF0000"/>
            </a:highlight>
          </a:endParaRPr>
        </a:p>
      </dsp:txBody>
      <dsp:txXfrm>
        <a:off x="5071212" y="1954160"/>
        <a:ext cx="2049492" cy="720000"/>
      </dsp:txXfrm>
    </dsp:sp>
    <dsp:sp modelId="{D1E6A3D7-5034-43E0-9FF8-32B6FF287320}">
      <dsp:nvSpPr>
        <dsp:cNvPr id="0" name=""/>
        <dsp:cNvSpPr/>
      </dsp:nvSpPr>
      <dsp:spPr>
        <a:xfrm>
          <a:off x="8042976" y="742044"/>
          <a:ext cx="922271" cy="92227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596B9F-0739-4A74-A030-2AA416D915A0}">
      <dsp:nvSpPr>
        <dsp:cNvPr id="0" name=""/>
        <dsp:cNvSpPr/>
      </dsp:nvSpPr>
      <dsp:spPr>
        <a:xfrm>
          <a:off x="7479365" y="1954160"/>
          <a:ext cx="204949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/>
            <a:t>S/4HANA Cloud Solution road map</a:t>
          </a:r>
          <a:endParaRPr lang="en-US" sz="2100" kern="1200"/>
        </a:p>
      </dsp:txBody>
      <dsp:txXfrm>
        <a:off x="7479365" y="1954160"/>
        <a:ext cx="2049492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D1A5DE-D4D9-4C93-A2C6-6BA6E30C04C5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EC72EA-3B56-412F-BDCC-3044458B9FE9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D2ACA3-0D9B-4D7C-A47A-FB608B169B65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Encapsulate the core</a:t>
          </a:r>
          <a:endParaRPr lang="en-US" sz="1600" kern="1200"/>
        </a:p>
      </dsp:txBody>
      <dsp:txXfrm>
        <a:off x="944271" y="565603"/>
        <a:ext cx="1709921" cy="725421"/>
      </dsp:txXfrm>
    </dsp:sp>
    <dsp:sp modelId="{64994D63-18A6-43C3-A752-4C410092EB98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4D8AB3-8053-40E3-8B42-D1268B495981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4F0AC-5663-4B26-A18C-306D5148CFCC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rgbClr val="FF0000"/>
              </a:solidFill>
            </a:rPr>
            <a:t>Business Value Creation</a:t>
          </a:r>
          <a:endParaRPr lang="en-US" sz="1600" b="1" kern="1200" dirty="0">
            <a:solidFill>
              <a:srgbClr val="FF0000"/>
            </a:solidFill>
          </a:endParaRPr>
        </a:p>
      </dsp:txBody>
      <dsp:txXfrm>
        <a:off x="3833002" y="565603"/>
        <a:ext cx="1709921" cy="725421"/>
      </dsp:txXfrm>
    </dsp:sp>
    <dsp:sp modelId="{069A4E6F-730D-48EC-AFCA-0AEC2A9F5B80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719717-9BFA-4A11-8BFF-D8796624BD2B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A61B0A-ADF6-4147-A888-412AF6485518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rgbClr val="FF0000"/>
              </a:solidFill>
            </a:rPr>
            <a:t>Rapid Innovation.</a:t>
          </a:r>
          <a:endParaRPr lang="en-US" sz="1600" b="1" kern="1200" dirty="0">
            <a:solidFill>
              <a:srgbClr val="FF0000"/>
            </a:solidFill>
          </a:endParaRPr>
        </a:p>
      </dsp:txBody>
      <dsp:txXfrm>
        <a:off x="944271" y="2142949"/>
        <a:ext cx="1709921" cy="725421"/>
      </dsp:txXfrm>
    </dsp:sp>
    <dsp:sp modelId="{BD083AFA-7B20-4BB0-8AEB-CE6C29A758AE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75FA4D-4E20-4D9E-98D4-6BEBBCA705BC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9CF3BE-D3CB-4FA4-8F5A-5EC26CBB8CCD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>
              <a:solidFill>
                <a:srgbClr val="FF0000"/>
              </a:solidFill>
            </a:rPr>
            <a:t>Open and extensible.</a:t>
          </a:r>
          <a:endParaRPr lang="en-US" sz="1600" b="1" kern="1200" dirty="0">
            <a:solidFill>
              <a:srgbClr val="FF0000"/>
            </a:solidFill>
          </a:endParaRPr>
        </a:p>
      </dsp:txBody>
      <dsp:txXfrm>
        <a:off x="3833002" y="2142949"/>
        <a:ext cx="1709921" cy="725421"/>
      </dsp:txXfrm>
    </dsp:sp>
    <dsp:sp modelId="{75940929-E59F-4F69-8675-A9673B96137A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6182DC-5E80-43BF-B47A-DDDE6BDFCF32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114F0-5D61-478B-B76E-B65AAB8A0DC0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Copy of on-premise functionality.</a:t>
          </a:r>
          <a:endParaRPr lang="en-US" sz="1600" kern="1200"/>
        </a:p>
      </dsp:txBody>
      <dsp:txXfrm>
        <a:off x="944271" y="3720295"/>
        <a:ext cx="1709921" cy="7254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117C93-5680-49D0-9AC2-7968B2E9E031}">
      <dsp:nvSpPr>
        <dsp:cNvPr id="0" name=""/>
        <dsp:cNvSpPr/>
      </dsp:nvSpPr>
      <dsp:spPr>
        <a:xfrm>
          <a:off x="253202" y="793770"/>
          <a:ext cx="788115" cy="78811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C0F2F1-FAE6-4D85-8F84-DA75B52F3671}">
      <dsp:nvSpPr>
        <dsp:cNvPr id="0" name=""/>
        <dsp:cNvSpPr/>
      </dsp:nvSpPr>
      <dsp:spPr>
        <a:xfrm>
          <a:off x="421161" y="961729"/>
          <a:ext cx="452197" cy="45219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2A1D97-FC2C-4626-9B86-71C2859CBC34}">
      <dsp:nvSpPr>
        <dsp:cNvPr id="0" name=""/>
        <dsp:cNvSpPr/>
      </dsp:nvSpPr>
      <dsp:spPr>
        <a:xfrm>
          <a:off x="1263" y="1827364"/>
          <a:ext cx="1291992" cy="5167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Completely hosted and operated by SAP.</a:t>
          </a:r>
          <a:endParaRPr lang="en-US" sz="1100" kern="1200"/>
        </a:p>
      </dsp:txBody>
      <dsp:txXfrm>
        <a:off x="1263" y="1827364"/>
        <a:ext cx="1291992" cy="516796"/>
      </dsp:txXfrm>
    </dsp:sp>
    <dsp:sp modelId="{4370F053-8F12-4153-990A-68F9EF1A61BE}">
      <dsp:nvSpPr>
        <dsp:cNvPr id="0" name=""/>
        <dsp:cNvSpPr/>
      </dsp:nvSpPr>
      <dsp:spPr>
        <a:xfrm>
          <a:off x="1771292" y="793770"/>
          <a:ext cx="788115" cy="78811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060E35-1C32-4CC8-B1F7-A1EB4C0016F7}">
      <dsp:nvSpPr>
        <dsp:cNvPr id="0" name=""/>
        <dsp:cNvSpPr/>
      </dsp:nvSpPr>
      <dsp:spPr>
        <a:xfrm>
          <a:off x="1939251" y="961729"/>
          <a:ext cx="452197" cy="45219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CBBAD2-FE55-4687-BF4F-D5EF92F52FA8}">
      <dsp:nvSpPr>
        <dsp:cNvPr id="0" name=""/>
        <dsp:cNvSpPr/>
      </dsp:nvSpPr>
      <dsp:spPr>
        <a:xfrm>
          <a:off x="1519354" y="1827364"/>
          <a:ext cx="1291992" cy="5167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b="1" kern="1200" dirty="0">
              <a:solidFill>
                <a:srgbClr val="FF0000"/>
              </a:solidFill>
            </a:rPr>
            <a:t>Integration into the Intelligent Suite.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1519354" y="1827364"/>
        <a:ext cx="1291992" cy="516796"/>
      </dsp:txXfrm>
    </dsp:sp>
    <dsp:sp modelId="{30FF013C-E0A7-4969-A977-2C191257A93F}">
      <dsp:nvSpPr>
        <dsp:cNvPr id="0" name=""/>
        <dsp:cNvSpPr/>
      </dsp:nvSpPr>
      <dsp:spPr>
        <a:xfrm>
          <a:off x="3289383" y="793770"/>
          <a:ext cx="788115" cy="78811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E4D637-B8AA-4AF1-8801-6126552947A1}">
      <dsp:nvSpPr>
        <dsp:cNvPr id="0" name=""/>
        <dsp:cNvSpPr/>
      </dsp:nvSpPr>
      <dsp:spPr>
        <a:xfrm>
          <a:off x="3457342" y="961729"/>
          <a:ext cx="452197" cy="45219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31D15C-8D28-440C-9BDC-2A6EF05F81B9}">
      <dsp:nvSpPr>
        <dsp:cNvPr id="0" name=""/>
        <dsp:cNvSpPr/>
      </dsp:nvSpPr>
      <dsp:spPr>
        <a:xfrm>
          <a:off x="3037445" y="1827364"/>
          <a:ext cx="1291992" cy="5167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b="1" kern="1200" dirty="0">
              <a:solidFill>
                <a:srgbClr val="FF0000"/>
              </a:solidFill>
            </a:rPr>
            <a:t>The Most Intelligent Cloud ERP.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3037445" y="1827364"/>
        <a:ext cx="1291992" cy="516796"/>
      </dsp:txXfrm>
    </dsp:sp>
    <dsp:sp modelId="{6C18149C-2BF6-4E52-AC7E-7F934D61E1BA}">
      <dsp:nvSpPr>
        <dsp:cNvPr id="0" name=""/>
        <dsp:cNvSpPr/>
      </dsp:nvSpPr>
      <dsp:spPr>
        <a:xfrm>
          <a:off x="1012247" y="2667159"/>
          <a:ext cx="788115" cy="78811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8C492D-A6FB-4099-B518-6EBE069B1FF9}">
      <dsp:nvSpPr>
        <dsp:cNvPr id="0" name=""/>
        <dsp:cNvSpPr/>
      </dsp:nvSpPr>
      <dsp:spPr>
        <a:xfrm>
          <a:off x="1180206" y="2835118"/>
          <a:ext cx="452197" cy="45219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28A6B3-0C72-4F63-9180-7D7F8D04789F}">
      <dsp:nvSpPr>
        <dsp:cNvPr id="0" name=""/>
        <dsp:cNvSpPr/>
      </dsp:nvSpPr>
      <dsp:spPr>
        <a:xfrm>
          <a:off x="760308" y="3700753"/>
          <a:ext cx="1291992" cy="5167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b="1" kern="1200" dirty="0">
              <a:solidFill>
                <a:srgbClr val="FF0000"/>
              </a:solidFill>
            </a:rPr>
            <a:t>Industry Know-How Covering End-to-End Processes.</a:t>
          </a:r>
          <a:endParaRPr lang="en-US" sz="1100" b="1" kern="1200" dirty="0">
            <a:solidFill>
              <a:srgbClr val="FF0000"/>
            </a:solidFill>
          </a:endParaRPr>
        </a:p>
      </dsp:txBody>
      <dsp:txXfrm>
        <a:off x="760308" y="3700753"/>
        <a:ext cx="1291992" cy="516796"/>
      </dsp:txXfrm>
    </dsp:sp>
    <dsp:sp modelId="{FB013BAF-15FB-4363-A9A4-C5BE2A20E037}">
      <dsp:nvSpPr>
        <dsp:cNvPr id="0" name=""/>
        <dsp:cNvSpPr/>
      </dsp:nvSpPr>
      <dsp:spPr>
        <a:xfrm>
          <a:off x="2530338" y="2667159"/>
          <a:ext cx="788115" cy="78811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AEA56B-5FB4-4F91-AF2C-4D995FB80497}">
      <dsp:nvSpPr>
        <dsp:cNvPr id="0" name=""/>
        <dsp:cNvSpPr/>
      </dsp:nvSpPr>
      <dsp:spPr>
        <a:xfrm>
          <a:off x="2698297" y="2835118"/>
          <a:ext cx="452197" cy="45219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93A6BA-B411-40DC-8749-EAFB1190A999}">
      <dsp:nvSpPr>
        <dsp:cNvPr id="0" name=""/>
        <dsp:cNvSpPr/>
      </dsp:nvSpPr>
      <dsp:spPr>
        <a:xfrm>
          <a:off x="2278399" y="3700753"/>
          <a:ext cx="1291992" cy="5167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GB" sz="1100" kern="1200"/>
            <a:t>Fully completed solution with no need for extensibility.</a:t>
          </a:r>
          <a:endParaRPr lang="en-US" sz="1100" kern="1200"/>
        </a:p>
      </dsp:txBody>
      <dsp:txXfrm>
        <a:off x="2278399" y="3700753"/>
        <a:ext cx="1291992" cy="5167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926BB1-F510-49F4-A877-C19D867B6C82}">
      <dsp:nvSpPr>
        <dsp:cNvPr id="0" name=""/>
        <dsp:cNvSpPr/>
      </dsp:nvSpPr>
      <dsp:spPr>
        <a:xfrm>
          <a:off x="63402" y="565603"/>
          <a:ext cx="725421" cy="72542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3D5216-5833-472A-9CA7-AE1ED85B9F8A}">
      <dsp:nvSpPr>
        <dsp:cNvPr id="0" name=""/>
        <dsp:cNvSpPr/>
      </dsp:nvSpPr>
      <dsp:spPr>
        <a:xfrm>
          <a:off x="215740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4B7BC0-C812-4D01-B2C3-18974F24833D}">
      <dsp:nvSpPr>
        <dsp:cNvPr id="0" name=""/>
        <dsp:cNvSpPr/>
      </dsp:nvSpPr>
      <dsp:spPr>
        <a:xfrm>
          <a:off x="944271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 dirty="0">
              <a:solidFill>
                <a:srgbClr val="FF0000"/>
              </a:solidFill>
            </a:rPr>
            <a:t>Automated invoice matching with machine learning</a:t>
          </a:r>
          <a:endParaRPr lang="en-US" sz="1500" b="1" kern="1200" dirty="0">
            <a:solidFill>
              <a:srgbClr val="FF0000"/>
            </a:solidFill>
          </a:endParaRPr>
        </a:p>
      </dsp:txBody>
      <dsp:txXfrm>
        <a:off x="944271" y="565603"/>
        <a:ext cx="1709921" cy="725421"/>
      </dsp:txXfrm>
    </dsp:sp>
    <dsp:sp modelId="{815878B4-FF73-4CB8-B84A-85F8F9DAF3D7}">
      <dsp:nvSpPr>
        <dsp:cNvPr id="0" name=""/>
        <dsp:cNvSpPr/>
      </dsp:nvSpPr>
      <dsp:spPr>
        <a:xfrm>
          <a:off x="2952133" y="565603"/>
          <a:ext cx="725421" cy="72542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45F6F3-9D76-43FF-B432-22A02BBE845E}">
      <dsp:nvSpPr>
        <dsp:cNvPr id="0" name=""/>
        <dsp:cNvSpPr/>
      </dsp:nvSpPr>
      <dsp:spPr>
        <a:xfrm>
          <a:off x="3104472" y="717942"/>
          <a:ext cx="420744" cy="4207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5DF17B-B287-4269-BA9D-9C01A7806AEA}">
      <dsp:nvSpPr>
        <dsp:cNvPr id="0" name=""/>
        <dsp:cNvSpPr/>
      </dsp:nvSpPr>
      <dsp:spPr>
        <a:xfrm>
          <a:off x="3833002" y="565603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 dirty="0">
              <a:solidFill>
                <a:srgbClr val="FF0000"/>
              </a:solidFill>
            </a:rPr>
            <a:t>Predictive accounting</a:t>
          </a:r>
          <a:endParaRPr lang="en-US" sz="1500" b="1" kern="1200" dirty="0">
            <a:solidFill>
              <a:srgbClr val="FF0000"/>
            </a:solidFill>
          </a:endParaRPr>
        </a:p>
      </dsp:txBody>
      <dsp:txXfrm>
        <a:off x="3833002" y="565603"/>
        <a:ext cx="1709921" cy="725421"/>
      </dsp:txXfrm>
    </dsp:sp>
    <dsp:sp modelId="{48C74B0C-CE59-4DE4-9D7B-37EEF7D800A9}">
      <dsp:nvSpPr>
        <dsp:cNvPr id="0" name=""/>
        <dsp:cNvSpPr/>
      </dsp:nvSpPr>
      <dsp:spPr>
        <a:xfrm>
          <a:off x="63402" y="2142949"/>
          <a:ext cx="725421" cy="72542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7AFC40-0E1D-4E55-A76D-F4295A20D969}">
      <dsp:nvSpPr>
        <dsp:cNvPr id="0" name=""/>
        <dsp:cNvSpPr/>
      </dsp:nvSpPr>
      <dsp:spPr>
        <a:xfrm>
          <a:off x="215740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6CE57C-310F-425C-8454-BC05E1EF95B6}">
      <dsp:nvSpPr>
        <dsp:cNvPr id="0" name=""/>
        <dsp:cNvSpPr/>
      </dsp:nvSpPr>
      <dsp:spPr>
        <a:xfrm>
          <a:off x="944271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Predictive supply chain</a:t>
          </a:r>
          <a:endParaRPr lang="en-US" sz="1500" kern="1200"/>
        </a:p>
      </dsp:txBody>
      <dsp:txXfrm>
        <a:off x="944271" y="2142949"/>
        <a:ext cx="1709921" cy="725421"/>
      </dsp:txXfrm>
    </dsp:sp>
    <dsp:sp modelId="{BE394DBC-8EC3-4F61-8D83-7D9029A5B3FF}">
      <dsp:nvSpPr>
        <dsp:cNvPr id="0" name=""/>
        <dsp:cNvSpPr/>
      </dsp:nvSpPr>
      <dsp:spPr>
        <a:xfrm>
          <a:off x="2952133" y="2142949"/>
          <a:ext cx="725421" cy="72542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1F5DAF-1876-4DA9-BAB3-EADA3DE974D7}">
      <dsp:nvSpPr>
        <dsp:cNvPr id="0" name=""/>
        <dsp:cNvSpPr/>
      </dsp:nvSpPr>
      <dsp:spPr>
        <a:xfrm>
          <a:off x="3104472" y="2295288"/>
          <a:ext cx="420744" cy="4207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B7758F-C932-4AF2-B31D-A97C0EBDBFDC}">
      <dsp:nvSpPr>
        <dsp:cNvPr id="0" name=""/>
        <dsp:cNvSpPr/>
      </dsp:nvSpPr>
      <dsp:spPr>
        <a:xfrm>
          <a:off x="3833002" y="2142949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b="1" kern="1200" dirty="0">
              <a:solidFill>
                <a:srgbClr val="FF0000"/>
              </a:solidFill>
            </a:rPr>
            <a:t>Smart Buying with </a:t>
          </a:r>
          <a:r>
            <a:rPr lang="en-GB" sz="1500" b="1" kern="1200" dirty="0" err="1">
              <a:solidFill>
                <a:srgbClr val="FF0000"/>
              </a:solidFill>
            </a:rPr>
            <a:t>CoPilot</a:t>
          </a:r>
          <a:r>
            <a:rPr lang="en-GB" sz="1500" b="1" kern="1200" dirty="0">
              <a:solidFill>
                <a:srgbClr val="FF0000"/>
              </a:solidFill>
            </a:rPr>
            <a:t> on iPhone</a:t>
          </a:r>
          <a:endParaRPr lang="en-US" sz="1500" b="1" kern="1200" dirty="0">
            <a:solidFill>
              <a:srgbClr val="FF0000"/>
            </a:solidFill>
          </a:endParaRPr>
        </a:p>
      </dsp:txBody>
      <dsp:txXfrm>
        <a:off x="3833002" y="2142949"/>
        <a:ext cx="1709921" cy="725421"/>
      </dsp:txXfrm>
    </dsp:sp>
    <dsp:sp modelId="{951BA5A9-1AC3-40CC-AC82-291D5BEC05CD}">
      <dsp:nvSpPr>
        <dsp:cNvPr id="0" name=""/>
        <dsp:cNvSpPr/>
      </dsp:nvSpPr>
      <dsp:spPr>
        <a:xfrm>
          <a:off x="63402" y="3720295"/>
          <a:ext cx="725421" cy="72542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4CCB39-DFB2-4161-AB1C-4E95F3B145E6}">
      <dsp:nvSpPr>
        <dsp:cNvPr id="0" name=""/>
        <dsp:cNvSpPr/>
      </dsp:nvSpPr>
      <dsp:spPr>
        <a:xfrm>
          <a:off x="215740" y="3872634"/>
          <a:ext cx="420744" cy="4207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46FA1C-7FBF-4583-B050-A45A38DE0C3B}">
      <dsp:nvSpPr>
        <dsp:cNvPr id="0" name=""/>
        <dsp:cNvSpPr/>
      </dsp:nvSpPr>
      <dsp:spPr>
        <a:xfrm>
          <a:off x="944271" y="3720295"/>
          <a:ext cx="1709921" cy="7254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Daily Briefing with CoPilot on iPhone</a:t>
          </a:r>
          <a:endParaRPr lang="en-US" sz="1500" kern="1200"/>
        </a:p>
      </dsp:txBody>
      <dsp:txXfrm>
        <a:off x="944271" y="3720295"/>
        <a:ext cx="1709921" cy="72542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23AB41-AE2D-4251-AD55-9C018F6E8798}">
      <dsp:nvSpPr>
        <dsp:cNvPr id="0" name=""/>
        <dsp:cNvSpPr/>
      </dsp:nvSpPr>
      <dsp:spPr>
        <a:xfrm>
          <a:off x="0" y="611"/>
          <a:ext cx="5606327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AECA03-BD33-4C3B-9D03-1898D3F773BD}">
      <dsp:nvSpPr>
        <dsp:cNvPr id="0" name=""/>
        <dsp:cNvSpPr/>
      </dsp:nvSpPr>
      <dsp:spPr>
        <a:xfrm>
          <a:off x="0" y="611"/>
          <a:ext cx="5606327" cy="10020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t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600" kern="1200"/>
            <a:t>40%, 80%, 94%</a:t>
          </a:r>
          <a:endParaRPr lang="en-US" sz="4600" kern="1200"/>
        </a:p>
      </dsp:txBody>
      <dsp:txXfrm>
        <a:off x="0" y="611"/>
        <a:ext cx="5606327" cy="1002019"/>
      </dsp:txXfrm>
    </dsp:sp>
    <dsp:sp modelId="{40FA6182-B6B3-4567-8A74-68D85E9633CB}">
      <dsp:nvSpPr>
        <dsp:cNvPr id="0" name=""/>
        <dsp:cNvSpPr/>
      </dsp:nvSpPr>
      <dsp:spPr>
        <a:xfrm>
          <a:off x="0" y="1002631"/>
          <a:ext cx="5606327" cy="0"/>
        </a:xfrm>
        <a:prstGeom prst="line">
          <a:avLst/>
        </a:prstGeom>
        <a:solidFill>
          <a:schemeClr val="accent2">
            <a:hueOff val="1183910"/>
            <a:satOff val="6177"/>
            <a:lumOff val="-1765"/>
            <a:alphaOff val="0"/>
          </a:schemeClr>
        </a:solidFill>
        <a:ln w="12700" cap="flat" cmpd="sng" algn="ctr">
          <a:solidFill>
            <a:schemeClr val="accent2">
              <a:hueOff val="1183910"/>
              <a:satOff val="6177"/>
              <a:lumOff val="-17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998627-DDE1-4C80-96C8-5C6427E6CAA3}">
      <dsp:nvSpPr>
        <dsp:cNvPr id="0" name=""/>
        <dsp:cNvSpPr/>
      </dsp:nvSpPr>
      <dsp:spPr>
        <a:xfrm>
          <a:off x="0" y="1002631"/>
          <a:ext cx="5606327" cy="10020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t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600" kern="1200"/>
            <a:t>30%, 60%, 94%</a:t>
          </a:r>
          <a:endParaRPr lang="en-US" sz="4600" kern="1200"/>
        </a:p>
      </dsp:txBody>
      <dsp:txXfrm>
        <a:off x="0" y="1002631"/>
        <a:ext cx="5606327" cy="1002019"/>
      </dsp:txXfrm>
    </dsp:sp>
    <dsp:sp modelId="{4CA73546-F3BF-428A-8D6E-8E8F7995D31E}">
      <dsp:nvSpPr>
        <dsp:cNvPr id="0" name=""/>
        <dsp:cNvSpPr/>
      </dsp:nvSpPr>
      <dsp:spPr>
        <a:xfrm>
          <a:off x="0" y="2004650"/>
          <a:ext cx="5606327" cy="0"/>
        </a:xfrm>
        <a:prstGeom prst="line">
          <a:avLst/>
        </a:prstGeom>
        <a:solidFill>
          <a:schemeClr val="accent2">
            <a:hueOff val="2367819"/>
            <a:satOff val="12354"/>
            <a:lumOff val="-3529"/>
            <a:alphaOff val="0"/>
          </a:schemeClr>
        </a:solidFill>
        <a:ln w="12700" cap="flat" cmpd="sng" algn="ctr">
          <a:solidFill>
            <a:schemeClr val="accent2">
              <a:hueOff val="2367819"/>
              <a:satOff val="12354"/>
              <a:lumOff val="-35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1EF2A7-EFC9-491C-B1D8-42F653CCEFF9}">
      <dsp:nvSpPr>
        <dsp:cNvPr id="0" name=""/>
        <dsp:cNvSpPr/>
      </dsp:nvSpPr>
      <dsp:spPr>
        <a:xfrm>
          <a:off x="0" y="2004650"/>
          <a:ext cx="5606327" cy="10020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t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600" kern="1200"/>
            <a:t>20%, 60%, 94%</a:t>
          </a:r>
          <a:endParaRPr lang="en-US" sz="4600" kern="1200"/>
        </a:p>
      </dsp:txBody>
      <dsp:txXfrm>
        <a:off x="0" y="2004650"/>
        <a:ext cx="5606327" cy="1002019"/>
      </dsp:txXfrm>
    </dsp:sp>
    <dsp:sp modelId="{B883AF1D-9C30-4E68-9037-1D7834B321F7}">
      <dsp:nvSpPr>
        <dsp:cNvPr id="0" name=""/>
        <dsp:cNvSpPr/>
      </dsp:nvSpPr>
      <dsp:spPr>
        <a:xfrm>
          <a:off x="0" y="3006670"/>
          <a:ext cx="5606327" cy="0"/>
        </a:xfrm>
        <a:prstGeom prst="line">
          <a:avLst/>
        </a:prstGeom>
        <a:solidFill>
          <a:schemeClr val="accent2">
            <a:hueOff val="3551729"/>
            <a:satOff val="18530"/>
            <a:lumOff val="-5294"/>
            <a:alphaOff val="0"/>
          </a:schemeClr>
        </a:solidFill>
        <a:ln w="12700" cap="flat" cmpd="sng" algn="ctr">
          <a:solidFill>
            <a:schemeClr val="accent2">
              <a:hueOff val="3551729"/>
              <a:satOff val="18530"/>
              <a:lumOff val="-5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5ADC80-3E86-487C-9F31-19A801C705DD}">
      <dsp:nvSpPr>
        <dsp:cNvPr id="0" name=""/>
        <dsp:cNvSpPr/>
      </dsp:nvSpPr>
      <dsp:spPr>
        <a:xfrm>
          <a:off x="0" y="3006670"/>
          <a:ext cx="5606327" cy="10020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t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600" kern="1200"/>
            <a:t>30%, 70%, 94%</a:t>
          </a:r>
          <a:endParaRPr lang="en-US" sz="4600" kern="1200"/>
        </a:p>
      </dsp:txBody>
      <dsp:txXfrm>
        <a:off x="0" y="3006670"/>
        <a:ext cx="5606327" cy="1002019"/>
      </dsp:txXfrm>
    </dsp:sp>
    <dsp:sp modelId="{AF8B9453-0105-4398-85B8-242350CD5C81}">
      <dsp:nvSpPr>
        <dsp:cNvPr id="0" name=""/>
        <dsp:cNvSpPr/>
      </dsp:nvSpPr>
      <dsp:spPr>
        <a:xfrm>
          <a:off x="0" y="4008689"/>
          <a:ext cx="5606327" cy="0"/>
        </a:xfrm>
        <a:prstGeom prst="line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accent2">
              <a:hueOff val="4735638"/>
              <a:satOff val="24707"/>
              <a:lumOff val="-70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FB3910-28B4-4896-B2CE-CCCD3DA8C998}">
      <dsp:nvSpPr>
        <dsp:cNvPr id="0" name=""/>
        <dsp:cNvSpPr/>
      </dsp:nvSpPr>
      <dsp:spPr>
        <a:xfrm>
          <a:off x="0" y="4008689"/>
          <a:ext cx="5606327" cy="10020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5260" tIns="175260" rIns="175260" bIns="175260" numCol="1" spcCol="1270" anchor="t" anchorCtr="0">
          <a:noAutofit/>
        </a:bodyPr>
        <a:lstStyle/>
        <a:p>
          <a:pPr marL="0" lvl="0" indent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600" b="1" kern="1200" dirty="0">
              <a:solidFill>
                <a:srgbClr val="FF0000"/>
              </a:solidFill>
            </a:rPr>
            <a:t>40%, 70%, 94%</a:t>
          </a:r>
          <a:endParaRPr lang="en-US" sz="4600" b="1" kern="1200" dirty="0">
            <a:solidFill>
              <a:srgbClr val="FF0000"/>
            </a:solidFill>
          </a:endParaRPr>
        </a:p>
      </dsp:txBody>
      <dsp:txXfrm>
        <a:off x="0" y="4008689"/>
        <a:ext cx="5606327" cy="10020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FA2B42-98E6-4EFA-9FED-4277D467D8BA}">
      <dsp:nvSpPr>
        <dsp:cNvPr id="0" name=""/>
        <dsp:cNvSpPr/>
      </dsp:nvSpPr>
      <dsp:spPr>
        <a:xfrm>
          <a:off x="0" y="0"/>
          <a:ext cx="5606327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EF7ACE-F671-4EB8-8492-CE1E0B69EC62}">
      <dsp:nvSpPr>
        <dsp:cNvPr id="0" name=""/>
        <dsp:cNvSpPr/>
      </dsp:nvSpPr>
      <dsp:spPr>
        <a:xfrm>
          <a:off x="0" y="0"/>
          <a:ext cx="5606327" cy="1252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1 FUE = 10 Advanced User</a:t>
          </a:r>
          <a:br>
            <a:rPr lang="en-GB" sz="2500" kern="1200"/>
          </a:br>
          <a:r>
            <a:rPr lang="en-GB" sz="2500" kern="1200"/>
            <a:t>1,5 FUE = 3 Core Users</a:t>
          </a:r>
          <a:br>
            <a:rPr lang="en-GB" sz="2500" kern="1200"/>
          </a:br>
          <a:r>
            <a:rPr lang="en-GB" sz="2500" kern="1200"/>
            <a:t>1 FUE = 35 Self-Service Users</a:t>
          </a:r>
          <a:endParaRPr lang="en-US" sz="2500" kern="1200"/>
        </a:p>
      </dsp:txBody>
      <dsp:txXfrm>
        <a:off x="0" y="0"/>
        <a:ext cx="5606327" cy="1252830"/>
      </dsp:txXfrm>
    </dsp:sp>
    <dsp:sp modelId="{B6B758F8-EAEB-402D-8B46-6D2E65F07878}">
      <dsp:nvSpPr>
        <dsp:cNvPr id="0" name=""/>
        <dsp:cNvSpPr/>
      </dsp:nvSpPr>
      <dsp:spPr>
        <a:xfrm>
          <a:off x="0" y="1252830"/>
          <a:ext cx="5606327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EA9DE4-27AC-40A7-AA52-C76062657223}">
      <dsp:nvSpPr>
        <dsp:cNvPr id="0" name=""/>
        <dsp:cNvSpPr/>
      </dsp:nvSpPr>
      <dsp:spPr>
        <a:xfrm>
          <a:off x="0" y="1252830"/>
          <a:ext cx="5606327" cy="1252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 dirty="0">
              <a:solidFill>
                <a:srgbClr val="FF0000"/>
              </a:solidFill>
            </a:rPr>
            <a:t>1 FUE = 1 Advanced User</a:t>
          </a:r>
          <a:br>
            <a:rPr lang="en-GB" sz="2500" b="1" kern="1200" dirty="0">
              <a:solidFill>
                <a:srgbClr val="FF0000"/>
              </a:solidFill>
            </a:rPr>
          </a:br>
          <a:r>
            <a:rPr lang="en-GB" sz="2500" b="1" kern="1200" dirty="0">
              <a:solidFill>
                <a:srgbClr val="FF0000"/>
              </a:solidFill>
            </a:rPr>
            <a:t>1 FUE = 3 Core Users</a:t>
          </a:r>
          <a:br>
            <a:rPr lang="en-GB" sz="2500" b="1" kern="1200" dirty="0">
              <a:solidFill>
                <a:srgbClr val="FF0000"/>
              </a:solidFill>
            </a:rPr>
          </a:br>
          <a:r>
            <a:rPr lang="en-GB" sz="2500" b="1" kern="1200" dirty="0">
              <a:solidFill>
                <a:srgbClr val="FF0000"/>
              </a:solidFill>
            </a:rPr>
            <a:t>1 FUE = 30 Self-Service Users</a:t>
          </a:r>
          <a:endParaRPr lang="en-US" sz="2500" kern="1200" dirty="0">
            <a:solidFill>
              <a:srgbClr val="FF0000"/>
            </a:solidFill>
          </a:endParaRPr>
        </a:p>
      </dsp:txBody>
      <dsp:txXfrm>
        <a:off x="0" y="1252830"/>
        <a:ext cx="5606327" cy="1252830"/>
      </dsp:txXfrm>
    </dsp:sp>
    <dsp:sp modelId="{5D9EEAB3-900D-4F7D-97F2-E3F4F433EC5A}">
      <dsp:nvSpPr>
        <dsp:cNvPr id="0" name=""/>
        <dsp:cNvSpPr/>
      </dsp:nvSpPr>
      <dsp:spPr>
        <a:xfrm>
          <a:off x="0" y="2505660"/>
          <a:ext cx="5606327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18E5E-1DBA-4DB9-B196-03EE174E939F}">
      <dsp:nvSpPr>
        <dsp:cNvPr id="0" name=""/>
        <dsp:cNvSpPr/>
      </dsp:nvSpPr>
      <dsp:spPr>
        <a:xfrm>
          <a:off x="0" y="2505660"/>
          <a:ext cx="5606327" cy="1252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1 FUE = 1 Advanced User</a:t>
          </a:r>
          <a:br>
            <a:rPr lang="en-GB" sz="2500" kern="1200"/>
          </a:br>
          <a:r>
            <a:rPr lang="en-GB" sz="2500" kern="1200"/>
            <a:t>1 FUE = 1 Developer User</a:t>
          </a:r>
          <a:br>
            <a:rPr lang="en-GB" sz="2500" kern="1200"/>
          </a:br>
          <a:r>
            <a:rPr lang="en-GB" sz="2500" kern="1200"/>
            <a:t>1 FUE = 30 Self-Service Users</a:t>
          </a:r>
          <a:endParaRPr lang="en-US" sz="2500" kern="1200"/>
        </a:p>
      </dsp:txBody>
      <dsp:txXfrm>
        <a:off x="0" y="2505660"/>
        <a:ext cx="5606327" cy="1252830"/>
      </dsp:txXfrm>
    </dsp:sp>
    <dsp:sp modelId="{34E3F225-FB09-49D7-B930-6D85C55B5C51}">
      <dsp:nvSpPr>
        <dsp:cNvPr id="0" name=""/>
        <dsp:cNvSpPr/>
      </dsp:nvSpPr>
      <dsp:spPr>
        <a:xfrm>
          <a:off x="0" y="3758490"/>
          <a:ext cx="5606327" cy="0"/>
        </a:xfrm>
        <a:prstGeom prst="lin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4B068E-0555-40BE-BA55-AE45E793E5E4}">
      <dsp:nvSpPr>
        <dsp:cNvPr id="0" name=""/>
        <dsp:cNvSpPr/>
      </dsp:nvSpPr>
      <dsp:spPr>
        <a:xfrm>
          <a:off x="0" y="3758490"/>
          <a:ext cx="5606327" cy="1252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1 FUE = 1,5 Advanced User</a:t>
          </a:r>
          <a:br>
            <a:rPr lang="en-GB" sz="2500" kern="1200"/>
          </a:br>
          <a:r>
            <a:rPr lang="en-GB" sz="2500" kern="1200"/>
            <a:t>2 FUE = 5 Core Users</a:t>
          </a:r>
          <a:br>
            <a:rPr lang="en-GB" sz="2500" kern="1200"/>
          </a:br>
          <a:r>
            <a:rPr lang="en-GB" sz="2500" kern="1200"/>
            <a:t>1 FUE = 15 Self-Service Users</a:t>
          </a:r>
          <a:endParaRPr lang="en-US" sz="2500" kern="1200"/>
        </a:p>
      </dsp:txBody>
      <dsp:txXfrm>
        <a:off x="0" y="3758490"/>
        <a:ext cx="5606327" cy="12528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EAC7A8-5BA7-4EEF-B395-FA11ABC8C331}">
      <dsp:nvSpPr>
        <dsp:cNvPr id="0" name=""/>
        <dsp:cNvSpPr/>
      </dsp:nvSpPr>
      <dsp:spPr>
        <a:xfrm>
          <a:off x="0" y="0"/>
          <a:ext cx="5606327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9E487F-3167-4D76-803E-643EF5C81913}">
      <dsp:nvSpPr>
        <dsp:cNvPr id="0" name=""/>
        <dsp:cNvSpPr/>
      </dsp:nvSpPr>
      <dsp:spPr>
        <a:xfrm>
          <a:off x="0" y="0"/>
          <a:ext cx="5606327" cy="1252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SAP S/4HANA Cloud pricing is based on storage capacity and bandwidth.</a:t>
          </a:r>
          <a:endParaRPr lang="en-US" sz="2500" kern="1200"/>
        </a:p>
      </dsp:txBody>
      <dsp:txXfrm>
        <a:off x="0" y="0"/>
        <a:ext cx="5606327" cy="1252830"/>
      </dsp:txXfrm>
    </dsp:sp>
    <dsp:sp modelId="{5CE2D537-2FCA-4B08-B0B3-1A600410932B}">
      <dsp:nvSpPr>
        <dsp:cNvPr id="0" name=""/>
        <dsp:cNvSpPr/>
      </dsp:nvSpPr>
      <dsp:spPr>
        <a:xfrm>
          <a:off x="0" y="1252830"/>
          <a:ext cx="5606327" cy="0"/>
        </a:xfrm>
        <a:prstGeom prst="line">
          <a:avLst/>
        </a:prstGeom>
        <a:solidFill>
          <a:schemeClr val="accent2">
            <a:hueOff val="1578546"/>
            <a:satOff val="8236"/>
            <a:lumOff val="-2353"/>
            <a:alphaOff val="0"/>
          </a:schemeClr>
        </a:solidFill>
        <a:ln w="12700" cap="flat" cmpd="sng" algn="ctr">
          <a:solidFill>
            <a:schemeClr val="accent2">
              <a:hueOff val="1578546"/>
              <a:satOff val="8236"/>
              <a:lumOff val="-23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27601F-6601-4284-A071-0F8075D3F55A}">
      <dsp:nvSpPr>
        <dsp:cNvPr id="0" name=""/>
        <dsp:cNvSpPr/>
      </dsp:nvSpPr>
      <dsp:spPr>
        <a:xfrm>
          <a:off x="0" y="1252830"/>
          <a:ext cx="5606327" cy="1252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SAP S/4HANA Cloud is sold through a subscription model based on number of required productive systems.</a:t>
          </a:r>
          <a:endParaRPr lang="en-US" sz="2500" kern="1200"/>
        </a:p>
      </dsp:txBody>
      <dsp:txXfrm>
        <a:off x="0" y="1252830"/>
        <a:ext cx="5606327" cy="1252830"/>
      </dsp:txXfrm>
    </dsp:sp>
    <dsp:sp modelId="{6B23BC22-98FA-4D14-B496-4C96166ECAA2}">
      <dsp:nvSpPr>
        <dsp:cNvPr id="0" name=""/>
        <dsp:cNvSpPr/>
      </dsp:nvSpPr>
      <dsp:spPr>
        <a:xfrm>
          <a:off x="0" y="2505660"/>
          <a:ext cx="5606327" cy="0"/>
        </a:xfrm>
        <a:prstGeom prst="line">
          <a:avLst/>
        </a:prstGeom>
        <a:solidFill>
          <a:schemeClr val="accent2">
            <a:hueOff val="3157092"/>
            <a:satOff val="16471"/>
            <a:lumOff val="-4705"/>
            <a:alphaOff val="0"/>
          </a:schemeClr>
        </a:solidFill>
        <a:ln w="12700" cap="flat" cmpd="sng" algn="ctr">
          <a:solidFill>
            <a:schemeClr val="accent2">
              <a:hueOff val="3157092"/>
              <a:satOff val="16471"/>
              <a:lumOff val="-470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FAC404-A261-41CE-B89C-EF9A69B491D6}">
      <dsp:nvSpPr>
        <dsp:cNvPr id="0" name=""/>
        <dsp:cNvSpPr/>
      </dsp:nvSpPr>
      <dsp:spPr>
        <a:xfrm>
          <a:off x="0" y="2505660"/>
          <a:ext cx="5606327" cy="1252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Pricing is set at the partner's discretion but requires Brand Guardian approval.</a:t>
          </a:r>
          <a:endParaRPr lang="en-US" sz="2500" kern="1200"/>
        </a:p>
      </dsp:txBody>
      <dsp:txXfrm>
        <a:off x="0" y="2505660"/>
        <a:ext cx="5606327" cy="1252830"/>
      </dsp:txXfrm>
    </dsp:sp>
    <dsp:sp modelId="{1D13E69A-AFD0-4605-B398-265E84C760CA}">
      <dsp:nvSpPr>
        <dsp:cNvPr id="0" name=""/>
        <dsp:cNvSpPr/>
      </dsp:nvSpPr>
      <dsp:spPr>
        <a:xfrm>
          <a:off x="0" y="3758490"/>
          <a:ext cx="5606327" cy="0"/>
        </a:xfrm>
        <a:prstGeom prst="line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accent2">
              <a:hueOff val="4735638"/>
              <a:satOff val="24707"/>
              <a:lumOff val="-70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6B8153-2899-4EC8-8E66-A1E10DAA7BA0}">
      <dsp:nvSpPr>
        <dsp:cNvPr id="0" name=""/>
        <dsp:cNvSpPr/>
      </dsp:nvSpPr>
      <dsp:spPr>
        <a:xfrm>
          <a:off x="0" y="3758490"/>
          <a:ext cx="5606327" cy="1252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b="1" kern="1200" dirty="0">
              <a:solidFill>
                <a:srgbClr val="FF0000"/>
              </a:solidFill>
            </a:rPr>
            <a:t>SAP S/4HANA Cloud is sold through 3 user types; with additional pricing for add-ons, indirect access and storage</a:t>
          </a:r>
          <a:endParaRPr lang="en-US" sz="2500" kern="1200" dirty="0">
            <a:solidFill>
              <a:srgbClr val="FF0000"/>
            </a:solidFill>
          </a:endParaRPr>
        </a:p>
      </dsp:txBody>
      <dsp:txXfrm>
        <a:off x="0" y="3758490"/>
        <a:ext cx="5606327" cy="1252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27/09/2019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C97CC5-C957-405B-8494-AB888E357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dirty="0"/>
              <a:t>Select the THREE reasons that sap considers most important for moving to the public cloud.</a:t>
            </a:r>
            <a:br>
              <a:rPr lang="en-GB" sz="2500" dirty="0"/>
            </a:br>
            <a:endParaRPr lang="fr-FR" sz="2500" dirty="0"/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F4F37DA6-A692-4B9C-9B3B-DE717B5371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4650250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3357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6ECFB3E-9492-4AAD-B6F9-538DB244F2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477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E20EC87-5454-4AB6-B82D-0CD0936958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2251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A6B215-7CA6-47DA-97BC-0DCE22552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>
                <a:solidFill>
                  <a:schemeClr val="tx2"/>
                </a:solidFill>
              </a:rPr>
              <a:t>At BASF, the invoice matching rate went up from ___% with manual matching, to ___% with static business rules, to ___% with machine learning.</a:t>
            </a:r>
            <a:br>
              <a:rPr lang="en-GB" sz="1600">
                <a:solidFill>
                  <a:schemeClr val="tx2"/>
                </a:solidFill>
              </a:rPr>
            </a:br>
            <a:endParaRPr lang="fr-FR" sz="16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C662600-E5B2-476D-8782-F970683B68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5578736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8024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3445F7-FD8B-494B-8F82-8DFCE98D1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26A9BA-045C-45E7-AF03-BAE3E00AF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BC0A818-996D-4BDF-9E17-70C702A6F8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5261" y="964692"/>
            <a:ext cx="8753857" cy="492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719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1E2F82-D85A-46E7-B3DD-570675281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>
                <a:solidFill>
                  <a:schemeClr val="tx2"/>
                </a:solidFill>
              </a:rPr>
              <a:t>What are the correct Full-Usage Equivalent (FUE) ratios for S/4HANA Cloud?</a:t>
            </a:r>
            <a:br>
              <a:rPr lang="en-GB" sz="2200">
                <a:solidFill>
                  <a:schemeClr val="tx2"/>
                </a:solidFill>
              </a:rPr>
            </a:br>
            <a:endParaRPr lang="fr-FR" sz="2200">
              <a:solidFill>
                <a:schemeClr val="tx2"/>
              </a:solidFill>
            </a:endParaRPr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4936FCB6-DE40-4650-9CDE-B811205978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462962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8950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>
            <a:extLst>
              <a:ext uri="{FF2B5EF4-FFF2-40B4-BE49-F238E27FC236}">
                <a16:creationId xmlns:a16="http://schemas.microsoft.com/office/drawing/2014/main" id="{A03445F7-FD8B-494B-8F82-8DFCE98D1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A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26A9BA-045C-45E7-AF03-BAE3E00AF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63001E7-B9A3-40FA-B04E-8AD114B684DD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l="24199" t="12807" r="25809" b="40823"/>
          <a:stretch/>
        </p:blipFill>
        <p:spPr>
          <a:xfrm>
            <a:off x="1373378" y="964692"/>
            <a:ext cx="9437624" cy="492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6218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CB1912-5CD2-48E8-A813-D96DBBFA4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>
                <a:solidFill>
                  <a:schemeClr val="tx2"/>
                </a:solidFill>
              </a:rPr>
              <a:t>Which of the following statements best describes the SAP S/4HANA Cloud pricing model?</a:t>
            </a:r>
            <a:br>
              <a:rPr lang="en-GB" sz="1900">
                <a:solidFill>
                  <a:schemeClr val="tx2"/>
                </a:solidFill>
              </a:rPr>
            </a:br>
            <a:endParaRPr lang="fr-FR" sz="1900">
              <a:solidFill>
                <a:schemeClr val="tx2"/>
              </a:solidFill>
            </a:endParaRPr>
          </a:p>
        </p:txBody>
      </p:sp>
      <p:graphicFrame>
        <p:nvGraphicFramePr>
          <p:cNvPr id="16" name="Content Placeholder 2">
            <a:extLst>
              <a:ext uri="{FF2B5EF4-FFF2-40B4-BE49-F238E27FC236}">
                <a16:creationId xmlns:a16="http://schemas.microsoft.com/office/drawing/2014/main" id="{DAC6C870-851F-4D9E-BE6A-B0CDE4CB2F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476058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2353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4660F9-F0A9-416E-9AD5-3E377F3BE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>
                <a:solidFill>
                  <a:schemeClr val="tx2"/>
                </a:solidFill>
              </a:rPr>
              <a:t>Who moderates the Brand Guardian review call?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B2B7481-43BA-4F87-B28D-8027BA62A4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335500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936811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9BEF5920-A835-4698-8FF2-F099493A05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A0F7592-D4A2-419A-9519-A414ED8100BE}"/>
              </a:ext>
            </a:extLst>
          </p:cNvPr>
          <p:cNvCxnSpPr/>
          <p:nvPr/>
        </p:nvCxnSpPr>
        <p:spPr>
          <a:xfrm flipH="1">
            <a:off x="9702800" y="2479040"/>
            <a:ext cx="1767840" cy="177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2418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4D65F1-AF00-4E03-AA14-6A3440D5C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300">
                <a:solidFill>
                  <a:schemeClr val="tx2"/>
                </a:solidFill>
              </a:rPr>
              <a:t>True or false? After taking this course, you should be able to initiate and execute the Brand Guardian process yourself, without relying on your SAP S/4HANA Cloud sales specialist to do it for you.</a:t>
            </a:r>
            <a:br>
              <a:rPr lang="en-GB" sz="1300">
                <a:solidFill>
                  <a:schemeClr val="tx2"/>
                </a:solidFill>
              </a:rPr>
            </a:br>
            <a:endParaRPr lang="fr-FR" sz="13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FBD64E5-6E88-4A41-B66B-B277A2C236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8743341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1481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68A2663-A49C-4780-9170-68E4784C4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33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765A0A-9BD0-46D6-94E4-A5EAA1EF6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>
                <a:solidFill>
                  <a:schemeClr val="tx2"/>
                </a:solidFill>
              </a:rPr>
              <a:t>True or false? You don't need to initiate the Brand Guardian process until you are absolutely sure S/4HANA Cloud is the best solution for the opportunity.</a:t>
            </a:r>
            <a:br>
              <a:rPr lang="en-GB" sz="1600">
                <a:solidFill>
                  <a:schemeClr val="tx2"/>
                </a:solidFill>
              </a:rPr>
            </a:br>
            <a:endParaRPr lang="fr-FR" sz="16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D3A0C12-A762-40CC-94F4-BB7BDD37CE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603312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932050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3B0990-6981-44E9-A80B-18F9377C6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>
                <a:solidFill>
                  <a:schemeClr val="tx2"/>
                </a:solidFill>
              </a:rPr>
              <a:t>Select partners' responsibilies during the sales cycle: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39A40D9-6D1B-4678-8FF8-5C23E688D79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2160456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07530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BCB41A2-A2B5-4A52-9C90-07FE803AA9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2352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1A4546-B588-48C9-AA73-D99A6959E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 dirty="0">
                <a:solidFill>
                  <a:schemeClr val="tx2"/>
                </a:solidFill>
              </a:rPr>
              <a:t>Name 2 ways to extend standard functionality of S/4HANA Cloud</a:t>
            </a:r>
            <a:br>
              <a:rPr lang="en-GB" sz="2500" dirty="0">
                <a:solidFill>
                  <a:schemeClr val="tx2"/>
                </a:solidFill>
              </a:rPr>
            </a:br>
            <a:endParaRPr lang="fr-FR" sz="25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277C557-3DBC-4FA6-A937-34532E807B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299934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8185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7C0A47F-5F05-4D21-87B2-2DBEB67CBD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623" t="23594" r="11030" b="34573"/>
          <a:stretch/>
        </p:blipFill>
        <p:spPr>
          <a:xfrm>
            <a:off x="321564" y="1758642"/>
            <a:ext cx="11548872" cy="334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461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B972422-B794-4FA8-BCC6-BAF6938A1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9506DA-504F-4175-88B9-BE359AE46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1325880"/>
            <a:ext cx="3089437" cy="4206240"/>
          </a:xfrm>
        </p:spPr>
        <p:txBody>
          <a:bodyPr>
            <a:normAutofit/>
          </a:bodyPr>
          <a:lstStyle/>
          <a:p>
            <a:pPr algn="r"/>
            <a:r>
              <a:rPr lang="en-GB" sz="3200">
                <a:solidFill>
                  <a:schemeClr val="tx2"/>
                </a:solidFill>
              </a:rPr>
              <a:t>What details can you see on the S/4HANA Cloud roadmap?</a:t>
            </a:r>
            <a:br>
              <a:rPr lang="en-GB" sz="3200">
                <a:solidFill>
                  <a:schemeClr val="tx2"/>
                </a:solidFill>
              </a:rPr>
            </a:br>
            <a:endParaRPr lang="fr-FR" sz="3200">
              <a:solidFill>
                <a:schemeClr val="tx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DE9E2B-5611-49C8-862E-AD4D43A8AA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5668" cy="48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296EC4F-8732-481B-94CB-C98E4EF29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836869"/>
            <a:ext cx="0" cy="3184263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10C72-CAB2-440B-9DA9-1B1AAE607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668" y="1126067"/>
            <a:ext cx="6605331" cy="4605866"/>
          </a:xfrm>
        </p:spPr>
        <p:txBody>
          <a:bodyPr anchor="ctr">
            <a:normAutofit/>
          </a:bodyPr>
          <a:lstStyle/>
          <a:p>
            <a:r>
              <a:rPr lang="en-GB" sz="1800" dirty="0">
                <a:solidFill>
                  <a:schemeClr val="tx2"/>
                </a:solidFill>
              </a:rPr>
              <a:t>Next 4 quarters</a:t>
            </a:r>
          </a:p>
          <a:p>
            <a:r>
              <a:rPr lang="en-GB" sz="1800" dirty="0">
                <a:solidFill>
                  <a:schemeClr val="tx2"/>
                </a:solidFill>
              </a:rPr>
              <a:t>Current quarter + next 2 quarters</a:t>
            </a:r>
          </a:p>
          <a:p>
            <a:r>
              <a:rPr lang="en-GB" sz="1800" dirty="0">
                <a:solidFill>
                  <a:schemeClr val="tx2"/>
                </a:solidFill>
              </a:rPr>
              <a:t>Next 3 quarters</a:t>
            </a:r>
          </a:p>
          <a:p>
            <a:r>
              <a:rPr lang="en-GB" sz="1800" b="1" dirty="0">
                <a:solidFill>
                  <a:srgbClr val="FF0000"/>
                </a:solidFill>
              </a:rPr>
              <a:t>Current quarter + next 3 quarters</a:t>
            </a:r>
          </a:p>
          <a:p>
            <a:endParaRPr lang="fr-FR" sz="1800" dirty="0">
              <a:solidFill>
                <a:schemeClr val="tx2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19C7155-1644-4C60-B0B5-32B1800D60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75400"/>
            <a:ext cx="12195668" cy="48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225579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20C316A-75CF-4FFE-BC82-466A5558AB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1766" t="23676" r="1766" b="25365"/>
          <a:stretch/>
        </p:blipFill>
        <p:spPr>
          <a:xfrm>
            <a:off x="321564" y="1773791"/>
            <a:ext cx="11548872" cy="331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2714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84B5AF-14D9-4E23-9DB4-FBC91E88C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>
                <a:solidFill>
                  <a:schemeClr val="tx2"/>
                </a:solidFill>
              </a:rPr>
              <a:t>Which of the following can be done on SAP Cloud Platform but are not possible through in-app extensibility?</a:t>
            </a:r>
            <a:br>
              <a:rPr lang="en-GB" sz="1900">
                <a:solidFill>
                  <a:schemeClr val="tx2"/>
                </a:solidFill>
              </a:rPr>
            </a:br>
            <a:endParaRPr lang="fr-FR" sz="19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B6DDB3B-1EA8-4E0E-A475-4246F19B53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542887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049173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EB74B96-345F-40DF-AB9F-0208131CDA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702" b="30438"/>
          <a:stretch/>
        </p:blipFill>
        <p:spPr>
          <a:xfrm>
            <a:off x="321564" y="1452194"/>
            <a:ext cx="11548872" cy="395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636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88A193-5A4B-47BC-B7BA-1D3B7BB1A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 dirty="0">
                <a:solidFill>
                  <a:schemeClr val="tx2"/>
                </a:solidFill>
              </a:rPr>
              <a:t>What is the first thing to do for a new integration with S/4HANA Cloud?</a:t>
            </a:r>
            <a:br>
              <a:rPr lang="en-GB" sz="2200" dirty="0">
                <a:solidFill>
                  <a:schemeClr val="tx2"/>
                </a:solidFill>
              </a:rPr>
            </a:br>
            <a:endParaRPr lang="fr-FR" sz="22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20745EE-118D-4FF2-8899-627F0C5F33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84664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5962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0A03EAF-2802-4AE2-B1C2-CD905A683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 dirty="0">
                <a:solidFill>
                  <a:schemeClr val="tx2"/>
                </a:solidFill>
                <a:latin typeface="72"/>
              </a:rPr>
              <a:t>Which are the 3 things which have a massive influence on your SaaS Business Success ?</a:t>
            </a:r>
            <a:br>
              <a:rPr lang="en-GB" sz="2200" dirty="0">
                <a:solidFill>
                  <a:schemeClr val="tx2"/>
                </a:solidFill>
                <a:latin typeface="72"/>
              </a:rPr>
            </a:br>
            <a:endParaRPr lang="fr-FR" sz="2200" dirty="0">
              <a:solidFill>
                <a:schemeClr val="tx2"/>
              </a:solidFill>
            </a:endParaRP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60927809-22F4-4E46-8AAB-69B63C43FE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47603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02401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E445374-7858-4FF0-BE17-1E787950F2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702" b="31887"/>
          <a:stretch/>
        </p:blipFill>
        <p:spPr>
          <a:xfrm>
            <a:off x="321564" y="1499259"/>
            <a:ext cx="11548872" cy="385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032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7D22CB-2685-4DF7-B767-3D1A865D4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>
                <a:solidFill>
                  <a:schemeClr val="tx2"/>
                </a:solidFill>
              </a:rPr>
              <a:t>What system do we use in the Explore phase to demo the sytem functionality?</a:t>
            </a:r>
            <a:br>
              <a:rPr lang="en-GB" sz="2200">
                <a:solidFill>
                  <a:schemeClr val="tx2"/>
                </a:solidFill>
              </a:rPr>
            </a:br>
            <a:endParaRPr lang="fr-FR" sz="22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8A3724C-3FE1-4965-9C57-7DDCF7B0BD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77101893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59404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A78EDA8-F6A3-47D2-B190-DCF08EB85A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652" t="22710" r="12088" b="17155"/>
          <a:stretch/>
        </p:blipFill>
        <p:spPr>
          <a:xfrm>
            <a:off x="321564" y="833654"/>
            <a:ext cx="11548872" cy="5190691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A1BF0D9-0DEC-4DF8-8AB4-AED448D578C7}"/>
              </a:ext>
            </a:extLst>
          </p:cNvPr>
          <p:cNvCxnSpPr/>
          <p:nvPr/>
        </p:nvCxnSpPr>
        <p:spPr>
          <a:xfrm flipH="1">
            <a:off x="5734975" y="1065320"/>
            <a:ext cx="692458" cy="11896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5B7E978-60AF-446F-B10F-81D43938D946}"/>
              </a:ext>
            </a:extLst>
          </p:cNvPr>
          <p:cNvCxnSpPr/>
          <p:nvPr/>
        </p:nvCxnSpPr>
        <p:spPr>
          <a:xfrm flipH="1">
            <a:off x="5690586" y="1091953"/>
            <a:ext cx="745725" cy="34978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72521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7DF1D1-0BF4-4E95-B4E8-A002BC429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>
                <a:solidFill>
                  <a:schemeClr val="tx2"/>
                </a:solidFill>
              </a:rPr>
              <a:t>Where the best place to find information on SAP Activate?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FE4A0C9-43E7-4F14-AF56-DB119B22F4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0925351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70137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D543B1F-FB1C-4C94-A5F5-4CD6A2896D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201" t="23081" r="19611" b="18240"/>
          <a:stretch/>
        </p:blipFill>
        <p:spPr>
          <a:xfrm>
            <a:off x="2423604" y="577049"/>
            <a:ext cx="9105557" cy="4832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505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2AA7DAC-63E3-4363-B392-928A4B435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DE7E7E2-5444-4DE5-831F-A402D84AD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6A5E612-E7F8-4778-9A79-EEE1EA76EB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2224216"/>
            <a:ext cx="6096000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44C480-A613-461C-9FFA-197C830A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600" y="2338928"/>
            <a:ext cx="5295900" cy="1508760"/>
          </a:xfrm>
        </p:spPr>
        <p:txBody>
          <a:bodyPr>
            <a:normAutofit/>
          </a:bodyPr>
          <a:lstStyle/>
          <a:p>
            <a:pPr algn="ctr"/>
            <a:r>
              <a:rPr lang="en-GB" sz="2200">
                <a:solidFill>
                  <a:schemeClr val="tx2"/>
                </a:solidFill>
              </a:rPr>
              <a:t>What is the name of the app used to access self-service configuration within S/4HANA Cloud?</a:t>
            </a:r>
            <a:br>
              <a:rPr lang="en-GB" sz="2200">
                <a:solidFill>
                  <a:schemeClr val="tx2"/>
                </a:solidFill>
              </a:rPr>
            </a:br>
            <a:endParaRPr lang="fr-FR" sz="22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DDE5FCC-E5DC-4076-AEC6-215C87B57D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9247903"/>
              </p:ext>
            </p:extLst>
          </p:nvPr>
        </p:nvGraphicFramePr>
        <p:xfrm>
          <a:off x="965199" y="927809"/>
          <a:ext cx="4330701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76493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A03445F7-FD8B-494B-8F82-8DFCE98D1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E7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126A9BA-045C-45E7-AF03-BAE3E00AF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2CEB0B3-BF68-4ED2-BFAF-0045B57900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833" t="23818" r="19739" b="27191"/>
          <a:stretch/>
        </p:blipFill>
        <p:spPr>
          <a:xfrm>
            <a:off x="2894120" y="2068497"/>
            <a:ext cx="6303146" cy="282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8299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014D9C-7D30-4916-AD72-18602C71E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>
                <a:solidFill>
                  <a:schemeClr val="tx2"/>
                </a:solidFill>
              </a:rPr>
              <a:t>Where would you go to find out which certificates S/4HANA Cloud has, e.g. ISO 27001 and SOC1, 2 and 3?</a:t>
            </a:r>
            <a:br>
              <a:rPr lang="en-GB" sz="1900">
                <a:solidFill>
                  <a:schemeClr val="tx2"/>
                </a:solidFill>
              </a:rPr>
            </a:br>
            <a:endParaRPr lang="fr-FR" sz="19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94339BB-6323-47FC-9EF5-413AE4B3D4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466589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94906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A6D86F0-98E0-4468-9315-41BF7B0F2E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2BD885-A327-4E24-9069-7263C85D5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570" y="838646"/>
            <a:ext cx="3709991" cy="5180709"/>
          </a:xfrm>
        </p:spPr>
        <p:txBody>
          <a:bodyPr>
            <a:normAutofit/>
          </a:bodyPr>
          <a:lstStyle/>
          <a:p>
            <a:r>
              <a:rPr lang="en-GB" sz="3600"/>
              <a:t>What is the S/4HANA Cloud SLA for service center availability?</a:t>
            </a:r>
            <a:br>
              <a:rPr lang="en-GB" sz="3600"/>
            </a:br>
            <a:endParaRPr lang="fr-FR" sz="3600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E957058-57AD-46A9-BAE9-7145CB3504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4295" y="-2"/>
            <a:ext cx="7537703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044C87-D0C4-46BB-86C9-6FA130496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3671" y="838647"/>
            <a:ext cx="5823328" cy="5180708"/>
          </a:xfrm>
        </p:spPr>
        <p:txBody>
          <a:bodyPr anchor="ctr">
            <a:normAutofit/>
          </a:bodyPr>
          <a:lstStyle/>
          <a:p>
            <a:r>
              <a:rPr lang="en-GB" sz="2000" dirty="0">
                <a:solidFill>
                  <a:schemeClr val="tx2"/>
                </a:solidFill>
              </a:rPr>
              <a:t>99,999%</a:t>
            </a:r>
          </a:p>
          <a:p>
            <a:r>
              <a:rPr lang="en-GB" sz="2000" b="1" dirty="0">
                <a:solidFill>
                  <a:srgbClr val="FF0000"/>
                </a:solidFill>
              </a:rPr>
              <a:t>99,5%</a:t>
            </a:r>
          </a:p>
          <a:p>
            <a:r>
              <a:rPr lang="en-GB" sz="2000" dirty="0">
                <a:solidFill>
                  <a:schemeClr val="tx2"/>
                </a:solidFill>
              </a:rPr>
              <a:t>98,5%</a:t>
            </a:r>
          </a:p>
          <a:p>
            <a:r>
              <a:rPr lang="en-GB" sz="2000" dirty="0">
                <a:solidFill>
                  <a:schemeClr val="tx2"/>
                </a:solidFill>
              </a:rPr>
              <a:t>99,95%</a:t>
            </a:r>
          </a:p>
          <a:p>
            <a:endParaRPr lang="fr-FR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85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E568D4-4D24-45C2-9D45-82DE11244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>
                <a:solidFill>
                  <a:schemeClr val="tx2"/>
                </a:solidFill>
              </a:rPr>
              <a:t>How far back can you go to view details of the cloud service status of S/4HANA Cloud in the Cloud Trust Center?</a:t>
            </a:r>
            <a:br>
              <a:rPr lang="en-GB" sz="1900">
                <a:solidFill>
                  <a:schemeClr val="tx2"/>
                </a:solidFill>
              </a:rPr>
            </a:br>
            <a:endParaRPr lang="fr-FR" sz="19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97B3283-5614-4DB9-AF61-4BED889C74E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6963310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40167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A9093E-16DA-4947-8B2C-E91255687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>
                <a:solidFill>
                  <a:schemeClr val="tx2"/>
                </a:solidFill>
              </a:rPr>
              <a:t>SAP S/4HANA Cloud represents the Intelligent Enterprise.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3DBA20E-00C9-4D4B-B209-46483573AC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5881121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8858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3445F7-FD8B-494B-8F82-8DFCE98D1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1F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26A9BA-045C-45E7-AF03-BAE3E00AF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05B9336-D905-486C-9258-323F9B90C2F9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t="9668"/>
          <a:stretch/>
        </p:blipFill>
        <p:spPr>
          <a:xfrm>
            <a:off x="1246811" y="964692"/>
            <a:ext cx="9690758" cy="492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8493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D2727E1-664B-489D-B331-CB947B3B1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>
                <a:solidFill>
                  <a:schemeClr val="tx2"/>
                </a:solidFill>
              </a:rPr>
              <a:t>How many levels of program management are there in the governance and escalation framework?</a:t>
            </a:r>
            <a:br>
              <a:rPr lang="en-GB" sz="1900">
                <a:solidFill>
                  <a:schemeClr val="tx2"/>
                </a:solidFill>
              </a:rPr>
            </a:br>
            <a:endParaRPr lang="fr-FR" sz="19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EF3C943-48F8-44E0-82EB-45B67D9988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587186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75815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C3C81A-41CE-46C8-A592-C3551B679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>
                <a:solidFill>
                  <a:schemeClr val="tx2"/>
                </a:solidFill>
              </a:rPr>
              <a:t>True or False? Partner Customer Engagement Executives (PCEEs)  are responsible for strategic engagement and customer satisfaction.</a:t>
            </a:r>
            <a:br>
              <a:rPr lang="en-GB" sz="1600">
                <a:solidFill>
                  <a:schemeClr val="tx2"/>
                </a:solidFill>
              </a:rPr>
            </a:br>
            <a:endParaRPr lang="fr-FR" sz="16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3AD0F25-94C7-4F08-AAAA-BA187E7B4A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42593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5377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A03445F7-FD8B-494B-8F82-8DFCE98D1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9E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126A9BA-045C-45E7-AF03-BAE3E00AF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6665368-06B4-4CF7-A6BD-CEFBE34551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546" t="22913" r="20708" b="25709"/>
          <a:stretch/>
        </p:blipFill>
        <p:spPr>
          <a:xfrm>
            <a:off x="961644" y="1025369"/>
            <a:ext cx="10261092" cy="480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430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24A264-227C-4F5E-A2FE-72F76F43A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>
                <a:solidFill>
                  <a:schemeClr val="tx2"/>
                </a:solidFill>
              </a:rPr>
              <a:t>Which of the following do you get with Preferred Success?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A2A74EB-C68B-4427-9478-CA229FB3B1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3252198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0913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E314971-DE03-4677-A82F-319C5DBBEE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086" t="19507" r="22530" b="29099"/>
          <a:stretch/>
        </p:blipFill>
        <p:spPr>
          <a:xfrm>
            <a:off x="861621" y="745236"/>
            <a:ext cx="10468758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7857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34CE75-9ABC-4EE6-AED4-B31A311F7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3100">
                <a:solidFill>
                  <a:schemeClr val="tx2"/>
                </a:solidFill>
              </a:rPr>
              <a:t>What is the cost of Preferred Success?</a:t>
            </a:r>
            <a:br>
              <a:rPr lang="en-GB" sz="3100">
                <a:solidFill>
                  <a:schemeClr val="tx2"/>
                </a:solidFill>
              </a:rPr>
            </a:br>
            <a:endParaRPr lang="fr-FR" sz="31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9710D2F-F8DF-4658-89C2-00B60096E9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2622929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5390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356DE6-4DB5-4BDC-A290-3BE422427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500">
                <a:solidFill>
                  <a:schemeClr val="tx2"/>
                </a:solidFill>
              </a:rPr>
              <a:t>Where can you find Role-based learning maps?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7756FBC-F9E3-4AD1-9902-5A22412821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036033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0707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3445F7-FD8B-494B-8F82-8DFCE98D1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A4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26A9BA-045C-45E7-AF03-BAE3E00AF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C79CBB2-A09A-4C10-8C0D-ECC2D8E0F0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2707" b="26122"/>
          <a:stretch/>
        </p:blipFill>
        <p:spPr>
          <a:xfrm>
            <a:off x="1715261" y="2082800"/>
            <a:ext cx="8753857" cy="2519680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8F0CC6D-8FFD-4717-B487-154EF1A1686A}"/>
              </a:ext>
            </a:extLst>
          </p:cNvPr>
          <p:cNvCxnSpPr/>
          <p:nvPr/>
        </p:nvCxnSpPr>
        <p:spPr>
          <a:xfrm flipH="1">
            <a:off x="7395099" y="852256"/>
            <a:ext cx="239697" cy="21839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451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967A64-B1B0-44D3-9C03-C64EEDE8E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200">
                <a:solidFill>
                  <a:schemeClr val="tx2"/>
                </a:solidFill>
              </a:rPr>
              <a:t>Where can you request the S/4HANA Cloud Delivery Readiness Service?</a:t>
            </a:r>
            <a:br>
              <a:rPr lang="en-GB" sz="2200">
                <a:solidFill>
                  <a:schemeClr val="tx2"/>
                </a:solidFill>
              </a:rPr>
            </a:br>
            <a:endParaRPr lang="fr-FR" sz="22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21E265B-8D85-476B-9645-7C27C89A78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6149416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6086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C02061-773D-445F-B8E3-67F9DC349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2800">
                <a:solidFill>
                  <a:schemeClr val="tx2"/>
                </a:solidFill>
              </a:rPr>
              <a:t>Name 3 of the main product investments for S/4HANA Cloud.</a:t>
            </a:r>
            <a:endParaRPr lang="fr-FR" sz="28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1796F55-E45C-42D6-8E55-E6C98A1A8C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5126834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9848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F549E1C-AA88-4FDF-95CC-A1695FA4DC9B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t="13291"/>
          <a:stretch/>
        </p:blipFill>
        <p:spPr>
          <a:xfrm>
            <a:off x="593532" y="745236"/>
            <a:ext cx="11004936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751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6F6A15-2048-4CC7-AA08-5A0967782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600">
                <a:solidFill>
                  <a:schemeClr val="tx2"/>
                </a:solidFill>
              </a:rPr>
              <a:t>Which 3 of the following are among the most important considerations in scheduling and estimating S/4HANA Cloud implementations?</a:t>
            </a:r>
            <a:br>
              <a:rPr lang="en-GB" sz="1600">
                <a:solidFill>
                  <a:schemeClr val="tx2"/>
                </a:solidFill>
              </a:rPr>
            </a:br>
            <a:endParaRPr lang="fr-FR" sz="16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7BB2AFF-A3F2-4009-B372-B2FACBA40BB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1039797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29098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A5388E3-6324-4BDB-8BFF-AA3343FB1AA2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l="19173" t="21985" r="18880" b="31404"/>
          <a:stretch/>
        </p:blipFill>
        <p:spPr>
          <a:xfrm>
            <a:off x="321564" y="985004"/>
            <a:ext cx="11548872" cy="488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8677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0DB77-1FEC-44B9-A4D2-99333D12E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After how long does access to the trial system expire?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1CDA7D-F1D5-4615-839F-4B314036BB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7 days</a:t>
            </a:r>
          </a:p>
          <a:p>
            <a:r>
              <a:rPr lang="en-GB" dirty="0">
                <a:highlight>
                  <a:srgbClr val="FF0000"/>
                </a:highlight>
              </a:rPr>
              <a:t>14 days</a:t>
            </a:r>
          </a:p>
          <a:p>
            <a:r>
              <a:rPr lang="en-GB" dirty="0"/>
              <a:t>21 days</a:t>
            </a:r>
          </a:p>
          <a:p>
            <a:r>
              <a:rPr lang="en-GB" dirty="0"/>
              <a:t>28 days</a:t>
            </a:r>
          </a:p>
          <a:p>
            <a:r>
              <a:rPr lang="en-GB" dirty="0"/>
              <a:t>Never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72278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B601A-9C2D-429F-8DE3-9AE3AE354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Where can you find the latest password for the Demo Scenario tenant?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80BE1-A455-4D5C-8F08-32BB45AFB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PartnerEdge</a:t>
            </a:r>
            <a:endParaRPr lang="en-GB" dirty="0"/>
          </a:p>
          <a:p>
            <a:r>
              <a:rPr lang="en-GB" dirty="0"/>
              <a:t>S/4HANA Cloud Partner Learning Room</a:t>
            </a:r>
          </a:p>
          <a:p>
            <a:r>
              <a:rPr lang="en-GB" dirty="0"/>
              <a:t>SAP Demo Store</a:t>
            </a:r>
          </a:p>
          <a:p>
            <a:r>
              <a:rPr lang="en-GB" dirty="0"/>
              <a:t>Demo scripts that are part of the Demo package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966533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E6584-39DD-4F11-B96F-C6D64D007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FF82F2-98EB-4975-BA95-04B88B4E5D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5762" y="2011363"/>
            <a:ext cx="7478888" cy="420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387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F6CD4-0CC0-475C-B8DE-8D2FC7879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How often is the password changed for access to the Demo Scenario tenants?</a:t>
            </a:r>
            <a:br>
              <a:rPr lang="en-GB" dirty="0"/>
            </a:b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C31519-86A2-423A-B7FC-0E98F7A69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Every six months</a:t>
            </a:r>
          </a:p>
          <a:p>
            <a:r>
              <a:rPr lang="en-GB" dirty="0"/>
              <a:t>Monthly</a:t>
            </a:r>
          </a:p>
          <a:p>
            <a:r>
              <a:rPr lang="en-GB" dirty="0">
                <a:highlight>
                  <a:srgbClr val="FF0000"/>
                </a:highlight>
              </a:rPr>
              <a:t>Weekly</a:t>
            </a:r>
          </a:p>
          <a:p>
            <a:r>
              <a:rPr lang="en-GB" dirty="0"/>
              <a:t>Daily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33753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14501-D1BC-4231-8637-525AF79D7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/>
              <a:t>Which of the following describe a Learning Journey?</a:t>
            </a:r>
            <a:br>
              <a:rPr lang="en-GB" sz="3400"/>
            </a:br>
            <a:endParaRPr lang="fr-FR" sz="34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477A6D5-605A-4E71-B24C-49B50EA227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1600803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27114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928AF-512E-4865-84B8-E09CCD902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 fontScale="90000"/>
          </a:bodyPr>
          <a:lstStyle/>
          <a:p>
            <a:r>
              <a:rPr lang="en-GB" sz="2800" dirty="0"/>
              <a:t>Which of the following statements most accurately describes the goal of the SAP Preferred Success plan?</a:t>
            </a:r>
            <a:br>
              <a:rPr lang="en-GB" sz="2800" dirty="0"/>
            </a:br>
            <a:endParaRPr lang="fr-FR" sz="28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0153E58-3579-42FF-BDA3-BB61EE6C1E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0288466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8087223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37B7956-A553-41D5-8F6E-3214FE1AA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C5E7D1-5B1B-43B4-A338-E9D0077BA3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3" y="4585560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7DE881-A4E9-4A45-8600-8A9C54AB1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4674398"/>
            <a:ext cx="9784080" cy="1508760"/>
          </a:xfrm>
        </p:spPr>
        <p:txBody>
          <a:bodyPr>
            <a:normAutofit/>
          </a:bodyPr>
          <a:lstStyle/>
          <a:p>
            <a:r>
              <a:rPr lang="en-GB" sz="3400"/>
              <a:t>Which Activate Phases tie to the Onboard Phase?</a:t>
            </a:r>
            <a:br>
              <a:rPr lang="en-GB" sz="3400"/>
            </a:br>
            <a:endParaRPr lang="fr-FR" sz="3400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3CA70BFA-5A37-417F-89AE-D17E8F6138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1127075"/>
              </p:ext>
            </p:extLst>
          </p:nvPr>
        </p:nvGraphicFramePr>
        <p:xfrm>
          <a:off x="1203325" y="643467"/>
          <a:ext cx="9783763" cy="3298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38269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2AA7DAC-63E3-4363-B392-928A4B435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DE7E7E2-5444-4DE5-831F-A402D84AD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6A5E612-E7F8-4778-9A79-EEE1EA76EB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2224216"/>
            <a:ext cx="6096000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D6D527-267B-4052-B182-5061F762C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600" y="2338928"/>
            <a:ext cx="5295900" cy="1508760"/>
          </a:xfrm>
        </p:spPr>
        <p:txBody>
          <a:bodyPr>
            <a:normAutofit/>
          </a:bodyPr>
          <a:lstStyle/>
          <a:p>
            <a:pPr algn="ctr"/>
            <a:r>
              <a:rPr lang="en-GB" sz="2500">
                <a:solidFill>
                  <a:schemeClr val="tx2"/>
                </a:solidFill>
              </a:rPr>
              <a:t>Name 3 of the Top Differentiators for SAP S/4HANA Cloud.</a:t>
            </a:r>
            <a:br>
              <a:rPr lang="en-GB" sz="2500">
                <a:solidFill>
                  <a:schemeClr val="tx2"/>
                </a:solidFill>
              </a:rPr>
            </a:br>
            <a:endParaRPr lang="fr-FR" sz="25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E13DDFD-99BB-439C-9BCE-52FCC54FC5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65678"/>
              </p:ext>
            </p:extLst>
          </p:nvPr>
        </p:nvGraphicFramePr>
        <p:xfrm>
          <a:off x="965199" y="927809"/>
          <a:ext cx="4330701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1050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7161BCF-D650-4F6A-8931-2FCE048485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668"/>
          <a:stretch/>
        </p:blipFill>
        <p:spPr>
          <a:xfrm>
            <a:off x="814222" y="745236"/>
            <a:ext cx="10563556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28955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6E9E9-55C0-42D7-8CC6-1187B85E2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dirty="0"/>
              <a:t>What are expand opportunities?</a:t>
            </a:r>
            <a:br>
              <a:rPr lang="en-GB" dirty="0"/>
            </a:br>
            <a:endParaRPr lang="fr-FR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00835F8D-7F79-44EA-AC6F-21B7AE3F19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2827213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359573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CA2652F-D3B7-43FA-B3EB-DC8E3C4052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AE7F2AB-818D-4CBB-BF0A-9AF7FFEE7099}"/>
              </a:ext>
            </a:extLst>
          </p:cNvPr>
          <p:cNvCxnSpPr>
            <a:cxnSpLocks/>
          </p:cNvCxnSpPr>
          <p:nvPr/>
        </p:nvCxnSpPr>
        <p:spPr>
          <a:xfrm flipH="1">
            <a:off x="3881120" y="4013200"/>
            <a:ext cx="264160" cy="89408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3A0E09D-FB38-4AE1-A902-BF3C24EC4373}"/>
              </a:ext>
            </a:extLst>
          </p:cNvPr>
          <p:cNvCxnSpPr>
            <a:cxnSpLocks/>
          </p:cNvCxnSpPr>
          <p:nvPr/>
        </p:nvCxnSpPr>
        <p:spPr>
          <a:xfrm flipH="1">
            <a:off x="4439920" y="4307840"/>
            <a:ext cx="306832" cy="89408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11444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D3AE2-B33D-47EE-B06A-CCB09CC9B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100"/>
              <a:t>Which of the following tools supporting your work as CEE during the onboard phase?</a:t>
            </a:r>
            <a:br>
              <a:rPr lang="en-GB" sz="3100"/>
            </a:br>
            <a:endParaRPr lang="fr-FR" sz="310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7F914DA-FD8F-4541-B47D-4317261C3F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5107206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707498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7489E93C-9A7A-4BC0-9539-2D07189B43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00049CE0-D1C4-4B15-B2DE-E2822B2B5030}"/>
              </a:ext>
            </a:extLst>
          </p:cNvPr>
          <p:cNvCxnSpPr/>
          <p:nvPr/>
        </p:nvCxnSpPr>
        <p:spPr>
          <a:xfrm flipH="1">
            <a:off x="8696960" y="294640"/>
            <a:ext cx="406400" cy="24587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796523A-AA04-46C6-ACAC-C88BF7B0BFEB}"/>
              </a:ext>
            </a:extLst>
          </p:cNvPr>
          <p:cNvCxnSpPr/>
          <p:nvPr/>
        </p:nvCxnSpPr>
        <p:spPr>
          <a:xfrm flipH="1">
            <a:off x="9461920" y="2199640"/>
            <a:ext cx="406400" cy="24587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83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03445F7-FD8B-494B-8F82-8DFCE98D11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CA3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126A9BA-045C-45E7-AF03-BAE3E00AF1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CD55F21-C3EC-4D53-AB3D-758150920F23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/>
          <a:srcRect l="24742" t="29714" r="25129" b="24157"/>
          <a:stretch/>
        </p:blipFill>
        <p:spPr>
          <a:xfrm>
            <a:off x="1335722" y="964692"/>
            <a:ext cx="9512935" cy="492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768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DF6435-2B27-494D-A9F6-C5AE948D5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>
                <a:solidFill>
                  <a:schemeClr val="tx2"/>
                </a:solidFill>
              </a:rPr>
              <a:t>Select THREE intelligent ERP examples that are already available with S/4HANA Cloud today</a:t>
            </a:r>
            <a:br>
              <a:rPr lang="en-GB" sz="1900">
                <a:solidFill>
                  <a:schemeClr val="tx2"/>
                </a:solidFill>
              </a:rPr>
            </a:br>
            <a:endParaRPr lang="fr-FR" sz="190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24B0473-0B5B-45DB-B301-10CDE50A80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7069176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947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6E37985-09B8-4F09-93C7-44CB3EDE5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2EF82F7-8D5D-4B63-990D-0F0AABFEE0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863" y="745236"/>
            <a:ext cx="9542273" cy="53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940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1397</Words>
  <Application>Microsoft Office PowerPoint</Application>
  <PresentationFormat>Widescreen</PresentationFormat>
  <Paragraphs>201</Paragraphs>
  <Slides>64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8" baseType="lpstr">
      <vt:lpstr>72</vt:lpstr>
      <vt:lpstr>Corbel</vt:lpstr>
      <vt:lpstr>Wingdings</vt:lpstr>
      <vt:lpstr>Banded</vt:lpstr>
      <vt:lpstr>Select the THREE reasons that sap considers most important for moving to the public cloud. </vt:lpstr>
      <vt:lpstr>PowerPoint Presentation</vt:lpstr>
      <vt:lpstr>Which are the 3 things which have a massive influence on your SaaS Business Success ? </vt:lpstr>
      <vt:lpstr>SAP S/4HANA Cloud represents the Intelligent Enterprise. </vt:lpstr>
      <vt:lpstr>Name 3 of the main product investments for S/4HANA Cloud.</vt:lpstr>
      <vt:lpstr>Name 3 of the Top Differentiators for SAP S/4HANA Cloud. </vt:lpstr>
      <vt:lpstr>PowerPoint Presentation</vt:lpstr>
      <vt:lpstr>Select THREE intelligent ERP examples that are already available with S/4HANA Cloud today </vt:lpstr>
      <vt:lpstr>PowerPoint Presentation</vt:lpstr>
      <vt:lpstr>PowerPoint Presentation</vt:lpstr>
      <vt:lpstr>PowerPoint Presentation</vt:lpstr>
      <vt:lpstr>At BASF, the invoice matching rate went up from ___% with manual matching, to ___% with static business rules, to ___% with machine learning. </vt:lpstr>
      <vt:lpstr>PowerPoint Presentation</vt:lpstr>
      <vt:lpstr>What are the correct Full-Usage Equivalent (FUE) ratios for S/4HANA Cloud? </vt:lpstr>
      <vt:lpstr>PowerPoint Presentation</vt:lpstr>
      <vt:lpstr>Which of the following statements best describes the SAP S/4HANA Cloud pricing model? </vt:lpstr>
      <vt:lpstr>Who moderates the Brand Guardian review call? </vt:lpstr>
      <vt:lpstr>PowerPoint Presentation</vt:lpstr>
      <vt:lpstr>True or false? After taking this course, you should be able to initiate and execute the Brand Guardian process yourself, without relying on your SAP S/4HANA Cloud sales specialist to do it for you. </vt:lpstr>
      <vt:lpstr>True or false? You don't need to initiate the Brand Guardian process until you are absolutely sure S/4HANA Cloud is the best solution for the opportunity. </vt:lpstr>
      <vt:lpstr>Select partners' responsibilies during the sales cycle: </vt:lpstr>
      <vt:lpstr>PowerPoint Presentation</vt:lpstr>
      <vt:lpstr>Name 2 ways to extend standard functionality of S/4HANA Cloud </vt:lpstr>
      <vt:lpstr>PowerPoint Presentation</vt:lpstr>
      <vt:lpstr>What details can you see on the S/4HANA Cloud roadmap? </vt:lpstr>
      <vt:lpstr>PowerPoint Presentation</vt:lpstr>
      <vt:lpstr>Which of the following can be done on SAP Cloud Platform but are not possible through in-app extensibility? </vt:lpstr>
      <vt:lpstr>PowerPoint Presentation</vt:lpstr>
      <vt:lpstr>What is the first thing to do for a new integration with S/4HANA Cloud? </vt:lpstr>
      <vt:lpstr>PowerPoint Presentation</vt:lpstr>
      <vt:lpstr>What system do we use in the Explore phase to demo the sytem functionality? </vt:lpstr>
      <vt:lpstr>PowerPoint Presentation</vt:lpstr>
      <vt:lpstr>Where the best place to find information on SAP Activate? </vt:lpstr>
      <vt:lpstr>PowerPoint Presentation</vt:lpstr>
      <vt:lpstr>What is the name of the app used to access self-service configuration within S/4HANA Cloud? </vt:lpstr>
      <vt:lpstr>PowerPoint Presentation</vt:lpstr>
      <vt:lpstr>Where would you go to find out which certificates S/4HANA Cloud has, e.g. ISO 27001 and SOC1, 2 and 3? </vt:lpstr>
      <vt:lpstr>What is the S/4HANA Cloud SLA for service center availability? </vt:lpstr>
      <vt:lpstr>How far back can you go to view details of the cloud service status of S/4HANA Cloud in the Cloud Trust Center? </vt:lpstr>
      <vt:lpstr>PowerPoint Presentation</vt:lpstr>
      <vt:lpstr>How many levels of program management are there in the governance and escalation framework? </vt:lpstr>
      <vt:lpstr>True or False? Partner Customer Engagement Executives (PCEEs)  are responsible for strategic engagement and customer satisfaction. </vt:lpstr>
      <vt:lpstr>PowerPoint Presentation</vt:lpstr>
      <vt:lpstr>Which of the following do you get with Preferred Success? </vt:lpstr>
      <vt:lpstr>PowerPoint Presentation</vt:lpstr>
      <vt:lpstr>What is the cost of Preferred Success? </vt:lpstr>
      <vt:lpstr>Where can you find Role-based learning maps? </vt:lpstr>
      <vt:lpstr>PowerPoint Presentation</vt:lpstr>
      <vt:lpstr>Where can you request the S/4HANA Cloud Delivery Readiness Service? </vt:lpstr>
      <vt:lpstr>PowerPoint Presentation</vt:lpstr>
      <vt:lpstr>Which 3 of the following are among the most important considerations in scheduling and estimating S/4HANA Cloud implementations? </vt:lpstr>
      <vt:lpstr>PowerPoint Presentation</vt:lpstr>
      <vt:lpstr>After how long does access to the trial system expire? </vt:lpstr>
      <vt:lpstr>Where can you find the latest password for the Demo Scenario tenant? </vt:lpstr>
      <vt:lpstr>PowerPoint Presentation</vt:lpstr>
      <vt:lpstr>How often is the password changed for access to the Demo Scenario tenants? </vt:lpstr>
      <vt:lpstr>Which of the following describe a Learning Journey? </vt:lpstr>
      <vt:lpstr>Which of the following statements most accurately describes the goal of the SAP Preferred Success plan? </vt:lpstr>
      <vt:lpstr>Which Activate Phases tie to the Onboard Phase? </vt:lpstr>
      <vt:lpstr>PowerPoint Presentation</vt:lpstr>
      <vt:lpstr>What are expand opportunities? </vt:lpstr>
      <vt:lpstr>PowerPoint Presentation</vt:lpstr>
      <vt:lpstr>Which of the following tools supporting your work as CEE during the onboard phase?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Select the THREE reasons that sap considers most important for moving to the public cloud. </dc:title>
  <dc:creator>quesnot@gmail.com</dc:creator>
  <cp:lastModifiedBy>quesnot@gmail.com</cp:lastModifiedBy>
  <cp:revision>2</cp:revision>
  <dcterms:created xsi:type="dcterms:W3CDTF">2019-09-27T08:48:29Z</dcterms:created>
  <dcterms:modified xsi:type="dcterms:W3CDTF">2019-09-27T08:53:00Z</dcterms:modified>
</cp:coreProperties>
</file>