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5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4" Type="http://schemas.openxmlformats.org/officeDocument/2006/relationships/image" Target="../media/image41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4" Type="http://schemas.openxmlformats.org/officeDocument/2006/relationships/image" Target="../media/image41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4" Type="http://schemas.openxmlformats.org/officeDocument/2006/relationships/image" Target="../media/image1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10" Type="http://schemas.openxmlformats.org/officeDocument/2006/relationships/image" Target="../media/image36.svg"/><Relationship Id="rId4" Type="http://schemas.openxmlformats.org/officeDocument/2006/relationships/image" Target="../media/image30.svg"/><Relationship Id="rId9" Type="http://schemas.openxmlformats.org/officeDocument/2006/relationships/image" Target="../media/image35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4" Type="http://schemas.openxmlformats.org/officeDocument/2006/relationships/image" Target="../media/image41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svg"/><Relationship Id="rId1" Type="http://schemas.openxmlformats.org/officeDocument/2006/relationships/image" Target="../media/image38.png"/><Relationship Id="rId4" Type="http://schemas.openxmlformats.org/officeDocument/2006/relationships/image" Target="../media/image41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svg"/><Relationship Id="rId1" Type="http://schemas.openxmlformats.org/officeDocument/2006/relationships/image" Target="../media/image42.png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>
      <a:schemeClr val="accent2"/>
      <a:schemeClr val="accent3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5_2">
  <dgm:title val=""/>
  <dgm:desc val=""/>
  <dgm:catLst>
    <dgm:cat type="accent5" pri="15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DBDF40-0C4E-4915-B9DC-389E7B5D783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2AA4476-D81E-4321-8826-0100A7690C3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Strategy</a:t>
          </a:r>
          <a:endParaRPr lang="en-US">
            <a:highlight>
              <a:srgbClr val="FF0000"/>
            </a:highlight>
          </a:endParaRPr>
        </a:p>
      </dgm:t>
    </dgm:pt>
    <dgm:pt modelId="{37162920-6D85-4748-BCD1-784B511872E3}" type="parTrans" cxnId="{5AEE914A-3098-4ABA-B23F-4DFB140E7D79}">
      <dgm:prSet/>
      <dgm:spPr/>
      <dgm:t>
        <a:bodyPr/>
        <a:lstStyle/>
        <a:p>
          <a:endParaRPr lang="en-US"/>
        </a:p>
      </dgm:t>
    </dgm:pt>
    <dgm:pt modelId="{A8DE5D36-D2F9-4F75-8213-B8E5E48DAAEB}" type="sibTrans" cxnId="{5AEE914A-3098-4ABA-B23F-4DFB140E7D79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73D7A36-64FB-48BF-ADC3-920E1913FB86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Research</a:t>
          </a:r>
          <a:endParaRPr lang="en-US">
            <a:highlight>
              <a:srgbClr val="FF0000"/>
            </a:highlight>
          </a:endParaRPr>
        </a:p>
      </dgm:t>
    </dgm:pt>
    <dgm:pt modelId="{C12DC06E-3E8B-4530-A560-515C7A979471}" type="parTrans" cxnId="{2473CB36-AD6B-422D-9A2C-91D76E0C5C2A}">
      <dgm:prSet/>
      <dgm:spPr/>
      <dgm:t>
        <a:bodyPr/>
        <a:lstStyle/>
        <a:p>
          <a:endParaRPr lang="en-US"/>
        </a:p>
      </dgm:t>
    </dgm:pt>
    <dgm:pt modelId="{7E6E9ED5-39F6-4815-AF26-FDEDBA232F99}" type="sibTrans" cxnId="{2473CB36-AD6B-422D-9A2C-91D76E0C5C2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4EFAD2C-3BF5-480D-A529-49E8204EFE4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Conversion</a:t>
          </a:r>
          <a:endParaRPr lang="en-US">
            <a:highlight>
              <a:srgbClr val="FF0000"/>
            </a:highlight>
          </a:endParaRPr>
        </a:p>
      </dgm:t>
    </dgm:pt>
    <dgm:pt modelId="{0FD75609-EBDF-4278-8FC6-BAF569875C45}" type="parTrans" cxnId="{CD758F82-0A2F-4D65-9DA6-C2196283D253}">
      <dgm:prSet/>
      <dgm:spPr/>
      <dgm:t>
        <a:bodyPr/>
        <a:lstStyle/>
        <a:p>
          <a:endParaRPr lang="en-US"/>
        </a:p>
      </dgm:t>
    </dgm:pt>
    <dgm:pt modelId="{E676144C-9972-4395-B61F-5BE5FF9A9576}" type="sibTrans" cxnId="{CD758F82-0A2F-4D65-9DA6-C2196283D25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9702BCA-5215-4FB9-A110-C6E012C3586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Design</a:t>
          </a:r>
          <a:endParaRPr lang="en-US"/>
        </a:p>
      </dgm:t>
    </dgm:pt>
    <dgm:pt modelId="{F34B5E86-69A1-4CEB-947F-FF602BF20558}" type="parTrans" cxnId="{3DAE2497-FFC3-495D-AD2D-52EF695242A7}">
      <dgm:prSet/>
      <dgm:spPr/>
      <dgm:t>
        <a:bodyPr/>
        <a:lstStyle/>
        <a:p>
          <a:endParaRPr lang="en-US"/>
        </a:p>
      </dgm:t>
    </dgm:pt>
    <dgm:pt modelId="{369E8309-8A44-44F5-B931-3F4BFD3E853F}" type="sibTrans" cxnId="{3DAE2497-FFC3-495D-AD2D-52EF695242A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8007CC59-37D6-4CD3-A2F9-74C522388BE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Execution</a:t>
          </a:r>
          <a:endParaRPr lang="en-US">
            <a:highlight>
              <a:srgbClr val="FF0000"/>
            </a:highlight>
          </a:endParaRPr>
        </a:p>
      </dgm:t>
    </dgm:pt>
    <dgm:pt modelId="{0BF9135E-FC8A-492F-9B8F-E4C242A10322}" type="parTrans" cxnId="{4F82EAD9-56B5-4C03-8A10-66A9E4839431}">
      <dgm:prSet/>
      <dgm:spPr/>
      <dgm:t>
        <a:bodyPr/>
        <a:lstStyle/>
        <a:p>
          <a:endParaRPr lang="en-US"/>
        </a:p>
      </dgm:t>
    </dgm:pt>
    <dgm:pt modelId="{26825F95-DD85-4E5D-9579-7950B4AF381A}" type="sibTrans" cxnId="{4F82EAD9-56B5-4C03-8A10-66A9E4839431}">
      <dgm:prSet/>
      <dgm:spPr/>
      <dgm:t>
        <a:bodyPr/>
        <a:lstStyle/>
        <a:p>
          <a:endParaRPr lang="en-US"/>
        </a:p>
      </dgm:t>
    </dgm:pt>
    <dgm:pt modelId="{2F6E9AA5-B4F4-4D7D-9B2D-8E444D493F2E}" type="pres">
      <dgm:prSet presAssocID="{2EDBDF40-0C4E-4915-B9DC-389E7B5D783D}" presName="root" presStyleCnt="0">
        <dgm:presLayoutVars>
          <dgm:dir/>
          <dgm:resizeHandles val="exact"/>
        </dgm:presLayoutVars>
      </dgm:prSet>
      <dgm:spPr/>
    </dgm:pt>
    <dgm:pt modelId="{DF21CD1B-7D76-4ED1-8F42-848C9FB6B5BA}" type="pres">
      <dgm:prSet presAssocID="{2EDBDF40-0C4E-4915-B9DC-389E7B5D783D}" presName="container" presStyleCnt="0">
        <dgm:presLayoutVars>
          <dgm:dir/>
          <dgm:resizeHandles val="exact"/>
        </dgm:presLayoutVars>
      </dgm:prSet>
      <dgm:spPr/>
    </dgm:pt>
    <dgm:pt modelId="{B66EC10F-769B-4188-B9D0-70A8450F1026}" type="pres">
      <dgm:prSet presAssocID="{A2AA4476-D81E-4321-8826-0100A7690C39}" presName="compNode" presStyleCnt="0"/>
      <dgm:spPr/>
    </dgm:pt>
    <dgm:pt modelId="{64919F55-534C-4726-9FCA-9B9D034DFB1F}" type="pres">
      <dgm:prSet presAssocID="{A2AA4476-D81E-4321-8826-0100A7690C39}" presName="iconBgRect" presStyleLbl="bgShp" presStyleIdx="0" presStyleCnt="5"/>
      <dgm:spPr/>
    </dgm:pt>
    <dgm:pt modelId="{4ABA2DD2-1443-406B-89EC-EA115612B0FE}" type="pres">
      <dgm:prSet presAssocID="{A2AA4476-D81E-4321-8826-0100A7690C39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book"/>
        </a:ext>
      </dgm:extLst>
    </dgm:pt>
    <dgm:pt modelId="{FA722946-8DA7-4C30-BC2E-C0BCC61B3494}" type="pres">
      <dgm:prSet presAssocID="{A2AA4476-D81E-4321-8826-0100A7690C39}" presName="spaceRect" presStyleCnt="0"/>
      <dgm:spPr/>
    </dgm:pt>
    <dgm:pt modelId="{997E0051-239B-474C-98ED-6F97AECB627E}" type="pres">
      <dgm:prSet presAssocID="{A2AA4476-D81E-4321-8826-0100A7690C39}" presName="textRect" presStyleLbl="revTx" presStyleIdx="0" presStyleCnt="5">
        <dgm:presLayoutVars>
          <dgm:chMax val="1"/>
          <dgm:chPref val="1"/>
        </dgm:presLayoutVars>
      </dgm:prSet>
      <dgm:spPr/>
    </dgm:pt>
    <dgm:pt modelId="{08FF29D6-3BDC-4B08-BFB8-36CD21AC7430}" type="pres">
      <dgm:prSet presAssocID="{A8DE5D36-D2F9-4F75-8213-B8E5E48DAAEB}" presName="sibTrans" presStyleLbl="sibTrans2D1" presStyleIdx="0" presStyleCnt="0"/>
      <dgm:spPr/>
    </dgm:pt>
    <dgm:pt modelId="{CAF97DD5-9F4A-4EEE-9422-3C484DDACE56}" type="pres">
      <dgm:prSet presAssocID="{773D7A36-64FB-48BF-ADC3-920E1913FB86}" presName="compNode" presStyleCnt="0"/>
      <dgm:spPr/>
    </dgm:pt>
    <dgm:pt modelId="{F06458FB-B0E4-4478-87B0-F387E1A9425B}" type="pres">
      <dgm:prSet presAssocID="{773D7A36-64FB-48BF-ADC3-920E1913FB86}" presName="iconBgRect" presStyleLbl="bgShp" presStyleIdx="1" presStyleCnt="5"/>
      <dgm:spPr/>
    </dgm:pt>
    <dgm:pt modelId="{E137743A-6313-48BA-8B4B-AFE33F188D91}" type="pres">
      <dgm:prSet presAssocID="{773D7A36-64FB-48BF-ADC3-920E1913FB86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croscope"/>
        </a:ext>
      </dgm:extLst>
    </dgm:pt>
    <dgm:pt modelId="{F08E7408-3FAA-4CDA-95D8-57FA1FE667BE}" type="pres">
      <dgm:prSet presAssocID="{773D7A36-64FB-48BF-ADC3-920E1913FB86}" presName="spaceRect" presStyleCnt="0"/>
      <dgm:spPr/>
    </dgm:pt>
    <dgm:pt modelId="{B75418B2-BEDF-49C8-BC5D-6B5780D3AE5F}" type="pres">
      <dgm:prSet presAssocID="{773D7A36-64FB-48BF-ADC3-920E1913FB86}" presName="textRect" presStyleLbl="revTx" presStyleIdx="1" presStyleCnt="5">
        <dgm:presLayoutVars>
          <dgm:chMax val="1"/>
          <dgm:chPref val="1"/>
        </dgm:presLayoutVars>
      </dgm:prSet>
      <dgm:spPr/>
    </dgm:pt>
    <dgm:pt modelId="{333CD017-AC94-4E21-808C-5E00C12D6589}" type="pres">
      <dgm:prSet presAssocID="{7E6E9ED5-39F6-4815-AF26-FDEDBA232F99}" presName="sibTrans" presStyleLbl="sibTrans2D1" presStyleIdx="0" presStyleCnt="0"/>
      <dgm:spPr/>
    </dgm:pt>
    <dgm:pt modelId="{B6957381-EF49-4047-8F6F-DFEB73D18FBD}" type="pres">
      <dgm:prSet presAssocID="{44EFAD2C-3BF5-480D-A529-49E8204EFE4A}" presName="compNode" presStyleCnt="0"/>
      <dgm:spPr/>
    </dgm:pt>
    <dgm:pt modelId="{21371E1B-D9A1-44F3-90D9-2940C3971272}" type="pres">
      <dgm:prSet presAssocID="{44EFAD2C-3BF5-480D-A529-49E8204EFE4A}" presName="iconBgRect" presStyleLbl="bgShp" presStyleIdx="2" presStyleCnt="5"/>
      <dgm:spPr/>
    </dgm:pt>
    <dgm:pt modelId="{7117C1D4-721C-43C7-A727-A64A31E5C5E5}" type="pres">
      <dgm:prSet presAssocID="{44EFAD2C-3BF5-480D-A529-49E8204EFE4A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6CD100A5-8989-4A8B-99DA-736041B373C5}" type="pres">
      <dgm:prSet presAssocID="{44EFAD2C-3BF5-480D-A529-49E8204EFE4A}" presName="spaceRect" presStyleCnt="0"/>
      <dgm:spPr/>
    </dgm:pt>
    <dgm:pt modelId="{273A9FE5-DC7B-4F65-A1C4-D6A4424FFE20}" type="pres">
      <dgm:prSet presAssocID="{44EFAD2C-3BF5-480D-A529-49E8204EFE4A}" presName="textRect" presStyleLbl="revTx" presStyleIdx="2" presStyleCnt="5">
        <dgm:presLayoutVars>
          <dgm:chMax val="1"/>
          <dgm:chPref val="1"/>
        </dgm:presLayoutVars>
      </dgm:prSet>
      <dgm:spPr/>
    </dgm:pt>
    <dgm:pt modelId="{840E520A-8E95-4A7B-B98E-067E681B0722}" type="pres">
      <dgm:prSet presAssocID="{E676144C-9972-4395-B61F-5BE5FF9A9576}" presName="sibTrans" presStyleLbl="sibTrans2D1" presStyleIdx="0" presStyleCnt="0"/>
      <dgm:spPr/>
    </dgm:pt>
    <dgm:pt modelId="{91284CC4-FE97-44A0-9E57-15963E494A50}" type="pres">
      <dgm:prSet presAssocID="{99702BCA-5215-4FB9-A110-C6E012C3586A}" presName="compNode" presStyleCnt="0"/>
      <dgm:spPr/>
    </dgm:pt>
    <dgm:pt modelId="{7F73D5DF-AFD5-4009-B8D3-AB09E93ADB26}" type="pres">
      <dgm:prSet presAssocID="{99702BCA-5215-4FB9-A110-C6E012C3586A}" presName="iconBgRect" presStyleLbl="bgShp" presStyleIdx="3" presStyleCnt="5"/>
      <dgm:spPr/>
    </dgm:pt>
    <dgm:pt modelId="{A2F46D8B-E3AD-4317-90EE-C9DE85DAAEDA}" type="pres">
      <dgm:prSet presAssocID="{99702BCA-5215-4FB9-A110-C6E012C3586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lette"/>
        </a:ext>
      </dgm:extLst>
    </dgm:pt>
    <dgm:pt modelId="{73DBBF33-9CE8-4074-A9E9-74E7A2A98934}" type="pres">
      <dgm:prSet presAssocID="{99702BCA-5215-4FB9-A110-C6E012C3586A}" presName="spaceRect" presStyleCnt="0"/>
      <dgm:spPr/>
    </dgm:pt>
    <dgm:pt modelId="{E3E414D4-654D-4BBF-B996-AA34BF3C4753}" type="pres">
      <dgm:prSet presAssocID="{99702BCA-5215-4FB9-A110-C6E012C3586A}" presName="textRect" presStyleLbl="revTx" presStyleIdx="3" presStyleCnt="5">
        <dgm:presLayoutVars>
          <dgm:chMax val="1"/>
          <dgm:chPref val="1"/>
        </dgm:presLayoutVars>
      </dgm:prSet>
      <dgm:spPr/>
    </dgm:pt>
    <dgm:pt modelId="{81250F48-91FB-4CA6-952C-900AC89B35DE}" type="pres">
      <dgm:prSet presAssocID="{369E8309-8A44-44F5-B931-3F4BFD3E853F}" presName="sibTrans" presStyleLbl="sibTrans2D1" presStyleIdx="0" presStyleCnt="0"/>
      <dgm:spPr/>
    </dgm:pt>
    <dgm:pt modelId="{BD199030-CA78-481D-A5F3-4290D3897B8F}" type="pres">
      <dgm:prSet presAssocID="{8007CC59-37D6-4CD3-A2F9-74C522388BE2}" presName="compNode" presStyleCnt="0"/>
      <dgm:spPr/>
    </dgm:pt>
    <dgm:pt modelId="{B6B108E3-D54F-4594-A522-3A198991E893}" type="pres">
      <dgm:prSet presAssocID="{8007CC59-37D6-4CD3-A2F9-74C522388BE2}" presName="iconBgRect" presStyleLbl="bgShp" presStyleIdx="4" presStyleCnt="5"/>
      <dgm:spPr/>
    </dgm:pt>
    <dgm:pt modelId="{39BACF66-CB63-4990-B0A0-6D537C6FDA81}" type="pres">
      <dgm:prSet presAssocID="{8007CC59-37D6-4CD3-A2F9-74C522388BE2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27684968-443F-468D-9C7C-2403E9E84AB3}" type="pres">
      <dgm:prSet presAssocID="{8007CC59-37D6-4CD3-A2F9-74C522388BE2}" presName="spaceRect" presStyleCnt="0"/>
      <dgm:spPr/>
    </dgm:pt>
    <dgm:pt modelId="{892FA9ED-E7F4-4ECA-A360-0D60EE3A15F4}" type="pres">
      <dgm:prSet presAssocID="{8007CC59-37D6-4CD3-A2F9-74C522388BE2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38680704-4F38-4A87-A761-13C61FFA4DF1}" type="presOf" srcId="{7E6E9ED5-39F6-4815-AF26-FDEDBA232F99}" destId="{333CD017-AC94-4E21-808C-5E00C12D6589}" srcOrd="0" destOrd="0" presId="urn:microsoft.com/office/officeart/2018/2/layout/IconCircleList"/>
    <dgm:cxn modelId="{12F71418-D567-4BA5-9D23-998396B56929}" type="presOf" srcId="{8007CC59-37D6-4CD3-A2F9-74C522388BE2}" destId="{892FA9ED-E7F4-4ECA-A360-0D60EE3A15F4}" srcOrd="0" destOrd="0" presId="urn:microsoft.com/office/officeart/2018/2/layout/IconCircleList"/>
    <dgm:cxn modelId="{2473CB36-AD6B-422D-9A2C-91D76E0C5C2A}" srcId="{2EDBDF40-0C4E-4915-B9DC-389E7B5D783D}" destId="{773D7A36-64FB-48BF-ADC3-920E1913FB86}" srcOrd="1" destOrd="0" parTransId="{C12DC06E-3E8B-4530-A560-515C7A979471}" sibTransId="{7E6E9ED5-39F6-4815-AF26-FDEDBA232F99}"/>
    <dgm:cxn modelId="{5AEE914A-3098-4ABA-B23F-4DFB140E7D79}" srcId="{2EDBDF40-0C4E-4915-B9DC-389E7B5D783D}" destId="{A2AA4476-D81E-4321-8826-0100A7690C39}" srcOrd="0" destOrd="0" parTransId="{37162920-6D85-4748-BCD1-784B511872E3}" sibTransId="{A8DE5D36-D2F9-4F75-8213-B8E5E48DAAEB}"/>
    <dgm:cxn modelId="{9183E973-2A0B-4179-8B42-A0962A5816D1}" type="presOf" srcId="{44EFAD2C-3BF5-480D-A529-49E8204EFE4A}" destId="{273A9FE5-DC7B-4F65-A1C4-D6A4424FFE20}" srcOrd="0" destOrd="0" presId="urn:microsoft.com/office/officeart/2018/2/layout/IconCircleList"/>
    <dgm:cxn modelId="{8C84DA75-AA83-415D-A779-66C833F26225}" type="presOf" srcId="{E676144C-9972-4395-B61F-5BE5FF9A9576}" destId="{840E520A-8E95-4A7B-B98E-067E681B0722}" srcOrd="0" destOrd="0" presId="urn:microsoft.com/office/officeart/2018/2/layout/IconCircleList"/>
    <dgm:cxn modelId="{CD758F82-0A2F-4D65-9DA6-C2196283D253}" srcId="{2EDBDF40-0C4E-4915-B9DC-389E7B5D783D}" destId="{44EFAD2C-3BF5-480D-A529-49E8204EFE4A}" srcOrd="2" destOrd="0" parTransId="{0FD75609-EBDF-4278-8FC6-BAF569875C45}" sibTransId="{E676144C-9972-4395-B61F-5BE5FF9A9576}"/>
    <dgm:cxn modelId="{046CBA8F-81B4-4EE9-B6D0-DC842747A089}" type="presOf" srcId="{A2AA4476-D81E-4321-8826-0100A7690C39}" destId="{997E0051-239B-474C-98ED-6F97AECB627E}" srcOrd="0" destOrd="0" presId="urn:microsoft.com/office/officeart/2018/2/layout/IconCircleList"/>
    <dgm:cxn modelId="{3DAE2497-FFC3-495D-AD2D-52EF695242A7}" srcId="{2EDBDF40-0C4E-4915-B9DC-389E7B5D783D}" destId="{99702BCA-5215-4FB9-A110-C6E012C3586A}" srcOrd="3" destOrd="0" parTransId="{F34B5E86-69A1-4CEB-947F-FF602BF20558}" sibTransId="{369E8309-8A44-44F5-B931-3F4BFD3E853F}"/>
    <dgm:cxn modelId="{DE73B597-102D-44C5-A2E5-A84DCA15C663}" type="presOf" srcId="{369E8309-8A44-44F5-B931-3F4BFD3E853F}" destId="{81250F48-91FB-4CA6-952C-900AC89B35DE}" srcOrd="0" destOrd="0" presId="urn:microsoft.com/office/officeart/2018/2/layout/IconCircleList"/>
    <dgm:cxn modelId="{E4B5E8AE-900C-4BD1-B9E5-35A8E43D26AB}" type="presOf" srcId="{773D7A36-64FB-48BF-ADC3-920E1913FB86}" destId="{B75418B2-BEDF-49C8-BC5D-6B5780D3AE5F}" srcOrd="0" destOrd="0" presId="urn:microsoft.com/office/officeart/2018/2/layout/IconCircleList"/>
    <dgm:cxn modelId="{44C2A9AF-D035-4055-883C-F1A0CDFE5E3D}" type="presOf" srcId="{A8DE5D36-D2F9-4F75-8213-B8E5E48DAAEB}" destId="{08FF29D6-3BDC-4B08-BFB8-36CD21AC7430}" srcOrd="0" destOrd="0" presId="urn:microsoft.com/office/officeart/2018/2/layout/IconCircleList"/>
    <dgm:cxn modelId="{308373C2-7B18-42E1-AC5A-5CB3446FBBE2}" type="presOf" srcId="{2EDBDF40-0C4E-4915-B9DC-389E7B5D783D}" destId="{2F6E9AA5-B4F4-4D7D-9B2D-8E444D493F2E}" srcOrd="0" destOrd="0" presId="urn:microsoft.com/office/officeart/2018/2/layout/IconCircleList"/>
    <dgm:cxn modelId="{C2B458D7-3BEC-43E1-8523-93BF87A61467}" type="presOf" srcId="{99702BCA-5215-4FB9-A110-C6E012C3586A}" destId="{E3E414D4-654D-4BBF-B996-AA34BF3C4753}" srcOrd="0" destOrd="0" presId="urn:microsoft.com/office/officeart/2018/2/layout/IconCircleList"/>
    <dgm:cxn modelId="{4F82EAD9-56B5-4C03-8A10-66A9E4839431}" srcId="{2EDBDF40-0C4E-4915-B9DC-389E7B5D783D}" destId="{8007CC59-37D6-4CD3-A2F9-74C522388BE2}" srcOrd="4" destOrd="0" parTransId="{0BF9135E-FC8A-492F-9B8F-E4C242A10322}" sibTransId="{26825F95-DD85-4E5D-9579-7950B4AF381A}"/>
    <dgm:cxn modelId="{7B50D426-370C-4465-BFB3-FEAEB602676F}" type="presParOf" srcId="{2F6E9AA5-B4F4-4D7D-9B2D-8E444D493F2E}" destId="{DF21CD1B-7D76-4ED1-8F42-848C9FB6B5BA}" srcOrd="0" destOrd="0" presId="urn:microsoft.com/office/officeart/2018/2/layout/IconCircleList"/>
    <dgm:cxn modelId="{E51BB163-457D-46D3-B1B9-67A99CE6CB31}" type="presParOf" srcId="{DF21CD1B-7D76-4ED1-8F42-848C9FB6B5BA}" destId="{B66EC10F-769B-4188-B9D0-70A8450F1026}" srcOrd="0" destOrd="0" presId="urn:microsoft.com/office/officeart/2018/2/layout/IconCircleList"/>
    <dgm:cxn modelId="{EF6C26A4-55F8-4E3D-A765-A1290411D331}" type="presParOf" srcId="{B66EC10F-769B-4188-B9D0-70A8450F1026}" destId="{64919F55-534C-4726-9FCA-9B9D034DFB1F}" srcOrd="0" destOrd="0" presId="urn:microsoft.com/office/officeart/2018/2/layout/IconCircleList"/>
    <dgm:cxn modelId="{9DC41A8E-9581-45FD-9DC8-CA4002EBC8CE}" type="presParOf" srcId="{B66EC10F-769B-4188-B9D0-70A8450F1026}" destId="{4ABA2DD2-1443-406B-89EC-EA115612B0FE}" srcOrd="1" destOrd="0" presId="urn:microsoft.com/office/officeart/2018/2/layout/IconCircleList"/>
    <dgm:cxn modelId="{6A5AE755-5232-4C65-9CD9-000529F5295D}" type="presParOf" srcId="{B66EC10F-769B-4188-B9D0-70A8450F1026}" destId="{FA722946-8DA7-4C30-BC2E-C0BCC61B3494}" srcOrd="2" destOrd="0" presId="urn:microsoft.com/office/officeart/2018/2/layout/IconCircleList"/>
    <dgm:cxn modelId="{62E8CC53-E401-4E2C-93FA-4A719F66F6B9}" type="presParOf" srcId="{B66EC10F-769B-4188-B9D0-70A8450F1026}" destId="{997E0051-239B-474C-98ED-6F97AECB627E}" srcOrd="3" destOrd="0" presId="urn:microsoft.com/office/officeart/2018/2/layout/IconCircleList"/>
    <dgm:cxn modelId="{49EC0AE0-1141-4483-A7F0-EE3ACCB68049}" type="presParOf" srcId="{DF21CD1B-7D76-4ED1-8F42-848C9FB6B5BA}" destId="{08FF29D6-3BDC-4B08-BFB8-36CD21AC7430}" srcOrd="1" destOrd="0" presId="urn:microsoft.com/office/officeart/2018/2/layout/IconCircleList"/>
    <dgm:cxn modelId="{ED76E38B-D0FD-4F46-AE33-101BAFEB6B35}" type="presParOf" srcId="{DF21CD1B-7D76-4ED1-8F42-848C9FB6B5BA}" destId="{CAF97DD5-9F4A-4EEE-9422-3C484DDACE56}" srcOrd="2" destOrd="0" presId="urn:microsoft.com/office/officeart/2018/2/layout/IconCircleList"/>
    <dgm:cxn modelId="{5A2A70AB-766C-443E-A3A9-0A1CC01DB755}" type="presParOf" srcId="{CAF97DD5-9F4A-4EEE-9422-3C484DDACE56}" destId="{F06458FB-B0E4-4478-87B0-F387E1A9425B}" srcOrd="0" destOrd="0" presId="urn:microsoft.com/office/officeart/2018/2/layout/IconCircleList"/>
    <dgm:cxn modelId="{710BD701-389F-4EC6-A7EF-57576B0A535C}" type="presParOf" srcId="{CAF97DD5-9F4A-4EEE-9422-3C484DDACE56}" destId="{E137743A-6313-48BA-8B4B-AFE33F188D91}" srcOrd="1" destOrd="0" presId="urn:microsoft.com/office/officeart/2018/2/layout/IconCircleList"/>
    <dgm:cxn modelId="{160FF3CA-994B-47F3-9522-27A93F26C2FB}" type="presParOf" srcId="{CAF97DD5-9F4A-4EEE-9422-3C484DDACE56}" destId="{F08E7408-3FAA-4CDA-95D8-57FA1FE667BE}" srcOrd="2" destOrd="0" presId="urn:microsoft.com/office/officeart/2018/2/layout/IconCircleList"/>
    <dgm:cxn modelId="{FFB7DC50-BC21-4746-A39D-19D8F99E9F41}" type="presParOf" srcId="{CAF97DD5-9F4A-4EEE-9422-3C484DDACE56}" destId="{B75418B2-BEDF-49C8-BC5D-6B5780D3AE5F}" srcOrd="3" destOrd="0" presId="urn:microsoft.com/office/officeart/2018/2/layout/IconCircleList"/>
    <dgm:cxn modelId="{6C55F64E-C694-4A76-B3EE-4F1E9E853774}" type="presParOf" srcId="{DF21CD1B-7D76-4ED1-8F42-848C9FB6B5BA}" destId="{333CD017-AC94-4E21-808C-5E00C12D6589}" srcOrd="3" destOrd="0" presId="urn:microsoft.com/office/officeart/2018/2/layout/IconCircleList"/>
    <dgm:cxn modelId="{0C0FCA91-FC8E-4223-8BBA-626EE76B4F41}" type="presParOf" srcId="{DF21CD1B-7D76-4ED1-8F42-848C9FB6B5BA}" destId="{B6957381-EF49-4047-8F6F-DFEB73D18FBD}" srcOrd="4" destOrd="0" presId="urn:microsoft.com/office/officeart/2018/2/layout/IconCircleList"/>
    <dgm:cxn modelId="{B7820CC8-2E7A-4FEF-BBD8-A43975B75E0F}" type="presParOf" srcId="{B6957381-EF49-4047-8F6F-DFEB73D18FBD}" destId="{21371E1B-D9A1-44F3-90D9-2940C3971272}" srcOrd="0" destOrd="0" presId="urn:microsoft.com/office/officeart/2018/2/layout/IconCircleList"/>
    <dgm:cxn modelId="{306EF013-EA37-49FA-8C15-D6930BB6C4C0}" type="presParOf" srcId="{B6957381-EF49-4047-8F6F-DFEB73D18FBD}" destId="{7117C1D4-721C-43C7-A727-A64A31E5C5E5}" srcOrd="1" destOrd="0" presId="urn:microsoft.com/office/officeart/2018/2/layout/IconCircleList"/>
    <dgm:cxn modelId="{C7FC51CE-5682-497E-87C0-174A23645B83}" type="presParOf" srcId="{B6957381-EF49-4047-8F6F-DFEB73D18FBD}" destId="{6CD100A5-8989-4A8B-99DA-736041B373C5}" srcOrd="2" destOrd="0" presId="urn:microsoft.com/office/officeart/2018/2/layout/IconCircleList"/>
    <dgm:cxn modelId="{4ECD1DD5-8CA4-4058-804D-C3158FBC16C2}" type="presParOf" srcId="{B6957381-EF49-4047-8F6F-DFEB73D18FBD}" destId="{273A9FE5-DC7B-4F65-A1C4-D6A4424FFE20}" srcOrd="3" destOrd="0" presId="urn:microsoft.com/office/officeart/2018/2/layout/IconCircleList"/>
    <dgm:cxn modelId="{3F08B96F-EE4B-43C1-B2CA-4266F1A9FFBA}" type="presParOf" srcId="{DF21CD1B-7D76-4ED1-8F42-848C9FB6B5BA}" destId="{840E520A-8E95-4A7B-B98E-067E681B0722}" srcOrd="5" destOrd="0" presId="urn:microsoft.com/office/officeart/2018/2/layout/IconCircleList"/>
    <dgm:cxn modelId="{35893710-7D2C-478D-9B94-B3FDBC1BDC96}" type="presParOf" srcId="{DF21CD1B-7D76-4ED1-8F42-848C9FB6B5BA}" destId="{91284CC4-FE97-44A0-9E57-15963E494A50}" srcOrd="6" destOrd="0" presId="urn:microsoft.com/office/officeart/2018/2/layout/IconCircleList"/>
    <dgm:cxn modelId="{D7A698AA-35D4-4E37-B43E-0DE7ABE9F3A7}" type="presParOf" srcId="{91284CC4-FE97-44A0-9E57-15963E494A50}" destId="{7F73D5DF-AFD5-4009-B8D3-AB09E93ADB26}" srcOrd="0" destOrd="0" presId="urn:microsoft.com/office/officeart/2018/2/layout/IconCircleList"/>
    <dgm:cxn modelId="{C52C0421-B59E-4991-ACE2-2ED5BD1D6F6C}" type="presParOf" srcId="{91284CC4-FE97-44A0-9E57-15963E494A50}" destId="{A2F46D8B-E3AD-4317-90EE-C9DE85DAAEDA}" srcOrd="1" destOrd="0" presId="urn:microsoft.com/office/officeart/2018/2/layout/IconCircleList"/>
    <dgm:cxn modelId="{48CEDC84-1ACF-4CF0-AAD5-695403BB0A61}" type="presParOf" srcId="{91284CC4-FE97-44A0-9E57-15963E494A50}" destId="{73DBBF33-9CE8-4074-A9E9-74E7A2A98934}" srcOrd="2" destOrd="0" presId="urn:microsoft.com/office/officeart/2018/2/layout/IconCircleList"/>
    <dgm:cxn modelId="{F22F01FE-F72E-480F-85EC-576814A77A42}" type="presParOf" srcId="{91284CC4-FE97-44A0-9E57-15963E494A50}" destId="{E3E414D4-654D-4BBF-B996-AA34BF3C4753}" srcOrd="3" destOrd="0" presId="urn:microsoft.com/office/officeart/2018/2/layout/IconCircleList"/>
    <dgm:cxn modelId="{5386EAFC-06EE-4C6E-94CB-D63F58E2CB01}" type="presParOf" srcId="{DF21CD1B-7D76-4ED1-8F42-848C9FB6B5BA}" destId="{81250F48-91FB-4CA6-952C-900AC89B35DE}" srcOrd="7" destOrd="0" presId="urn:microsoft.com/office/officeart/2018/2/layout/IconCircleList"/>
    <dgm:cxn modelId="{49FFFD39-0D90-44F2-B329-B0819C81C2CE}" type="presParOf" srcId="{DF21CD1B-7D76-4ED1-8F42-848C9FB6B5BA}" destId="{BD199030-CA78-481D-A5F3-4290D3897B8F}" srcOrd="8" destOrd="0" presId="urn:microsoft.com/office/officeart/2018/2/layout/IconCircleList"/>
    <dgm:cxn modelId="{8EB0664D-57CD-4E96-88C6-44405BA0DDD9}" type="presParOf" srcId="{BD199030-CA78-481D-A5F3-4290D3897B8F}" destId="{B6B108E3-D54F-4594-A522-3A198991E893}" srcOrd="0" destOrd="0" presId="urn:microsoft.com/office/officeart/2018/2/layout/IconCircleList"/>
    <dgm:cxn modelId="{6FAF1441-57EF-48A2-A7A7-9231D6229E8D}" type="presParOf" srcId="{BD199030-CA78-481D-A5F3-4290D3897B8F}" destId="{39BACF66-CB63-4990-B0A0-6D537C6FDA81}" srcOrd="1" destOrd="0" presId="urn:microsoft.com/office/officeart/2018/2/layout/IconCircleList"/>
    <dgm:cxn modelId="{0AF2AE85-7034-4BD8-8CFE-34E3D4574CE5}" type="presParOf" srcId="{BD199030-CA78-481D-A5F3-4290D3897B8F}" destId="{27684968-443F-468D-9C7C-2403E9E84AB3}" srcOrd="2" destOrd="0" presId="urn:microsoft.com/office/officeart/2018/2/layout/IconCircleList"/>
    <dgm:cxn modelId="{41E809CA-159A-4468-8D6B-B72F751C3710}" type="presParOf" srcId="{BD199030-CA78-481D-A5F3-4290D3897B8F}" destId="{892FA9ED-E7F4-4ECA-A360-0D60EE3A15F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CD9A17-34D6-4D3F-842E-B491AB926717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coloredtext_colorful2" csCatId="colorful" phldr="1"/>
      <dgm:spPr/>
      <dgm:t>
        <a:bodyPr/>
        <a:lstStyle/>
        <a:p>
          <a:endParaRPr lang="en-US"/>
        </a:p>
      </dgm:t>
    </dgm:pt>
    <dgm:pt modelId="{4D502A5B-EFC8-4C91-9176-A6389935087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True</a:t>
          </a:r>
          <a:endParaRPr lang="en-US" dirty="0">
            <a:highlight>
              <a:srgbClr val="FF0000"/>
            </a:highlight>
          </a:endParaRPr>
        </a:p>
      </dgm:t>
    </dgm:pt>
    <dgm:pt modelId="{4CDD5565-9F24-493C-88EC-1B91A2109AA1}" type="parTrans" cxnId="{C2DDEA7D-8141-4813-9606-D1922EC10B87}">
      <dgm:prSet/>
      <dgm:spPr/>
      <dgm:t>
        <a:bodyPr/>
        <a:lstStyle/>
        <a:p>
          <a:endParaRPr lang="en-US"/>
        </a:p>
      </dgm:t>
    </dgm:pt>
    <dgm:pt modelId="{C81D2342-ABB2-419F-9B02-6CDFEBDF8614}" type="sibTrans" cxnId="{C2DDEA7D-8141-4813-9606-D1922EC10B87}">
      <dgm:prSet/>
      <dgm:spPr/>
      <dgm:t>
        <a:bodyPr/>
        <a:lstStyle/>
        <a:p>
          <a:endParaRPr lang="en-US"/>
        </a:p>
      </dgm:t>
    </dgm:pt>
    <dgm:pt modelId="{AB09B78E-A3AD-4C31-AAF9-88A526AABDC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False</a:t>
          </a:r>
          <a:endParaRPr lang="en-US"/>
        </a:p>
      </dgm:t>
    </dgm:pt>
    <dgm:pt modelId="{69153C82-6766-4527-B1E2-5B17796A8012}" type="parTrans" cxnId="{44BC037D-6BFA-4007-A157-12F9C1B35CCB}">
      <dgm:prSet/>
      <dgm:spPr/>
      <dgm:t>
        <a:bodyPr/>
        <a:lstStyle/>
        <a:p>
          <a:endParaRPr lang="en-US"/>
        </a:p>
      </dgm:t>
    </dgm:pt>
    <dgm:pt modelId="{B368250E-818B-400A-B2BF-A9CDFEFE0B0B}" type="sibTrans" cxnId="{44BC037D-6BFA-4007-A157-12F9C1B35CCB}">
      <dgm:prSet/>
      <dgm:spPr/>
      <dgm:t>
        <a:bodyPr/>
        <a:lstStyle/>
        <a:p>
          <a:endParaRPr lang="en-US"/>
        </a:p>
      </dgm:t>
    </dgm:pt>
    <dgm:pt modelId="{3561F606-084F-4231-BDCB-C7B2860466BB}" type="pres">
      <dgm:prSet presAssocID="{46CD9A17-34D6-4D3F-842E-B491AB926717}" presName="root" presStyleCnt="0">
        <dgm:presLayoutVars>
          <dgm:dir/>
          <dgm:resizeHandles val="exact"/>
        </dgm:presLayoutVars>
      </dgm:prSet>
      <dgm:spPr/>
    </dgm:pt>
    <dgm:pt modelId="{B13BDE3F-0DE2-4A11-9B22-ABBCA453E80E}" type="pres">
      <dgm:prSet presAssocID="{4D502A5B-EFC8-4C91-9176-A63899350874}" presName="compNode" presStyleCnt="0"/>
      <dgm:spPr/>
    </dgm:pt>
    <dgm:pt modelId="{EAA86715-6D74-457E-8D68-A0F9D9265C23}" type="pres">
      <dgm:prSet presAssocID="{4D502A5B-EFC8-4C91-9176-A63899350874}" presName="iconBgRect" presStyleLbl="bgShp" presStyleIdx="0" presStyleCnt="2"/>
      <dgm:spPr/>
    </dgm:pt>
    <dgm:pt modelId="{4F249BD3-05EA-4447-BE41-60F9FD1CC187}" type="pres">
      <dgm:prSet presAssocID="{4D502A5B-EFC8-4C91-9176-A63899350874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24F1A96-D8C6-42EC-8C29-A99620517156}" type="pres">
      <dgm:prSet presAssocID="{4D502A5B-EFC8-4C91-9176-A63899350874}" presName="spaceRect" presStyleCnt="0"/>
      <dgm:spPr/>
    </dgm:pt>
    <dgm:pt modelId="{B6AA5DEC-D905-4B0A-AB26-70EB2EC1649C}" type="pres">
      <dgm:prSet presAssocID="{4D502A5B-EFC8-4C91-9176-A63899350874}" presName="textRect" presStyleLbl="revTx" presStyleIdx="0" presStyleCnt="2">
        <dgm:presLayoutVars>
          <dgm:chMax val="1"/>
          <dgm:chPref val="1"/>
        </dgm:presLayoutVars>
      </dgm:prSet>
      <dgm:spPr/>
    </dgm:pt>
    <dgm:pt modelId="{6A53CBDC-F8A7-4760-8B08-AEFEC978B0F8}" type="pres">
      <dgm:prSet presAssocID="{C81D2342-ABB2-419F-9B02-6CDFEBDF8614}" presName="sibTrans" presStyleCnt="0"/>
      <dgm:spPr/>
    </dgm:pt>
    <dgm:pt modelId="{8B614A5E-4926-4695-83EA-1206E21B5C15}" type="pres">
      <dgm:prSet presAssocID="{AB09B78E-A3AD-4C31-AAF9-88A526AABDCA}" presName="compNode" presStyleCnt="0"/>
      <dgm:spPr/>
    </dgm:pt>
    <dgm:pt modelId="{6B01F61B-EDF3-4968-82E2-5BE7A18215A4}" type="pres">
      <dgm:prSet presAssocID="{AB09B78E-A3AD-4C31-AAF9-88A526AABDCA}" presName="iconBgRect" presStyleLbl="bgShp" presStyleIdx="1" presStyleCnt="2"/>
      <dgm:spPr/>
    </dgm:pt>
    <dgm:pt modelId="{5FBF9661-B0D9-4707-80DC-DB3EDA266BB2}" type="pres">
      <dgm:prSet presAssocID="{AB09B78E-A3AD-4C31-AAF9-88A526AABDCA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4BD2AE01-A4CC-46E4-A4B4-9057F95CDE22}" type="pres">
      <dgm:prSet presAssocID="{AB09B78E-A3AD-4C31-AAF9-88A526AABDCA}" presName="spaceRect" presStyleCnt="0"/>
      <dgm:spPr/>
    </dgm:pt>
    <dgm:pt modelId="{D4F1F194-45B6-47C5-B200-7481C416FC04}" type="pres">
      <dgm:prSet presAssocID="{AB09B78E-A3AD-4C31-AAF9-88A526AABDCA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8943EC10-30F0-4C8A-9458-D76D6689DF75}" type="presOf" srcId="{AB09B78E-A3AD-4C31-AAF9-88A526AABDCA}" destId="{D4F1F194-45B6-47C5-B200-7481C416FC04}" srcOrd="0" destOrd="0" presId="urn:microsoft.com/office/officeart/2018/5/layout/IconCircleLabelList"/>
    <dgm:cxn modelId="{74B54539-6104-4945-908E-C3180CB9AD84}" type="presOf" srcId="{4D502A5B-EFC8-4C91-9176-A63899350874}" destId="{B6AA5DEC-D905-4B0A-AB26-70EB2EC1649C}" srcOrd="0" destOrd="0" presId="urn:microsoft.com/office/officeart/2018/5/layout/IconCircleLabelList"/>
    <dgm:cxn modelId="{6BD4A03A-CE83-46BF-90AB-C0104534B56B}" type="presOf" srcId="{46CD9A17-34D6-4D3F-842E-B491AB926717}" destId="{3561F606-084F-4231-BDCB-C7B2860466BB}" srcOrd="0" destOrd="0" presId="urn:microsoft.com/office/officeart/2018/5/layout/IconCircleLabelList"/>
    <dgm:cxn modelId="{44BC037D-6BFA-4007-A157-12F9C1B35CCB}" srcId="{46CD9A17-34D6-4D3F-842E-B491AB926717}" destId="{AB09B78E-A3AD-4C31-AAF9-88A526AABDCA}" srcOrd="1" destOrd="0" parTransId="{69153C82-6766-4527-B1E2-5B17796A8012}" sibTransId="{B368250E-818B-400A-B2BF-A9CDFEFE0B0B}"/>
    <dgm:cxn modelId="{C2DDEA7D-8141-4813-9606-D1922EC10B87}" srcId="{46CD9A17-34D6-4D3F-842E-B491AB926717}" destId="{4D502A5B-EFC8-4C91-9176-A63899350874}" srcOrd="0" destOrd="0" parTransId="{4CDD5565-9F24-493C-88EC-1B91A2109AA1}" sibTransId="{C81D2342-ABB2-419F-9B02-6CDFEBDF8614}"/>
    <dgm:cxn modelId="{39D348E2-B170-4D61-ABE0-D62E06F9C670}" type="presParOf" srcId="{3561F606-084F-4231-BDCB-C7B2860466BB}" destId="{B13BDE3F-0DE2-4A11-9B22-ABBCA453E80E}" srcOrd="0" destOrd="0" presId="urn:microsoft.com/office/officeart/2018/5/layout/IconCircleLabelList"/>
    <dgm:cxn modelId="{E154FAB0-7A90-4BA4-8886-169766A2BD6F}" type="presParOf" srcId="{B13BDE3F-0DE2-4A11-9B22-ABBCA453E80E}" destId="{EAA86715-6D74-457E-8D68-A0F9D9265C23}" srcOrd="0" destOrd="0" presId="urn:microsoft.com/office/officeart/2018/5/layout/IconCircleLabelList"/>
    <dgm:cxn modelId="{5409CFDF-3F01-42B5-AFC3-D0FFCD1AAA0A}" type="presParOf" srcId="{B13BDE3F-0DE2-4A11-9B22-ABBCA453E80E}" destId="{4F249BD3-05EA-4447-BE41-60F9FD1CC187}" srcOrd="1" destOrd="0" presId="urn:microsoft.com/office/officeart/2018/5/layout/IconCircleLabelList"/>
    <dgm:cxn modelId="{D682EAC5-B4D3-4DE6-85FC-563A1C33B43F}" type="presParOf" srcId="{B13BDE3F-0DE2-4A11-9B22-ABBCA453E80E}" destId="{E24F1A96-D8C6-42EC-8C29-A99620517156}" srcOrd="2" destOrd="0" presId="urn:microsoft.com/office/officeart/2018/5/layout/IconCircleLabelList"/>
    <dgm:cxn modelId="{28DD8C77-5B24-43AA-BDB9-8ABE79D5DD69}" type="presParOf" srcId="{B13BDE3F-0DE2-4A11-9B22-ABBCA453E80E}" destId="{B6AA5DEC-D905-4B0A-AB26-70EB2EC1649C}" srcOrd="3" destOrd="0" presId="urn:microsoft.com/office/officeart/2018/5/layout/IconCircleLabelList"/>
    <dgm:cxn modelId="{506690F6-3A17-4EE0-B601-676DACDCF0ED}" type="presParOf" srcId="{3561F606-084F-4231-BDCB-C7B2860466BB}" destId="{6A53CBDC-F8A7-4760-8B08-AEFEC978B0F8}" srcOrd="1" destOrd="0" presId="urn:microsoft.com/office/officeart/2018/5/layout/IconCircleLabelList"/>
    <dgm:cxn modelId="{BED28775-A5E7-494E-8176-A0734E8A97FD}" type="presParOf" srcId="{3561F606-084F-4231-BDCB-C7B2860466BB}" destId="{8B614A5E-4926-4695-83EA-1206E21B5C15}" srcOrd="2" destOrd="0" presId="urn:microsoft.com/office/officeart/2018/5/layout/IconCircleLabelList"/>
    <dgm:cxn modelId="{E27CFD9A-233B-4B71-9176-3F495791DD3C}" type="presParOf" srcId="{8B614A5E-4926-4695-83EA-1206E21B5C15}" destId="{6B01F61B-EDF3-4968-82E2-5BE7A18215A4}" srcOrd="0" destOrd="0" presId="urn:microsoft.com/office/officeart/2018/5/layout/IconCircleLabelList"/>
    <dgm:cxn modelId="{2B700987-ABF8-4FCD-B2C0-F78AA1E15465}" type="presParOf" srcId="{8B614A5E-4926-4695-83EA-1206E21B5C15}" destId="{5FBF9661-B0D9-4707-80DC-DB3EDA266BB2}" srcOrd="1" destOrd="0" presId="urn:microsoft.com/office/officeart/2018/5/layout/IconCircleLabelList"/>
    <dgm:cxn modelId="{288DDFC9-AA1C-4096-BE10-7A1C6B34009D}" type="presParOf" srcId="{8B614A5E-4926-4695-83EA-1206E21B5C15}" destId="{4BD2AE01-A4CC-46E4-A4B4-9057F95CDE22}" srcOrd="2" destOrd="0" presId="urn:microsoft.com/office/officeart/2018/5/layout/IconCircleLabelList"/>
    <dgm:cxn modelId="{92FA82AA-FD6F-4834-95D5-5A28C7B3D144}" type="presParOf" srcId="{8B614A5E-4926-4695-83EA-1206E21B5C15}" destId="{D4F1F194-45B6-47C5-B200-7481C416FC0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9287FF-585F-46B7-A557-703847EEE48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AA34B69-8FCC-4866-A74B-13F3DF20D02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Transversal </a:t>
          </a:r>
          <a:endParaRPr lang="en-US"/>
        </a:p>
      </dgm:t>
    </dgm:pt>
    <dgm:pt modelId="{278BD7AA-4E50-4075-9090-1C9AB34255F8}" type="parTrans" cxnId="{7AD76C70-A7E6-412F-937E-7323E6317B12}">
      <dgm:prSet/>
      <dgm:spPr/>
      <dgm:t>
        <a:bodyPr/>
        <a:lstStyle/>
        <a:p>
          <a:endParaRPr lang="en-US"/>
        </a:p>
      </dgm:t>
    </dgm:pt>
    <dgm:pt modelId="{883CF57E-8267-4CCF-9307-6F764101EF81}" type="sibTrans" cxnId="{7AD76C70-A7E6-412F-937E-7323E6317B12}">
      <dgm:prSet/>
      <dgm:spPr/>
      <dgm:t>
        <a:bodyPr/>
        <a:lstStyle/>
        <a:p>
          <a:endParaRPr lang="en-US"/>
        </a:p>
      </dgm:t>
    </dgm:pt>
    <dgm:pt modelId="{4AC67B9D-3F3F-4B5C-A0B8-8ECF3A716A4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Middle</a:t>
          </a:r>
          <a:r>
            <a:rPr lang="en-GB"/>
            <a:t> </a:t>
          </a:r>
          <a:endParaRPr lang="en-US"/>
        </a:p>
      </dgm:t>
    </dgm:pt>
    <dgm:pt modelId="{E79BAD09-4B7E-4414-B2D3-CE50C4F8ED8A}" type="parTrans" cxnId="{FEF156B8-5014-4D4C-BDB8-85F9F1E36612}">
      <dgm:prSet/>
      <dgm:spPr/>
      <dgm:t>
        <a:bodyPr/>
        <a:lstStyle/>
        <a:p>
          <a:endParaRPr lang="en-US"/>
        </a:p>
      </dgm:t>
    </dgm:pt>
    <dgm:pt modelId="{8EFBA87B-41AF-4C13-96A8-D5A8D75F8285}" type="sibTrans" cxnId="{FEF156B8-5014-4D4C-BDB8-85F9F1E36612}">
      <dgm:prSet/>
      <dgm:spPr/>
      <dgm:t>
        <a:bodyPr/>
        <a:lstStyle/>
        <a:p>
          <a:endParaRPr lang="en-US"/>
        </a:p>
      </dgm:t>
    </dgm:pt>
    <dgm:pt modelId="{BA2099E2-44DE-4535-B46B-BF5F8B5E5486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Opening </a:t>
          </a:r>
          <a:endParaRPr lang="en-US">
            <a:highlight>
              <a:srgbClr val="FF0000"/>
            </a:highlight>
          </a:endParaRPr>
        </a:p>
      </dgm:t>
    </dgm:pt>
    <dgm:pt modelId="{447D8AED-BBDA-4282-95E1-954FEA99B038}" type="parTrans" cxnId="{9D0912DA-7E5A-4ADD-A4E6-139E2AB556E2}">
      <dgm:prSet/>
      <dgm:spPr/>
      <dgm:t>
        <a:bodyPr/>
        <a:lstStyle/>
        <a:p>
          <a:endParaRPr lang="en-US"/>
        </a:p>
      </dgm:t>
    </dgm:pt>
    <dgm:pt modelId="{16A540E1-4FCF-47FF-8903-4B392A699ADA}" type="sibTrans" cxnId="{9D0912DA-7E5A-4ADD-A4E6-139E2AB556E2}">
      <dgm:prSet/>
      <dgm:spPr/>
      <dgm:t>
        <a:bodyPr/>
        <a:lstStyle/>
        <a:p>
          <a:endParaRPr lang="en-US"/>
        </a:p>
      </dgm:t>
    </dgm:pt>
    <dgm:pt modelId="{27CDC98C-AC73-4109-A41B-E72CD59F1A0F}">
      <dgm:prSet/>
      <dgm:spPr/>
      <dgm:t>
        <a:bodyPr/>
        <a:lstStyle/>
        <a:p>
          <a:pPr>
            <a:lnSpc>
              <a:spcPct val="100000"/>
            </a:lnSpc>
          </a:pPr>
          <a:r>
            <a:rPr lang="en-GB">
              <a:highlight>
                <a:srgbClr val="FF0000"/>
              </a:highlight>
            </a:rPr>
            <a:t>End</a:t>
          </a:r>
          <a:r>
            <a:rPr lang="en-GB"/>
            <a:t> </a:t>
          </a:r>
          <a:endParaRPr lang="en-US"/>
        </a:p>
      </dgm:t>
    </dgm:pt>
    <dgm:pt modelId="{A74DD657-E710-4AEA-BAB4-C4539EA6AED7}" type="parTrans" cxnId="{8C5A6079-53C9-4647-9011-8DBF125E7051}">
      <dgm:prSet/>
      <dgm:spPr/>
      <dgm:t>
        <a:bodyPr/>
        <a:lstStyle/>
        <a:p>
          <a:endParaRPr lang="en-US"/>
        </a:p>
      </dgm:t>
    </dgm:pt>
    <dgm:pt modelId="{0BF2FA0C-5741-4532-B9CF-FB48ED5383ED}" type="sibTrans" cxnId="{8C5A6079-53C9-4647-9011-8DBF125E7051}">
      <dgm:prSet/>
      <dgm:spPr/>
      <dgm:t>
        <a:bodyPr/>
        <a:lstStyle/>
        <a:p>
          <a:endParaRPr lang="en-US"/>
        </a:p>
      </dgm:t>
    </dgm:pt>
    <dgm:pt modelId="{93A32A86-4F1E-47BB-BDE8-3DD62D68D295}" type="pres">
      <dgm:prSet presAssocID="{599287FF-585F-46B7-A557-703847EEE48C}" presName="root" presStyleCnt="0">
        <dgm:presLayoutVars>
          <dgm:dir/>
          <dgm:resizeHandles val="exact"/>
        </dgm:presLayoutVars>
      </dgm:prSet>
      <dgm:spPr/>
    </dgm:pt>
    <dgm:pt modelId="{A279DAC5-8331-4646-B345-7F6B7A81420F}" type="pres">
      <dgm:prSet presAssocID="{FAA34B69-8FCC-4866-A74B-13F3DF20D028}" presName="compNode" presStyleCnt="0"/>
      <dgm:spPr/>
    </dgm:pt>
    <dgm:pt modelId="{017DE18E-9854-403E-B9EE-359A1002F2D2}" type="pres">
      <dgm:prSet presAssocID="{FAA34B69-8FCC-4866-A74B-13F3DF20D02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quarius"/>
        </a:ext>
      </dgm:extLst>
    </dgm:pt>
    <dgm:pt modelId="{8C3D4321-5821-469B-A385-09E741BF6B34}" type="pres">
      <dgm:prSet presAssocID="{FAA34B69-8FCC-4866-A74B-13F3DF20D028}" presName="spaceRect" presStyleCnt="0"/>
      <dgm:spPr/>
    </dgm:pt>
    <dgm:pt modelId="{0CC21C8E-C77A-403F-BEA0-D89E1D7922DD}" type="pres">
      <dgm:prSet presAssocID="{FAA34B69-8FCC-4866-A74B-13F3DF20D028}" presName="textRect" presStyleLbl="revTx" presStyleIdx="0" presStyleCnt="4">
        <dgm:presLayoutVars>
          <dgm:chMax val="1"/>
          <dgm:chPref val="1"/>
        </dgm:presLayoutVars>
      </dgm:prSet>
      <dgm:spPr/>
    </dgm:pt>
    <dgm:pt modelId="{49516205-7654-4BF3-9042-9DEF03714A9D}" type="pres">
      <dgm:prSet presAssocID="{883CF57E-8267-4CCF-9307-6F764101EF81}" presName="sibTrans" presStyleCnt="0"/>
      <dgm:spPr/>
    </dgm:pt>
    <dgm:pt modelId="{0E31285E-B5C5-4A4E-8EDE-56526D4FBB72}" type="pres">
      <dgm:prSet presAssocID="{4AC67B9D-3F3F-4B5C-A0B8-8ECF3A716A48}" presName="compNode" presStyleCnt="0"/>
      <dgm:spPr/>
    </dgm:pt>
    <dgm:pt modelId="{EADF97E6-EB76-4DE7-8C26-60277BAA1121}" type="pres">
      <dgm:prSet presAssocID="{4AC67B9D-3F3F-4B5C-A0B8-8ECF3A716A4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ansfer"/>
        </a:ext>
      </dgm:extLst>
    </dgm:pt>
    <dgm:pt modelId="{7604A92E-0398-402E-875F-038AC3EB7698}" type="pres">
      <dgm:prSet presAssocID="{4AC67B9D-3F3F-4B5C-A0B8-8ECF3A716A48}" presName="spaceRect" presStyleCnt="0"/>
      <dgm:spPr/>
    </dgm:pt>
    <dgm:pt modelId="{78CBE8A3-219E-415F-BE44-6A43CFD503D3}" type="pres">
      <dgm:prSet presAssocID="{4AC67B9D-3F3F-4B5C-A0B8-8ECF3A716A48}" presName="textRect" presStyleLbl="revTx" presStyleIdx="1" presStyleCnt="4">
        <dgm:presLayoutVars>
          <dgm:chMax val="1"/>
          <dgm:chPref val="1"/>
        </dgm:presLayoutVars>
      </dgm:prSet>
      <dgm:spPr/>
    </dgm:pt>
    <dgm:pt modelId="{8A3641C9-61A4-47CE-8162-830340478421}" type="pres">
      <dgm:prSet presAssocID="{8EFBA87B-41AF-4C13-96A8-D5A8D75F8285}" presName="sibTrans" presStyleCnt="0"/>
      <dgm:spPr/>
    </dgm:pt>
    <dgm:pt modelId="{2B74F8F6-2736-469D-A352-BEEE01949D97}" type="pres">
      <dgm:prSet presAssocID="{BA2099E2-44DE-4535-B46B-BF5F8B5E5486}" presName="compNode" presStyleCnt="0"/>
      <dgm:spPr/>
    </dgm:pt>
    <dgm:pt modelId="{1F197DBA-551C-4C5F-A59C-0B0D813AAFA7}" type="pres">
      <dgm:prSet presAssocID="{BA2099E2-44DE-4535-B46B-BF5F8B5E548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reamers"/>
        </a:ext>
      </dgm:extLst>
    </dgm:pt>
    <dgm:pt modelId="{BB963BFD-5A2D-4295-9E81-6F001A73FF6C}" type="pres">
      <dgm:prSet presAssocID="{BA2099E2-44DE-4535-B46B-BF5F8B5E5486}" presName="spaceRect" presStyleCnt="0"/>
      <dgm:spPr/>
    </dgm:pt>
    <dgm:pt modelId="{6AED415E-3391-4742-81E1-778BE80602B0}" type="pres">
      <dgm:prSet presAssocID="{BA2099E2-44DE-4535-B46B-BF5F8B5E5486}" presName="textRect" presStyleLbl="revTx" presStyleIdx="2" presStyleCnt="4">
        <dgm:presLayoutVars>
          <dgm:chMax val="1"/>
          <dgm:chPref val="1"/>
        </dgm:presLayoutVars>
      </dgm:prSet>
      <dgm:spPr/>
    </dgm:pt>
    <dgm:pt modelId="{A20480D7-A55F-4A13-9447-3871B8665B33}" type="pres">
      <dgm:prSet presAssocID="{16A540E1-4FCF-47FF-8903-4B392A699ADA}" presName="sibTrans" presStyleCnt="0"/>
      <dgm:spPr/>
    </dgm:pt>
    <dgm:pt modelId="{51259C7D-4D63-476F-BA25-86877092C3FA}" type="pres">
      <dgm:prSet presAssocID="{27CDC98C-AC73-4109-A41B-E72CD59F1A0F}" presName="compNode" presStyleCnt="0"/>
      <dgm:spPr/>
    </dgm:pt>
    <dgm:pt modelId="{63587063-5B77-469F-B946-9585568610F8}" type="pres">
      <dgm:prSet presAssocID="{27CDC98C-AC73-4109-A41B-E72CD59F1A0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F897599F-1D94-4BA5-8657-057F78659690}" type="pres">
      <dgm:prSet presAssocID="{27CDC98C-AC73-4109-A41B-E72CD59F1A0F}" presName="spaceRect" presStyleCnt="0"/>
      <dgm:spPr/>
    </dgm:pt>
    <dgm:pt modelId="{F3949505-2BE4-44DA-B200-420E4079D847}" type="pres">
      <dgm:prSet presAssocID="{27CDC98C-AC73-4109-A41B-E72CD59F1A0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576EA61F-E69C-4958-A7B1-CB3ED38535A9}" type="presOf" srcId="{599287FF-585F-46B7-A557-703847EEE48C}" destId="{93A32A86-4F1E-47BB-BDE8-3DD62D68D295}" srcOrd="0" destOrd="0" presId="urn:microsoft.com/office/officeart/2018/2/layout/IconLabelList"/>
    <dgm:cxn modelId="{D4E08865-F85F-408E-A3A5-FAE5C522AC5C}" type="presOf" srcId="{27CDC98C-AC73-4109-A41B-E72CD59F1A0F}" destId="{F3949505-2BE4-44DA-B200-420E4079D847}" srcOrd="0" destOrd="0" presId="urn:microsoft.com/office/officeart/2018/2/layout/IconLabelList"/>
    <dgm:cxn modelId="{4250E66F-D28A-42FB-BE0A-C3AAA3DF002A}" type="presOf" srcId="{BA2099E2-44DE-4535-B46B-BF5F8B5E5486}" destId="{6AED415E-3391-4742-81E1-778BE80602B0}" srcOrd="0" destOrd="0" presId="urn:microsoft.com/office/officeart/2018/2/layout/IconLabelList"/>
    <dgm:cxn modelId="{7AD76C70-A7E6-412F-937E-7323E6317B12}" srcId="{599287FF-585F-46B7-A557-703847EEE48C}" destId="{FAA34B69-8FCC-4866-A74B-13F3DF20D028}" srcOrd="0" destOrd="0" parTransId="{278BD7AA-4E50-4075-9090-1C9AB34255F8}" sibTransId="{883CF57E-8267-4CCF-9307-6F764101EF81}"/>
    <dgm:cxn modelId="{8C5A6079-53C9-4647-9011-8DBF125E7051}" srcId="{599287FF-585F-46B7-A557-703847EEE48C}" destId="{27CDC98C-AC73-4109-A41B-E72CD59F1A0F}" srcOrd="3" destOrd="0" parTransId="{A74DD657-E710-4AEA-BAB4-C4539EA6AED7}" sibTransId="{0BF2FA0C-5741-4532-B9CF-FB48ED5383ED}"/>
    <dgm:cxn modelId="{7AC11593-E953-42FC-AD8A-EE59AE20E87B}" type="presOf" srcId="{4AC67B9D-3F3F-4B5C-A0B8-8ECF3A716A48}" destId="{78CBE8A3-219E-415F-BE44-6A43CFD503D3}" srcOrd="0" destOrd="0" presId="urn:microsoft.com/office/officeart/2018/2/layout/IconLabelList"/>
    <dgm:cxn modelId="{FEF156B8-5014-4D4C-BDB8-85F9F1E36612}" srcId="{599287FF-585F-46B7-A557-703847EEE48C}" destId="{4AC67B9D-3F3F-4B5C-A0B8-8ECF3A716A48}" srcOrd="1" destOrd="0" parTransId="{E79BAD09-4B7E-4414-B2D3-CE50C4F8ED8A}" sibTransId="{8EFBA87B-41AF-4C13-96A8-D5A8D75F8285}"/>
    <dgm:cxn modelId="{9D0912DA-7E5A-4ADD-A4E6-139E2AB556E2}" srcId="{599287FF-585F-46B7-A557-703847EEE48C}" destId="{BA2099E2-44DE-4535-B46B-BF5F8B5E5486}" srcOrd="2" destOrd="0" parTransId="{447D8AED-BBDA-4282-95E1-954FEA99B038}" sibTransId="{16A540E1-4FCF-47FF-8903-4B392A699ADA}"/>
    <dgm:cxn modelId="{BB23E6DB-F214-4BF4-82C3-BCD8E7520AC0}" type="presOf" srcId="{FAA34B69-8FCC-4866-A74B-13F3DF20D028}" destId="{0CC21C8E-C77A-403F-BEA0-D89E1D7922DD}" srcOrd="0" destOrd="0" presId="urn:microsoft.com/office/officeart/2018/2/layout/IconLabelList"/>
    <dgm:cxn modelId="{5FBC39EF-6FD5-45EB-9136-045E4822C5FE}" type="presParOf" srcId="{93A32A86-4F1E-47BB-BDE8-3DD62D68D295}" destId="{A279DAC5-8331-4646-B345-7F6B7A81420F}" srcOrd="0" destOrd="0" presId="urn:microsoft.com/office/officeart/2018/2/layout/IconLabelList"/>
    <dgm:cxn modelId="{28BC62A5-7D31-4EB4-9F38-4C536283B9C5}" type="presParOf" srcId="{A279DAC5-8331-4646-B345-7F6B7A81420F}" destId="{017DE18E-9854-403E-B9EE-359A1002F2D2}" srcOrd="0" destOrd="0" presId="urn:microsoft.com/office/officeart/2018/2/layout/IconLabelList"/>
    <dgm:cxn modelId="{DA773A89-B704-428A-A5A4-92D37C49BE29}" type="presParOf" srcId="{A279DAC5-8331-4646-B345-7F6B7A81420F}" destId="{8C3D4321-5821-469B-A385-09E741BF6B34}" srcOrd="1" destOrd="0" presId="urn:microsoft.com/office/officeart/2018/2/layout/IconLabelList"/>
    <dgm:cxn modelId="{533F60E8-CB7A-4DD1-BB2D-4420C846A831}" type="presParOf" srcId="{A279DAC5-8331-4646-B345-7F6B7A81420F}" destId="{0CC21C8E-C77A-403F-BEA0-D89E1D7922DD}" srcOrd="2" destOrd="0" presId="urn:microsoft.com/office/officeart/2018/2/layout/IconLabelList"/>
    <dgm:cxn modelId="{ABEF04E3-FBC6-4523-983E-F8D371A7E8E7}" type="presParOf" srcId="{93A32A86-4F1E-47BB-BDE8-3DD62D68D295}" destId="{49516205-7654-4BF3-9042-9DEF03714A9D}" srcOrd="1" destOrd="0" presId="urn:microsoft.com/office/officeart/2018/2/layout/IconLabelList"/>
    <dgm:cxn modelId="{B624D5CF-09D1-47C5-BA1E-C0C4550DE618}" type="presParOf" srcId="{93A32A86-4F1E-47BB-BDE8-3DD62D68D295}" destId="{0E31285E-B5C5-4A4E-8EDE-56526D4FBB72}" srcOrd="2" destOrd="0" presId="urn:microsoft.com/office/officeart/2018/2/layout/IconLabelList"/>
    <dgm:cxn modelId="{77022E8C-40E0-42B8-B00A-E1E1D8115F20}" type="presParOf" srcId="{0E31285E-B5C5-4A4E-8EDE-56526D4FBB72}" destId="{EADF97E6-EB76-4DE7-8C26-60277BAA1121}" srcOrd="0" destOrd="0" presId="urn:microsoft.com/office/officeart/2018/2/layout/IconLabelList"/>
    <dgm:cxn modelId="{C6830F5F-2900-4130-BB0F-7955C38E1B3E}" type="presParOf" srcId="{0E31285E-B5C5-4A4E-8EDE-56526D4FBB72}" destId="{7604A92E-0398-402E-875F-038AC3EB7698}" srcOrd="1" destOrd="0" presId="urn:microsoft.com/office/officeart/2018/2/layout/IconLabelList"/>
    <dgm:cxn modelId="{F6956E27-D40C-4C5D-A283-3D1DA81D1278}" type="presParOf" srcId="{0E31285E-B5C5-4A4E-8EDE-56526D4FBB72}" destId="{78CBE8A3-219E-415F-BE44-6A43CFD503D3}" srcOrd="2" destOrd="0" presId="urn:microsoft.com/office/officeart/2018/2/layout/IconLabelList"/>
    <dgm:cxn modelId="{A07A6370-5109-4D9E-A348-1081C2251E2F}" type="presParOf" srcId="{93A32A86-4F1E-47BB-BDE8-3DD62D68D295}" destId="{8A3641C9-61A4-47CE-8162-830340478421}" srcOrd="3" destOrd="0" presId="urn:microsoft.com/office/officeart/2018/2/layout/IconLabelList"/>
    <dgm:cxn modelId="{DA5CF937-50F5-490E-9485-7070132EF964}" type="presParOf" srcId="{93A32A86-4F1E-47BB-BDE8-3DD62D68D295}" destId="{2B74F8F6-2736-469D-A352-BEEE01949D97}" srcOrd="4" destOrd="0" presId="urn:microsoft.com/office/officeart/2018/2/layout/IconLabelList"/>
    <dgm:cxn modelId="{B2AA73C6-CA99-4D5A-8739-9D9B28318297}" type="presParOf" srcId="{2B74F8F6-2736-469D-A352-BEEE01949D97}" destId="{1F197DBA-551C-4C5F-A59C-0B0D813AAFA7}" srcOrd="0" destOrd="0" presId="urn:microsoft.com/office/officeart/2018/2/layout/IconLabelList"/>
    <dgm:cxn modelId="{BE350FEC-8ECC-41D9-BE89-A897FD7C683F}" type="presParOf" srcId="{2B74F8F6-2736-469D-A352-BEEE01949D97}" destId="{BB963BFD-5A2D-4295-9E81-6F001A73FF6C}" srcOrd="1" destOrd="0" presId="urn:microsoft.com/office/officeart/2018/2/layout/IconLabelList"/>
    <dgm:cxn modelId="{2CBA4298-ABD8-4EB5-BAF0-724F9249EF60}" type="presParOf" srcId="{2B74F8F6-2736-469D-A352-BEEE01949D97}" destId="{6AED415E-3391-4742-81E1-778BE80602B0}" srcOrd="2" destOrd="0" presId="urn:microsoft.com/office/officeart/2018/2/layout/IconLabelList"/>
    <dgm:cxn modelId="{77C1124B-2EAA-427C-B459-E5F8E7974626}" type="presParOf" srcId="{93A32A86-4F1E-47BB-BDE8-3DD62D68D295}" destId="{A20480D7-A55F-4A13-9447-3871B8665B33}" srcOrd="5" destOrd="0" presId="urn:microsoft.com/office/officeart/2018/2/layout/IconLabelList"/>
    <dgm:cxn modelId="{D96FAAA7-B69C-4118-B72D-30964B4D9605}" type="presParOf" srcId="{93A32A86-4F1E-47BB-BDE8-3DD62D68D295}" destId="{51259C7D-4D63-476F-BA25-86877092C3FA}" srcOrd="6" destOrd="0" presId="urn:microsoft.com/office/officeart/2018/2/layout/IconLabelList"/>
    <dgm:cxn modelId="{C5EA7EFF-4DE2-462F-AA6D-3A20676453E5}" type="presParOf" srcId="{51259C7D-4D63-476F-BA25-86877092C3FA}" destId="{63587063-5B77-469F-B946-9585568610F8}" srcOrd="0" destOrd="0" presId="urn:microsoft.com/office/officeart/2018/2/layout/IconLabelList"/>
    <dgm:cxn modelId="{0094457D-305F-4CCC-AB1F-8A2AC12BAB3C}" type="presParOf" srcId="{51259C7D-4D63-476F-BA25-86877092C3FA}" destId="{F897599F-1D94-4BA5-8657-057F78659690}" srcOrd="1" destOrd="0" presId="urn:microsoft.com/office/officeart/2018/2/layout/IconLabelList"/>
    <dgm:cxn modelId="{262E309E-E5B0-4090-9E2B-FBAB48953EA5}" type="presParOf" srcId="{51259C7D-4D63-476F-BA25-86877092C3FA}" destId="{F3949505-2BE4-44DA-B200-420E4079D847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62650B8-1A58-4727-894E-FC1539B8C0F2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5" csCatId="colorful" phldr="1"/>
      <dgm:spPr/>
      <dgm:t>
        <a:bodyPr/>
        <a:lstStyle/>
        <a:p>
          <a:endParaRPr lang="en-US"/>
        </a:p>
      </dgm:t>
    </dgm:pt>
    <dgm:pt modelId="{860F7284-709D-4866-B35D-DE13BDC58AB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/>
            <a:t>True</a:t>
          </a:r>
          <a:endParaRPr lang="en-US" dirty="0"/>
        </a:p>
      </dgm:t>
    </dgm:pt>
    <dgm:pt modelId="{3EFB7BED-34E0-4AC0-A18F-E144EDAC0D96}" type="parTrans" cxnId="{5866973D-6732-4A54-AF70-06F2D3C8DA74}">
      <dgm:prSet/>
      <dgm:spPr/>
      <dgm:t>
        <a:bodyPr/>
        <a:lstStyle/>
        <a:p>
          <a:endParaRPr lang="en-US"/>
        </a:p>
      </dgm:t>
    </dgm:pt>
    <dgm:pt modelId="{8B1705E1-ADC5-4F31-8730-1502A5DD539A}" type="sibTrans" cxnId="{5866973D-6732-4A54-AF70-06F2D3C8DA74}">
      <dgm:prSet/>
      <dgm:spPr/>
      <dgm:t>
        <a:bodyPr/>
        <a:lstStyle/>
        <a:p>
          <a:endParaRPr lang="en-US"/>
        </a:p>
      </dgm:t>
    </dgm:pt>
    <dgm:pt modelId="{C2A01C26-B7DF-46C5-9D5E-096B2F33D46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False</a:t>
          </a:r>
          <a:endParaRPr lang="en-US" dirty="0">
            <a:highlight>
              <a:srgbClr val="FF0000"/>
            </a:highlight>
          </a:endParaRPr>
        </a:p>
      </dgm:t>
    </dgm:pt>
    <dgm:pt modelId="{87AAB921-D6F8-40D6-8507-585C2FEECA79}" type="parTrans" cxnId="{5F89672E-AC59-4BA1-8F1E-1AFAC981035D}">
      <dgm:prSet/>
      <dgm:spPr/>
      <dgm:t>
        <a:bodyPr/>
        <a:lstStyle/>
        <a:p>
          <a:endParaRPr lang="en-US"/>
        </a:p>
      </dgm:t>
    </dgm:pt>
    <dgm:pt modelId="{B9EB56C1-32B5-4E4F-86E8-A48FDB979550}" type="sibTrans" cxnId="{5F89672E-AC59-4BA1-8F1E-1AFAC981035D}">
      <dgm:prSet/>
      <dgm:spPr/>
      <dgm:t>
        <a:bodyPr/>
        <a:lstStyle/>
        <a:p>
          <a:endParaRPr lang="en-US"/>
        </a:p>
      </dgm:t>
    </dgm:pt>
    <dgm:pt modelId="{F8991653-7D3D-4ACE-9391-102A03D86028}" type="pres">
      <dgm:prSet presAssocID="{D62650B8-1A58-4727-894E-FC1539B8C0F2}" presName="root" presStyleCnt="0">
        <dgm:presLayoutVars>
          <dgm:dir/>
          <dgm:resizeHandles val="exact"/>
        </dgm:presLayoutVars>
      </dgm:prSet>
      <dgm:spPr/>
    </dgm:pt>
    <dgm:pt modelId="{3F1F99BD-5259-44E2-8FBC-A1BB02FD9263}" type="pres">
      <dgm:prSet presAssocID="{860F7284-709D-4866-B35D-DE13BDC58ABA}" presName="compNode" presStyleCnt="0"/>
      <dgm:spPr/>
    </dgm:pt>
    <dgm:pt modelId="{EBB1C2BE-B781-4D3D-A01B-AECDD43F447A}" type="pres">
      <dgm:prSet presAssocID="{860F7284-709D-4866-B35D-DE13BDC58ABA}" presName="iconBgRect" presStyleLbl="bgShp" presStyleIdx="0" presStyleCnt="2"/>
      <dgm:spPr/>
    </dgm:pt>
    <dgm:pt modelId="{52B4C7B1-66CA-4DBA-A49D-8C603907A80C}" type="pres">
      <dgm:prSet presAssocID="{860F7284-709D-4866-B35D-DE13BDC58ABA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1CF17EE-7210-4B0B-88E4-72861187685A}" type="pres">
      <dgm:prSet presAssocID="{860F7284-709D-4866-B35D-DE13BDC58ABA}" presName="spaceRect" presStyleCnt="0"/>
      <dgm:spPr/>
    </dgm:pt>
    <dgm:pt modelId="{0C73E111-96E5-40B6-BFD0-D5BCF563F72A}" type="pres">
      <dgm:prSet presAssocID="{860F7284-709D-4866-B35D-DE13BDC58ABA}" presName="textRect" presStyleLbl="revTx" presStyleIdx="0" presStyleCnt="2">
        <dgm:presLayoutVars>
          <dgm:chMax val="1"/>
          <dgm:chPref val="1"/>
        </dgm:presLayoutVars>
      </dgm:prSet>
      <dgm:spPr/>
    </dgm:pt>
    <dgm:pt modelId="{F1447C9B-8DB1-4F24-9EF6-6C4982FDC43D}" type="pres">
      <dgm:prSet presAssocID="{8B1705E1-ADC5-4F31-8730-1502A5DD539A}" presName="sibTrans" presStyleCnt="0"/>
      <dgm:spPr/>
    </dgm:pt>
    <dgm:pt modelId="{7A735E49-12CD-4077-B44E-B6B910D34D9C}" type="pres">
      <dgm:prSet presAssocID="{C2A01C26-B7DF-46C5-9D5E-096B2F33D466}" presName="compNode" presStyleCnt="0"/>
      <dgm:spPr/>
    </dgm:pt>
    <dgm:pt modelId="{E60210DC-D796-4D85-8402-1DE24D9870C3}" type="pres">
      <dgm:prSet presAssocID="{C2A01C26-B7DF-46C5-9D5E-096B2F33D466}" presName="iconBgRect" presStyleLbl="bgShp" presStyleIdx="1" presStyleCnt="2"/>
      <dgm:spPr/>
    </dgm:pt>
    <dgm:pt modelId="{F126C1CD-CD61-4D07-925B-198F16AAB7BE}" type="pres">
      <dgm:prSet presAssocID="{C2A01C26-B7DF-46C5-9D5E-096B2F33D466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19FBD2D8-FF98-4085-9369-72B6CB165B35}" type="pres">
      <dgm:prSet presAssocID="{C2A01C26-B7DF-46C5-9D5E-096B2F33D466}" presName="spaceRect" presStyleCnt="0"/>
      <dgm:spPr/>
    </dgm:pt>
    <dgm:pt modelId="{176978EF-C887-4F7F-8367-4ABAA7E4F8A4}" type="pres">
      <dgm:prSet presAssocID="{C2A01C26-B7DF-46C5-9D5E-096B2F33D466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5F89672E-AC59-4BA1-8F1E-1AFAC981035D}" srcId="{D62650B8-1A58-4727-894E-FC1539B8C0F2}" destId="{C2A01C26-B7DF-46C5-9D5E-096B2F33D466}" srcOrd="1" destOrd="0" parTransId="{87AAB921-D6F8-40D6-8507-585C2FEECA79}" sibTransId="{B9EB56C1-32B5-4E4F-86E8-A48FDB979550}"/>
    <dgm:cxn modelId="{5866973D-6732-4A54-AF70-06F2D3C8DA74}" srcId="{D62650B8-1A58-4727-894E-FC1539B8C0F2}" destId="{860F7284-709D-4866-B35D-DE13BDC58ABA}" srcOrd="0" destOrd="0" parTransId="{3EFB7BED-34E0-4AC0-A18F-E144EDAC0D96}" sibTransId="{8B1705E1-ADC5-4F31-8730-1502A5DD539A}"/>
    <dgm:cxn modelId="{73F07C3E-4594-4CF6-BE63-6946506253FA}" type="presOf" srcId="{860F7284-709D-4866-B35D-DE13BDC58ABA}" destId="{0C73E111-96E5-40B6-BFD0-D5BCF563F72A}" srcOrd="0" destOrd="0" presId="urn:microsoft.com/office/officeart/2018/5/layout/IconCircleLabelList"/>
    <dgm:cxn modelId="{77465664-835D-4523-98E2-4ABFC7F9EFF4}" type="presOf" srcId="{D62650B8-1A58-4727-894E-FC1539B8C0F2}" destId="{F8991653-7D3D-4ACE-9391-102A03D86028}" srcOrd="0" destOrd="0" presId="urn:microsoft.com/office/officeart/2018/5/layout/IconCircleLabelList"/>
    <dgm:cxn modelId="{603364C8-48DC-493B-BCF9-855B87F0633B}" type="presOf" srcId="{C2A01C26-B7DF-46C5-9D5E-096B2F33D466}" destId="{176978EF-C887-4F7F-8367-4ABAA7E4F8A4}" srcOrd="0" destOrd="0" presId="urn:microsoft.com/office/officeart/2018/5/layout/IconCircleLabelList"/>
    <dgm:cxn modelId="{0AC04CDA-A437-4C48-98A8-9F2CDA03AC23}" type="presParOf" srcId="{F8991653-7D3D-4ACE-9391-102A03D86028}" destId="{3F1F99BD-5259-44E2-8FBC-A1BB02FD9263}" srcOrd="0" destOrd="0" presId="urn:microsoft.com/office/officeart/2018/5/layout/IconCircleLabelList"/>
    <dgm:cxn modelId="{CD6BA9EE-CDEE-4694-81EC-874776F9F249}" type="presParOf" srcId="{3F1F99BD-5259-44E2-8FBC-A1BB02FD9263}" destId="{EBB1C2BE-B781-4D3D-A01B-AECDD43F447A}" srcOrd="0" destOrd="0" presId="urn:microsoft.com/office/officeart/2018/5/layout/IconCircleLabelList"/>
    <dgm:cxn modelId="{3F66A7BC-BFE7-4425-9898-F74000886F1A}" type="presParOf" srcId="{3F1F99BD-5259-44E2-8FBC-A1BB02FD9263}" destId="{52B4C7B1-66CA-4DBA-A49D-8C603907A80C}" srcOrd="1" destOrd="0" presId="urn:microsoft.com/office/officeart/2018/5/layout/IconCircleLabelList"/>
    <dgm:cxn modelId="{8C02F650-D858-4153-9308-838561D09DB5}" type="presParOf" srcId="{3F1F99BD-5259-44E2-8FBC-A1BB02FD9263}" destId="{E1CF17EE-7210-4B0B-88E4-72861187685A}" srcOrd="2" destOrd="0" presId="urn:microsoft.com/office/officeart/2018/5/layout/IconCircleLabelList"/>
    <dgm:cxn modelId="{542C0D74-6B29-49E5-B9F4-F6CE536DD538}" type="presParOf" srcId="{3F1F99BD-5259-44E2-8FBC-A1BB02FD9263}" destId="{0C73E111-96E5-40B6-BFD0-D5BCF563F72A}" srcOrd="3" destOrd="0" presId="urn:microsoft.com/office/officeart/2018/5/layout/IconCircleLabelList"/>
    <dgm:cxn modelId="{1FBBF656-AAC1-40AB-8AE7-4A95C25BF7A1}" type="presParOf" srcId="{F8991653-7D3D-4ACE-9391-102A03D86028}" destId="{F1447C9B-8DB1-4F24-9EF6-6C4982FDC43D}" srcOrd="1" destOrd="0" presId="urn:microsoft.com/office/officeart/2018/5/layout/IconCircleLabelList"/>
    <dgm:cxn modelId="{E3772F16-4CDE-4D59-8A66-D1DFBB976CEE}" type="presParOf" srcId="{F8991653-7D3D-4ACE-9391-102A03D86028}" destId="{7A735E49-12CD-4077-B44E-B6B910D34D9C}" srcOrd="2" destOrd="0" presId="urn:microsoft.com/office/officeart/2018/5/layout/IconCircleLabelList"/>
    <dgm:cxn modelId="{986302F6-09A3-4D8F-B46F-CAD98847E7FA}" type="presParOf" srcId="{7A735E49-12CD-4077-B44E-B6B910D34D9C}" destId="{E60210DC-D796-4D85-8402-1DE24D9870C3}" srcOrd="0" destOrd="0" presId="urn:microsoft.com/office/officeart/2018/5/layout/IconCircleLabelList"/>
    <dgm:cxn modelId="{152A514B-05BD-43BD-B54C-49FB75AA33EE}" type="presParOf" srcId="{7A735E49-12CD-4077-B44E-B6B910D34D9C}" destId="{F126C1CD-CD61-4D07-925B-198F16AAB7BE}" srcOrd="1" destOrd="0" presId="urn:microsoft.com/office/officeart/2018/5/layout/IconCircleLabelList"/>
    <dgm:cxn modelId="{13F3C9E0-7BCE-470E-BBB2-9A23963E9378}" type="presParOf" srcId="{7A735E49-12CD-4077-B44E-B6B910D34D9C}" destId="{19FBD2D8-FF98-4085-9369-72B6CB165B35}" srcOrd="2" destOrd="0" presId="urn:microsoft.com/office/officeart/2018/5/layout/IconCircleLabelList"/>
    <dgm:cxn modelId="{6FC55303-6A29-48DD-ACE3-DCFD0B738B99}" type="presParOf" srcId="{7A735E49-12CD-4077-B44E-B6B910D34D9C}" destId="{176978EF-C887-4F7F-8367-4ABAA7E4F8A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2F2DBB5-8102-4442-82B7-37907FCA2819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accent5_2" csCatId="accent5" phldr="1"/>
      <dgm:spPr/>
      <dgm:t>
        <a:bodyPr/>
        <a:lstStyle/>
        <a:p>
          <a:endParaRPr lang="en-US"/>
        </a:p>
      </dgm:t>
    </dgm:pt>
    <dgm:pt modelId="{8C315E8D-1F53-47CD-AE88-56E0AA1FEC4D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Smile</a:t>
          </a:r>
          <a:endParaRPr lang="en-US"/>
        </a:p>
      </dgm:t>
    </dgm:pt>
    <dgm:pt modelId="{63C34C4E-CCC3-422A-AB4B-BD5C6F8997AC}" type="parTrans" cxnId="{9ACA3EE8-9D52-4805-8BCA-5574B39BC757}">
      <dgm:prSet/>
      <dgm:spPr/>
      <dgm:t>
        <a:bodyPr/>
        <a:lstStyle/>
        <a:p>
          <a:endParaRPr lang="en-US"/>
        </a:p>
      </dgm:t>
    </dgm:pt>
    <dgm:pt modelId="{A645727E-5416-4A20-92D7-8299686C2146}" type="sibTrans" cxnId="{9ACA3EE8-9D52-4805-8BCA-5574B39BC757}">
      <dgm:prSet/>
      <dgm:spPr/>
      <dgm:t>
        <a:bodyPr/>
        <a:lstStyle/>
        <a:p>
          <a:endParaRPr lang="en-US"/>
        </a:p>
      </dgm:t>
    </dgm:pt>
    <dgm:pt modelId="{96EDC7B0-40C8-4D70-BE62-0634F161172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Rythm </a:t>
          </a:r>
          <a:endParaRPr lang="en-US"/>
        </a:p>
      </dgm:t>
    </dgm:pt>
    <dgm:pt modelId="{E2D41856-B06F-442F-9668-010ED730F1AB}" type="parTrans" cxnId="{AD58D989-9940-4D6A-B67A-D75B22D1E61A}">
      <dgm:prSet/>
      <dgm:spPr/>
      <dgm:t>
        <a:bodyPr/>
        <a:lstStyle/>
        <a:p>
          <a:endParaRPr lang="en-US"/>
        </a:p>
      </dgm:t>
    </dgm:pt>
    <dgm:pt modelId="{39413AC7-993B-43D8-BEAB-E9467C13F483}" type="sibTrans" cxnId="{AD58D989-9940-4D6A-B67A-D75B22D1E61A}">
      <dgm:prSet/>
      <dgm:spPr/>
      <dgm:t>
        <a:bodyPr/>
        <a:lstStyle/>
        <a:p>
          <a:endParaRPr lang="en-US"/>
        </a:p>
      </dgm:t>
    </dgm:pt>
    <dgm:pt modelId="{50940784-ECD1-4C67-9AAA-412FDE23E94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Vocal Expression</a:t>
          </a:r>
          <a:endParaRPr lang="en-US" dirty="0">
            <a:highlight>
              <a:srgbClr val="FF0000"/>
            </a:highlight>
          </a:endParaRPr>
        </a:p>
      </dgm:t>
    </dgm:pt>
    <dgm:pt modelId="{2A2C8514-3409-497E-B623-EE2155EF3F87}" type="parTrans" cxnId="{D9DF3200-7CBB-4A96-B85C-34DA1490DF23}">
      <dgm:prSet/>
      <dgm:spPr/>
      <dgm:t>
        <a:bodyPr/>
        <a:lstStyle/>
        <a:p>
          <a:endParaRPr lang="en-US"/>
        </a:p>
      </dgm:t>
    </dgm:pt>
    <dgm:pt modelId="{1D88760E-A706-49B8-B06F-BF7D89BF5186}" type="sibTrans" cxnId="{D9DF3200-7CBB-4A96-B85C-34DA1490DF23}">
      <dgm:prSet/>
      <dgm:spPr/>
      <dgm:t>
        <a:bodyPr/>
        <a:lstStyle/>
        <a:p>
          <a:endParaRPr lang="en-US"/>
        </a:p>
      </dgm:t>
    </dgm:pt>
    <dgm:pt modelId="{96FBE39A-8D61-47EF-A07A-E2330F5CC33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>
              <a:highlight>
                <a:srgbClr val="FF0000"/>
              </a:highlight>
            </a:rPr>
            <a:t>Body Language</a:t>
          </a:r>
          <a:endParaRPr lang="en-US">
            <a:highlight>
              <a:srgbClr val="FF0000"/>
            </a:highlight>
          </a:endParaRPr>
        </a:p>
      </dgm:t>
    </dgm:pt>
    <dgm:pt modelId="{F954D6E6-2C26-493A-A6AA-01C093BD26CD}" type="parTrans" cxnId="{2B07B0BD-0042-41B7-A366-43B7DBBDA989}">
      <dgm:prSet/>
      <dgm:spPr/>
      <dgm:t>
        <a:bodyPr/>
        <a:lstStyle/>
        <a:p>
          <a:endParaRPr lang="en-US"/>
        </a:p>
      </dgm:t>
    </dgm:pt>
    <dgm:pt modelId="{F945E43D-AD21-45AE-A95D-3104EEE66B7D}" type="sibTrans" cxnId="{2B07B0BD-0042-41B7-A366-43B7DBBDA989}">
      <dgm:prSet/>
      <dgm:spPr/>
      <dgm:t>
        <a:bodyPr/>
        <a:lstStyle/>
        <a:p>
          <a:endParaRPr lang="en-US"/>
        </a:p>
      </dgm:t>
    </dgm:pt>
    <dgm:pt modelId="{8DE76820-D037-4176-BD1F-D99C628BCAD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Words </a:t>
          </a:r>
          <a:endParaRPr lang="en-US" dirty="0">
            <a:highlight>
              <a:srgbClr val="FF0000"/>
            </a:highlight>
          </a:endParaRPr>
        </a:p>
      </dgm:t>
    </dgm:pt>
    <dgm:pt modelId="{EBD44DE9-3DFB-41F9-8050-E0DD44EB53C3}" type="parTrans" cxnId="{353D1BDC-C97F-4BAD-9FB9-AB59032C66A8}">
      <dgm:prSet/>
      <dgm:spPr/>
      <dgm:t>
        <a:bodyPr/>
        <a:lstStyle/>
        <a:p>
          <a:endParaRPr lang="en-US"/>
        </a:p>
      </dgm:t>
    </dgm:pt>
    <dgm:pt modelId="{6961A01A-745D-476A-A042-58F738DF5AA9}" type="sibTrans" cxnId="{353D1BDC-C97F-4BAD-9FB9-AB59032C66A8}">
      <dgm:prSet/>
      <dgm:spPr/>
      <dgm:t>
        <a:bodyPr/>
        <a:lstStyle/>
        <a:p>
          <a:endParaRPr lang="en-US"/>
        </a:p>
      </dgm:t>
    </dgm:pt>
    <dgm:pt modelId="{425CAF6D-BF12-4DAA-AB47-539FEB2A9642}" type="pres">
      <dgm:prSet presAssocID="{62F2DBB5-8102-4442-82B7-37907FCA2819}" presName="root" presStyleCnt="0">
        <dgm:presLayoutVars>
          <dgm:dir/>
          <dgm:resizeHandles val="exact"/>
        </dgm:presLayoutVars>
      </dgm:prSet>
      <dgm:spPr/>
    </dgm:pt>
    <dgm:pt modelId="{01838F0C-6F68-4CEF-8331-E9DE3776F8BB}" type="pres">
      <dgm:prSet presAssocID="{8C315E8D-1F53-47CD-AE88-56E0AA1FEC4D}" presName="compNode" presStyleCnt="0"/>
      <dgm:spPr/>
    </dgm:pt>
    <dgm:pt modelId="{D39CD7A3-2116-4E80-876D-54297EAE80FF}" type="pres">
      <dgm:prSet presAssocID="{8C315E8D-1F53-47CD-AE88-56E0AA1FEC4D}" presName="iconBgRect" presStyleLbl="bgShp" presStyleIdx="0" presStyleCnt="5"/>
      <dgm:spPr/>
    </dgm:pt>
    <dgm:pt modelId="{9F248A02-BD9C-4BA1-9CF6-0ACF4DD94722}" type="pres">
      <dgm:prSet presAssocID="{8C315E8D-1F53-47CD-AE88-56E0AA1FEC4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16DE0226-9EE2-4055-910F-2A2AE7A040DD}" type="pres">
      <dgm:prSet presAssocID="{8C315E8D-1F53-47CD-AE88-56E0AA1FEC4D}" presName="spaceRect" presStyleCnt="0"/>
      <dgm:spPr/>
    </dgm:pt>
    <dgm:pt modelId="{52D125BE-F38E-4E6E-9B7D-EA3C7BA28E0C}" type="pres">
      <dgm:prSet presAssocID="{8C315E8D-1F53-47CD-AE88-56E0AA1FEC4D}" presName="textRect" presStyleLbl="revTx" presStyleIdx="0" presStyleCnt="5">
        <dgm:presLayoutVars>
          <dgm:chMax val="1"/>
          <dgm:chPref val="1"/>
        </dgm:presLayoutVars>
      </dgm:prSet>
      <dgm:spPr/>
    </dgm:pt>
    <dgm:pt modelId="{9C3EB9A7-5AFF-407F-9B36-6F57534E8FCD}" type="pres">
      <dgm:prSet presAssocID="{A645727E-5416-4A20-92D7-8299686C2146}" presName="sibTrans" presStyleCnt="0"/>
      <dgm:spPr/>
    </dgm:pt>
    <dgm:pt modelId="{2BC89080-B4D4-4654-A344-2C0A8A97C73F}" type="pres">
      <dgm:prSet presAssocID="{96EDC7B0-40C8-4D70-BE62-0634F1611720}" presName="compNode" presStyleCnt="0"/>
      <dgm:spPr/>
    </dgm:pt>
    <dgm:pt modelId="{2F16BC2D-E83B-4E4D-90F0-470272273EE9}" type="pres">
      <dgm:prSet presAssocID="{96EDC7B0-40C8-4D70-BE62-0634F1611720}" presName="iconBgRect" presStyleLbl="bgShp" presStyleIdx="1" presStyleCnt="5"/>
      <dgm:spPr/>
    </dgm:pt>
    <dgm:pt modelId="{5B1D9547-88E8-460A-BBF5-44BD4DAAFD5B}" type="pres">
      <dgm:prSet presAssocID="{96EDC7B0-40C8-4D70-BE62-0634F1611720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ind Chime"/>
        </a:ext>
      </dgm:extLst>
    </dgm:pt>
    <dgm:pt modelId="{E7DDADAD-3869-491B-A337-7915B7769BCE}" type="pres">
      <dgm:prSet presAssocID="{96EDC7B0-40C8-4D70-BE62-0634F1611720}" presName="spaceRect" presStyleCnt="0"/>
      <dgm:spPr/>
    </dgm:pt>
    <dgm:pt modelId="{107EF999-190B-4B39-B677-B9FD44377C72}" type="pres">
      <dgm:prSet presAssocID="{96EDC7B0-40C8-4D70-BE62-0634F1611720}" presName="textRect" presStyleLbl="revTx" presStyleIdx="1" presStyleCnt="5">
        <dgm:presLayoutVars>
          <dgm:chMax val="1"/>
          <dgm:chPref val="1"/>
        </dgm:presLayoutVars>
      </dgm:prSet>
      <dgm:spPr/>
    </dgm:pt>
    <dgm:pt modelId="{E73E6B9B-92AD-43C7-8971-6F224831F790}" type="pres">
      <dgm:prSet presAssocID="{39413AC7-993B-43D8-BEAB-E9467C13F483}" presName="sibTrans" presStyleCnt="0"/>
      <dgm:spPr/>
    </dgm:pt>
    <dgm:pt modelId="{FC372DC0-50EC-4FFF-AB40-59FC63FC7258}" type="pres">
      <dgm:prSet presAssocID="{50940784-ECD1-4C67-9AAA-412FDE23E947}" presName="compNode" presStyleCnt="0"/>
      <dgm:spPr/>
    </dgm:pt>
    <dgm:pt modelId="{380E6C23-94F3-403C-8530-798D9F44DA54}" type="pres">
      <dgm:prSet presAssocID="{50940784-ECD1-4C67-9AAA-412FDE23E947}" presName="iconBgRect" presStyleLbl="bgShp" presStyleIdx="2" presStyleCnt="5"/>
      <dgm:spPr/>
    </dgm:pt>
    <dgm:pt modelId="{A6E3BB29-89F4-4C25-B520-EF836130EDB0}" type="pres">
      <dgm:prSet presAssocID="{50940784-ECD1-4C67-9AAA-412FDE23E94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ic Notation"/>
        </a:ext>
      </dgm:extLst>
    </dgm:pt>
    <dgm:pt modelId="{4C72E865-85CC-42C3-B89E-14EDD6AA2148}" type="pres">
      <dgm:prSet presAssocID="{50940784-ECD1-4C67-9AAA-412FDE23E947}" presName="spaceRect" presStyleCnt="0"/>
      <dgm:spPr/>
    </dgm:pt>
    <dgm:pt modelId="{D6A643CD-BEDF-4793-8374-FB25ADAD7BAD}" type="pres">
      <dgm:prSet presAssocID="{50940784-ECD1-4C67-9AAA-412FDE23E947}" presName="textRect" presStyleLbl="revTx" presStyleIdx="2" presStyleCnt="5">
        <dgm:presLayoutVars>
          <dgm:chMax val="1"/>
          <dgm:chPref val="1"/>
        </dgm:presLayoutVars>
      </dgm:prSet>
      <dgm:spPr/>
    </dgm:pt>
    <dgm:pt modelId="{23EBCA8C-F59C-459E-9116-B60CC25DD804}" type="pres">
      <dgm:prSet presAssocID="{1D88760E-A706-49B8-B06F-BF7D89BF5186}" presName="sibTrans" presStyleCnt="0"/>
      <dgm:spPr/>
    </dgm:pt>
    <dgm:pt modelId="{DD28F130-179C-416A-AD89-044D9E778C8D}" type="pres">
      <dgm:prSet presAssocID="{96FBE39A-8D61-47EF-A07A-E2330F5CC334}" presName="compNode" presStyleCnt="0"/>
      <dgm:spPr/>
    </dgm:pt>
    <dgm:pt modelId="{2B5506BD-5D8F-4031-9EA6-6BAE9561D45D}" type="pres">
      <dgm:prSet presAssocID="{96FBE39A-8D61-47EF-A07A-E2330F5CC334}" presName="iconBgRect" presStyleLbl="bgShp" presStyleIdx="3" presStyleCnt="5"/>
      <dgm:spPr/>
    </dgm:pt>
    <dgm:pt modelId="{868EA107-0505-4392-893B-7DABBC658D15}" type="pres">
      <dgm:prSet presAssocID="{96FBE39A-8D61-47EF-A07A-E2330F5CC33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E02BC5D2-9B2E-4A45-8DBD-12616B8D7DBF}" type="pres">
      <dgm:prSet presAssocID="{96FBE39A-8D61-47EF-A07A-E2330F5CC334}" presName="spaceRect" presStyleCnt="0"/>
      <dgm:spPr/>
    </dgm:pt>
    <dgm:pt modelId="{7ABC538D-BF82-41F7-BF4E-AEE4F28FF78B}" type="pres">
      <dgm:prSet presAssocID="{96FBE39A-8D61-47EF-A07A-E2330F5CC334}" presName="textRect" presStyleLbl="revTx" presStyleIdx="3" presStyleCnt="5">
        <dgm:presLayoutVars>
          <dgm:chMax val="1"/>
          <dgm:chPref val="1"/>
        </dgm:presLayoutVars>
      </dgm:prSet>
      <dgm:spPr/>
    </dgm:pt>
    <dgm:pt modelId="{D65E2C6F-2ED2-47E8-AAFF-A67DD28ADB8E}" type="pres">
      <dgm:prSet presAssocID="{F945E43D-AD21-45AE-A95D-3104EEE66B7D}" presName="sibTrans" presStyleCnt="0"/>
      <dgm:spPr/>
    </dgm:pt>
    <dgm:pt modelId="{72C8EC2F-F5FE-4826-A965-4D641131F62E}" type="pres">
      <dgm:prSet presAssocID="{8DE76820-D037-4176-BD1F-D99C628BCADC}" presName="compNode" presStyleCnt="0"/>
      <dgm:spPr/>
    </dgm:pt>
    <dgm:pt modelId="{AE4E01DD-E3A9-46B4-958B-1916F9520A89}" type="pres">
      <dgm:prSet presAssocID="{8DE76820-D037-4176-BD1F-D99C628BCADC}" presName="iconBgRect" presStyleLbl="bgShp" presStyleIdx="4" presStyleCnt="5"/>
      <dgm:spPr/>
    </dgm:pt>
    <dgm:pt modelId="{9FEA92F2-C92B-4E6E-884F-207C4737FD21}" type="pres">
      <dgm:prSet presAssocID="{8DE76820-D037-4176-BD1F-D99C628BCADC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8F254543-8424-4717-99EE-2C9B41969929}" type="pres">
      <dgm:prSet presAssocID="{8DE76820-D037-4176-BD1F-D99C628BCADC}" presName="spaceRect" presStyleCnt="0"/>
      <dgm:spPr/>
    </dgm:pt>
    <dgm:pt modelId="{0CFF5575-B204-47A4-9B83-8A182AF4FB94}" type="pres">
      <dgm:prSet presAssocID="{8DE76820-D037-4176-BD1F-D99C628BCADC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9DF3200-7CBB-4A96-B85C-34DA1490DF23}" srcId="{62F2DBB5-8102-4442-82B7-37907FCA2819}" destId="{50940784-ECD1-4C67-9AAA-412FDE23E947}" srcOrd="2" destOrd="0" parTransId="{2A2C8514-3409-497E-B623-EE2155EF3F87}" sibTransId="{1D88760E-A706-49B8-B06F-BF7D89BF5186}"/>
    <dgm:cxn modelId="{8A1D6206-D614-4633-A66C-E9AE7C04D0D6}" type="presOf" srcId="{62F2DBB5-8102-4442-82B7-37907FCA2819}" destId="{425CAF6D-BF12-4DAA-AB47-539FEB2A9642}" srcOrd="0" destOrd="0" presId="urn:microsoft.com/office/officeart/2018/5/layout/IconCircleLabelList"/>
    <dgm:cxn modelId="{FD62DC7C-9858-4577-9846-355A13F3A5B2}" type="presOf" srcId="{8C315E8D-1F53-47CD-AE88-56E0AA1FEC4D}" destId="{52D125BE-F38E-4E6E-9B7D-EA3C7BA28E0C}" srcOrd="0" destOrd="0" presId="urn:microsoft.com/office/officeart/2018/5/layout/IconCircleLabelList"/>
    <dgm:cxn modelId="{AD58D989-9940-4D6A-B67A-D75B22D1E61A}" srcId="{62F2DBB5-8102-4442-82B7-37907FCA2819}" destId="{96EDC7B0-40C8-4D70-BE62-0634F1611720}" srcOrd="1" destOrd="0" parTransId="{E2D41856-B06F-442F-9668-010ED730F1AB}" sibTransId="{39413AC7-993B-43D8-BEAB-E9467C13F483}"/>
    <dgm:cxn modelId="{5C2FBDA7-343D-4887-82D9-ED27783FE4B1}" type="presOf" srcId="{96EDC7B0-40C8-4D70-BE62-0634F1611720}" destId="{107EF999-190B-4B39-B677-B9FD44377C72}" srcOrd="0" destOrd="0" presId="urn:microsoft.com/office/officeart/2018/5/layout/IconCircleLabelList"/>
    <dgm:cxn modelId="{C4C31DA8-BB61-4D93-9D7A-A8C9D7F659BA}" type="presOf" srcId="{50940784-ECD1-4C67-9AAA-412FDE23E947}" destId="{D6A643CD-BEDF-4793-8374-FB25ADAD7BAD}" srcOrd="0" destOrd="0" presId="urn:microsoft.com/office/officeart/2018/5/layout/IconCircleLabelList"/>
    <dgm:cxn modelId="{CBBF08AA-D87C-464D-A2F6-3025B63F5820}" type="presOf" srcId="{8DE76820-D037-4176-BD1F-D99C628BCADC}" destId="{0CFF5575-B204-47A4-9B83-8A182AF4FB94}" srcOrd="0" destOrd="0" presId="urn:microsoft.com/office/officeart/2018/5/layout/IconCircleLabelList"/>
    <dgm:cxn modelId="{2B07B0BD-0042-41B7-A366-43B7DBBDA989}" srcId="{62F2DBB5-8102-4442-82B7-37907FCA2819}" destId="{96FBE39A-8D61-47EF-A07A-E2330F5CC334}" srcOrd="3" destOrd="0" parTransId="{F954D6E6-2C26-493A-A6AA-01C093BD26CD}" sibTransId="{F945E43D-AD21-45AE-A95D-3104EEE66B7D}"/>
    <dgm:cxn modelId="{353D1BDC-C97F-4BAD-9FB9-AB59032C66A8}" srcId="{62F2DBB5-8102-4442-82B7-37907FCA2819}" destId="{8DE76820-D037-4176-BD1F-D99C628BCADC}" srcOrd="4" destOrd="0" parTransId="{EBD44DE9-3DFB-41F9-8050-E0DD44EB53C3}" sibTransId="{6961A01A-745D-476A-A042-58F738DF5AA9}"/>
    <dgm:cxn modelId="{9ACA3EE8-9D52-4805-8BCA-5574B39BC757}" srcId="{62F2DBB5-8102-4442-82B7-37907FCA2819}" destId="{8C315E8D-1F53-47CD-AE88-56E0AA1FEC4D}" srcOrd="0" destOrd="0" parTransId="{63C34C4E-CCC3-422A-AB4B-BD5C6F8997AC}" sibTransId="{A645727E-5416-4A20-92D7-8299686C2146}"/>
    <dgm:cxn modelId="{7FE8ABF4-9B8C-4726-9995-53FF00F0D032}" type="presOf" srcId="{96FBE39A-8D61-47EF-A07A-E2330F5CC334}" destId="{7ABC538D-BF82-41F7-BF4E-AEE4F28FF78B}" srcOrd="0" destOrd="0" presId="urn:microsoft.com/office/officeart/2018/5/layout/IconCircleLabelList"/>
    <dgm:cxn modelId="{1344E292-C672-4FBD-A82D-428F7D90E002}" type="presParOf" srcId="{425CAF6D-BF12-4DAA-AB47-539FEB2A9642}" destId="{01838F0C-6F68-4CEF-8331-E9DE3776F8BB}" srcOrd="0" destOrd="0" presId="urn:microsoft.com/office/officeart/2018/5/layout/IconCircleLabelList"/>
    <dgm:cxn modelId="{329A77EB-61BA-4817-A923-AD8ED9666A9E}" type="presParOf" srcId="{01838F0C-6F68-4CEF-8331-E9DE3776F8BB}" destId="{D39CD7A3-2116-4E80-876D-54297EAE80FF}" srcOrd="0" destOrd="0" presId="urn:microsoft.com/office/officeart/2018/5/layout/IconCircleLabelList"/>
    <dgm:cxn modelId="{68EC3B49-0155-4485-9231-DE21C3C447F0}" type="presParOf" srcId="{01838F0C-6F68-4CEF-8331-E9DE3776F8BB}" destId="{9F248A02-BD9C-4BA1-9CF6-0ACF4DD94722}" srcOrd="1" destOrd="0" presId="urn:microsoft.com/office/officeart/2018/5/layout/IconCircleLabelList"/>
    <dgm:cxn modelId="{7C39762B-0EBB-42DE-8358-7F326E8EAFE5}" type="presParOf" srcId="{01838F0C-6F68-4CEF-8331-E9DE3776F8BB}" destId="{16DE0226-9EE2-4055-910F-2A2AE7A040DD}" srcOrd="2" destOrd="0" presId="urn:microsoft.com/office/officeart/2018/5/layout/IconCircleLabelList"/>
    <dgm:cxn modelId="{8B90376F-8449-499A-82EE-182767F7AAB2}" type="presParOf" srcId="{01838F0C-6F68-4CEF-8331-E9DE3776F8BB}" destId="{52D125BE-F38E-4E6E-9B7D-EA3C7BA28E0C}" srcOrd="3" destOrd="0" presId="urn:microsoft.com/office/officeart/2018/5/layout/IconCircleLabelList"/>
    <dgm:cxn modelId="{42FA0A5A-1056-47C4-81FF-51349B5B713C}" type="presParOf" srcId="{425CAF6D-BF12-4DAA-AB47-539FEB2A9642}" destId="{9C3EB9A7-5AFF-407F-9B36-6F57534E8FCD}" srcOrd="1" destOrd="0" presId="urn:microsoft.com/office/officeart/2018/5/layout/IconCircleLabelList"/>
    <dgm:cxn modelId="{2A07DC3A-64C2-49C0-A892-0D37E039F2E2}" type="presParOf" srcId="{425CAF6D-BF12-4DAA-AB47-539FEB2A9642}" destId="{2BC89080-B4D4-4654-A344-2C0A8A97C73F}" srcOrd="2" destOrd="0" presId="urn:microsoft.com/office/officeart/2018/5/layout/IconCircleLabelList"/>
    <dgm:cxn modelId="{375F5B7C-12A8-4C06-84D6-F3A9513C7E75}" type="presParOf" srcId="{2BC89080-B4D4-4654-A344-2C0A8A97C73F}" destId="{2F16BC2D-E83B-4E4D-90F0-470272273EE9}" srcOrd="0" destOrd="0" presId="urn:microsoft.com/office/officeart/2018/5/layout/IconCircleLabelList"/>
    <dgm:cxn modelId="{A43F2D6B-DAAA-413B-BFD2-8A13B3A04067}" type="presParOf" srcId="{2BC89080-B4D4-4654-A344-2C0A8A97C73F}" destId="{5B1D9547-88E8-460A-BBF5-44BD4DAAFD5B}" srcOrd="1" destOrd="0" presId="urn:microsoft.com/office/officeart/2018/5/layout/IconCircleLabelList"/>
    <dgm:cxn modelId="{41EDB41C-272A-433A-B998-917D3F39CBD8}" type="presParOf" srcId="{2BC89080-B4D4-4654-A344-2C0A8A97C73F}" destId="{E7DDADAD-3869-491B-A337-7915B7769BCE}" srcOrd="2" destOrd="0" presId="urn:microsoft.com/office/officeart/2018/5/layout/IconCircleLabelList"/>
    <dgm:cxn modelId="{8A7E4196-6269-4614-B236-1FC8E89F8D20}" type="presParOf" srcId="{2BC89080-B4D4-4654-A344-2C0A8A97C73F}" destId="{107EF999-190B-4B39-B677-B9FD44377C72}" srcOrd="3" destOrd="0" presId="urn:microsoft.com/office/officeart/2018/5/layout/IconCircleLabelList"/>
    <dgm:cxn modelId="{B439AB3C-68E8-4AA2-BAB7-326AC09C2D07}" type="presParOf" srcId="{425CAF6D-BF12-4DAA-AB47-539FEB2A9642}" destId="{E73E6B9B-92AD-43C7-8971-6F224831F790}" srcOrd="3" destOrd="0" presId="urn:microsoft.com/office/officeart/2018/5/layout/IconCircleLabelList"/>
    <dgm:cxn modelId="{A3527807-730E-4BF6-B878-0E41AB46962B}" type="presParOf" srcId="{425CAF6D-BF12-4DAA-AB47-539FEB2A9642}" destId="{FC372DC0-50EC-4FFF-AB40-59FC63FC7258}" srcOrd="4" destOrd="0" presId="urn:microsoft.com/office/officeart/2018/5/layout/IconCircleLabelList"/>
    <dgm:cxn modelId="{1A17A0EA-CAED-45AE-B879-59AED202238D}" type="presParOf" srcId="{FC372DC0-50EC-4FFF-AB40-59FC63FC7258}" destId="{380E6C23-94F3-403C-8530-798D9F44DA54}" srcOrd="0" destOrd="0" presId="urn:microsoft.com/office/officeart/2018/5/layout/IconCircleLabelList"/>
    <dgm:cxn modelId="{EA5FACBD-434C-4F3F-B242-BA40C0271B51}" type="presParOf" srcId="{FC372DC0-50EC-4FFF-AB40-59FC63FC7258}" destId="{A6E3BB29-89F4-4C25-B520-EF836130EDB0}" srcOrd="1" destOrd="0" presId="urn:microsoft.com/office/officeart/2018/5/layout/IconCircleLabelList"/>
    <dgm:cxn modelId="{2027F9FD-8A7E-4A8A-B99C-80C0EBAB38FF}" type="presParOf" srcId="{FC372DC0-50EC-4FFF-AB40-59FC63FC7258}" destId="{4C72E865-85CC-42C3-B89E-14EDD6AA2148}" srcOrd="2" destOrd="0" presId="urn:microsoft.com/office/officeart/2018/5/layout/IconCircleLabelList"/>
    <dgm:cxn modelId="{3096E8DC-ED1F-4883-B2D4-F483F5DB1963}" type="presParOf" srcId="{FC372DC0-50EC-4FFF-AB40-59FC63FC7258}" destId="{D6A643CD-BEDF-4793-8374-FB25ADAD7BAD}" srcOrd="3" destOrd="0" presId="urn:microsoft.com/office/officeart/2018/5/layout/IconCircleLabelList"/>
    <dgm:cxn modelId="{D62BB889-6D65-446F-BCDD-5873530C382A}" type="presParOf" srcId="{425CAF6D-BF12-4DAA-AB47-539FEB2A9642}" destId="{23EBCA8C-F59C-459E-9116-B60CC25DD804}" srcOrd="5" destOrd="0" presId="urn:microsoft.com/office/officeart/2018/5/layout/IconCircleLabelList"/>
    <dgm:cxn modelId="{A3AA8DD5-FDD6-4A0D-B291-D28962826469}" type="presParOf" srcId="{425CAF6D-BF12-4DAA-AB47-539FEB2A9642}" destId="{DD28F130-179C-416A-AD89-044D9E778C8D}" srcOrd="6" destOrd="0" presId="urn:microsoft.com/office/officeart/2018/5/layout/IconCircleLabelList"/>
    <dgm:cxn modelId="{B729F6C1-047E-4E3E-B6FD-6670D1235E22}" type="presParOf" srcId="{DD28F130-179C-416A-AD89-044D9E778C8D}" destId="{2B5506BD-5D8F-4031-9EA6-6BAE9561D45D}" srcOrd="0" destOrd="0" presId="urn:microsoft.com/office/officeart/2018/5/layout/IconCircleLabelList"/>
    <dgm:cxn modelId="{33C734C7-B64A-4D3E-80AE-13266EB0303C}" type="presParOf" srcId="{DD28F130-179C-416A-AD89-044D9E778C8D}" destId="{868EA107-0505-4392-893B-7DABBC658D15}" srcOrd="1" destOrd="0" presId="urn:microsoft.com/office/officeart/2018/5/layout/IconCircleLabelList"/>
    <dgm:cxn modelId="{2B63FAD7-A32A-494F-A4E0-DF9794FB080F}" type="presParOf" srcId="{DD28F130-179C-416A-AD89-044D9E778C8D}" destId="{E02BC5D2-9B2E-4A45-8DBD-12616B8D7DBF}" srcOrd="2" destOrd="0" presId="urn:microsoft.com/office/officeart/2018/5/layout/IconCircleLabelList"/>
    <dgm:cxn modelId="{78C27726-E692-4297-B93B-25ACBD8118DB}" type="presParOf" srcId="{DD28F130-179C-416A-AD89-044D9E778C8D}" destId="{7ABC538D-BF82-41F7-BF4E-AEE4F28FF78B}" srcOrd="3" destOrd="0" presId="urn:microsoft.com/office/officeart/2018/5/layout/IconCircleLabelList"/>
    <dgm:cxn modelId="{388F263F-263B-4930-BC1E-B44A115BDF5B}" type="presParOf" srcId="{425CAF6D-BF12-4DAA-AB47-539FEB2A9642}" destId="{D65E2C6F-2ED2-47E8-AAFF-A67DD28ADB8E}" srcOrd="7" destOrd="0" presId="urn:microsoft.com/office/officeart/2018/5/layout/IconCircleLabelList"/>
    <dgm:cxn modelId="{B8AB755F-1A72-4F26-BD4D-0ECC62359956}" type="presParOf" srcId="{425CAF6D-BF12-4DAA-AB47-539FEB2A9642}" destId="{72C8EC2F-F5FE-4826-A965-4D641131F62E}" srcOrd="8" destOrd="0" presId="urn:microsoft.com/office/officeart/2018/5/layout/IconCircleLabelList"/>
    <dgm:cxn modelId="{36E9ED64-4C5A-4AC3-886D-A59473CDE5E9}" type="presParOf" srcId="{72C8EC2F-F5FE-4826-A965-4D641131F62E}" destId="{AE4E01DD-E3A9-46B4-958B-1916F9520A89}" srcOrd="0" destOrd="0" presId="urn:microsoft.com/office/officeart/2018/5/layout/IconCircleLabelList"/>
    <dgm:cxn modelId="{0B100CCF-DDDA-40A3-AD22-75A5A768A85E}" type="presParOf" srcId="{72C8EC2F-F5FE-4826-A965-4D641131F62E}" destId="{9FEA92F2-C92B-4E6E-884F-207C4737FD21}" srcOrd="1" destOrd="0" presId="urn:microsoft.com/office/officeart/2018/5/layout/IconCircleLabelList"/>
    <dgm:cxn modelId="{5D49DA9D-EFF1-4853-AB2D-6A0DD17D2680}" type="presParOf" srcId="{72C8EC2F-F5FE-4826-A965-4D641131F62E}" destId="{8F254543-8424-4717-99EE-2C9B41969929}" srcOrd="2" destOrd="0" presId="urn:microsoft.com/office/officeart/2018/5/layout/IconCircleLabelList"/>
    <dgm:cxn modelId="{1DA556F5-EBA2-4EA0-B30B-01E6FFB8484A}" type="presParOf" srcId="{72C8EC2F-F5FE-4826-A965-4D641131F62E}" destId="{0CFF5575-B204-47A4-9B83-8A182AF4FB9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D36D25-95D5-49E5-9148-89AADADF1B42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13476C4-5450-46E7-A286-D94BB71234D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True</a:t>
          </a:r>
          <a:endParaRPr lang="en-US" dirty="0">
            <a:highlight>
              <a:srgbClr val="FF0000"/>
            </a:highlight>
          </a:endParaRPr>
        </a:p>
      </dgm:t>
    </dgm:pt>
    <dgm:pt modelId="{C1E65D5F-F686-4002-BE72-25949A5C67E3}" type="parTrans" cxnId="{041313A0-24EB-46F7-BB10-FB40BF90EB95}">
      <dgm:prSet/>
      <dgm:spPr/>
      <dgm:t>
        <a:bodyPr/>
        <a:lstStyle/>
        <a:p>
          <a:endParaRPr lang="en-US"/>
        </a:p>
      </dgm:t>
    </dgm:pt>
    <dgm:pt modelId="{018D0528-0920-4E93-AAC0-B89D0F259185}" type="sibTrans" cxnId="{041313A0-24EB-46F7-BB10-FB40BF90EB95}">
      <dgm:prSet/>
      <dgm:spPr/>
      <dgm:t>
        <a:bodyPr/>
        <a:lstStyle/>
        <a:p>
          <a:endParaRPr lang="en-US"/>
        </a:p>
      </dgm:t>
    </dgm:pt>
    <dgm:pt modelId="{5F21A64E-473A-46D8-92DB-04A693D45C9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False</a:t>
          </a:r>
          <a:endParaRPr lang="en-US"/>
        </a:p>
      </dgm:t>
    </dgm:pt>
    <dgm:pt modelId="{627486F6-B0E5-4490-B34B-B898219A4B94}" type="parTrans" cxnId="{D40A4455-748C-47D8-8DED-8C64BC6154FF}">
      <dgm:prSet/>
      <dgm:spPr/>
      <dgm:t>
        <a:bodyPr/>
        <a:lstStyle/>
        <a:p>
          <a:endParaRPr lang="en-US"/>
        </a:p>
      </dgm:t>
    </dgm:pt>
    <dgm:pt modelId="{5A312254-044B-4759-B87A-799AE192AD3E}" type="sibTrans" cxnId="{D40A4455-748C-47D8-8DED-8C64BC6154FF}">
      <dgm:prSet/>
      <dgm:spPr/>
      <dgm:t>
        <a:bodyPr/>
        <a:lstStyle/>
        <a:p>
          <a:endParaRPr lang="en-US"/>
        </a:p>
      </dgm:t>
    </dgm:pt>
    <dgm:pt modelId="{08D19588-B4F0-4DAF-8187-172410529D39}" type="pres">
      <dgm:prSet presAssocID="{27D36D25-95D5-49E5-9148-89AADADF1B42}" presName="root" presStyleCnt="0">
        <dgm:presLayoutVars>
          <dgm:dir/>
          <dgm:resizeHandles val="exact"/>
        </dgm:presLayoutVars>
      </dgm:prSet>
      <dgm:spPr/>
    </dgm:pt>
    <dgm:pt modelId="{5B56CA8B-2F5A-4F61-8414-3D6FA2A878CE}" type="pres">
      <dgm:prSet presAssocID="{A13476C4-5450-46E7-A286-D94BB71234D2}" presName="compNode" presStyleCnt="0"/>
      <dgm:spPr/>
    </dgm:pt>
    <dgm:pt modelId="{9FC27948-F5B7-48AD-9B85-ABA82F233E97}" type="pres">
      <dgm:prSet presAssocID="{A13476C4-5450-46E7-A286-D94BB71234D2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7096B9C8-34C9-43FC-A457-F6B217F262BA}" type="pres">
      <dgm:prSet presAssocID="{A13476C4-5450-46E7-A286-D94BB71234D2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D39D4DE-FCF0-4716-9508-AA4B560EF778}" type="pres">
      <dgm:prSet presAssocID="{A13476C4-5450-46E7-A286-D94BB71234D2}" presName="spaceRect" presStyleCnt="0"/>
      <dgm:spPr/>
    </dgm:pt>
    <dgm:pt modelId="{E9DED207-B23E-4260-B882-0F49AA92C2FF}" type="pres">
      <dgm:prSet presAssocID="{A13476C4-5450-46E7-A286-D94BB71234D2}" presName="textRect" presStyleLbl="revTx" presStyleIdx="0" presStyleCnt="2">
        <dgm:presLayoutVars>
          <dgm:chMax val="1"/>
          <dgm:chPref val="1"/>
        </dgm:presLayoutVars>
      </dgm:prSet>
      <dgm:spPr/>
    </dgm:pt>
    <dgm:pt modelId="{1DDDC3C2-8F3F-492E-9083-65C72464B6D6}" type="pres">
      <dgm:prSet presAssocID="{018D0528-0920-4E93-AAC0-B89D0F259185}" presName="sibTrans" presStyleCnt="0"/>
      <dgm:spPr/>
    </dgm:pt>
    <dgm:pt modelId="{E75B896E-BF8B-4192-9F72-39FB7CFCFA59}" type="pres">
      <dgm:prSet presAssocID="{5F21A64E-473A-46D8-92DB-04A693D45C9A}" presName="compNode" presStyleCnt="0"/>
      <dgm:spPr/>
    </dgm:pt>
    <dgm:pt modelId="{201CA192-726D-4025-833E-4F5B14017B1B}" type="pres">
      <dgm:prSet presAssocID="{5F21A64E-473A-46D8-92DB-04A693D45C9A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683D4A09-1F0C-4287-97BE-6D0F19B3F362}" type="pres">
      <dgm:prSet presAssocID="{5F21A64E-473A-46D8-92DB-04A693D45C9A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24F6C738-DADB-41E1-9C0E-AF26F4CBE675}" type="pres">
      <dgm:prSet presAssocID="{5F21A64E-473A-46D8-92DB-04A693D45C9A}" presName="spaceRect" presStyleCnt="0"/>
      <dgm:spPr/>
    </dgm:pt>
    <dgm:pt modelId="{0F6D5FC8-DBAC-4533-801A-9D8839FA50F7}" type="pres">
      <dgm:prSet presAssocID="{5F21A64E-473A-46D8-92DB-04A693D45C9A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49CDDB5F-5DDE-4952-9D5B-32E220078262}" type="presOf" srcId="{5F21A64E-473A-46D8-92DB-04A693D45C9A}" destId="{0F6D5FC8-DBAC-4533-801A-9D8839FA50F7}" srcOrd="0" destOrd="0" presId="urn:microsoft.com/office/officeart/2018/5/layout/IconLeafLabelList"/>
    <dgm:cxn modelId="{D40A4455-748C-47D8-8DED-8C64BC6154FF}" srcId="{27D36D25-95D5-49E5-9148-89AADADF1B42}" destId="{5F21A64E-473A-46D8-92DB-04A693D45C9A}" srcOrd="1" destOrd="0" parTransId="{627486F6-B0E5-4490-B34B-B898219A4B94}" sibTransId="{5A312254-044B-4759-B87A-799AE192AD3E}"/>
    <dgm:cxn modelId="{5AF23587-59AE-49F5-83C0-09E92F2455EB}" type="presOf" srcId="{A13476C4-5450-46E7-A286-D94BB71234D2}" destId="{E9DED207-B23E-4260-B882-0F49AA92C2FF}" srcOrd="0" destOrd="0" presId="urn:microsoft.com/office/officeart/2018/5/layout/IconLeafLabelList"/>
    <dgm:cxn modelId="{3332E08C-71EE-4886-A13F-E02ED192729F}" type="presOf" srcId="{27D36D25-95D5-49E5-9148-89AADADF1B42}" destId="{08D19588-B4F0-4DAF-8187-172410529D39}" srcOrd="0" destOrd="0" presId="urn:microsoft.com/office/officeart/2018/5/layout/IconLeafLabelList"/>
    <dgm:cxn modelId="{041313A0-24EB-46F7-BB10-FB40BF90EB95}" srcId="{27D36D25-95D5-49E5-9148-89AADADF1B42}" destId="{A13476C4-5450-46E7-A286-D94BB71234D2}" srcOrd="0" destOrd="0" parTransId="{C1E65D5F-F686-4002-BE72-25949A5C67E3}" sibTransId="{018D0528-0920-4E93-AAC0-B89D0F259185}"/>
    <dgm:cxn modelId="{074F0E71-AC1A-429F-82BC-2EC29CB93C20}" type="presParOf" srcId="{08D19588-B4F0-4DAF-8187-172410529D39}" destId="{5B56CA8B-2F5A-4F61-8414-3D6FA2A878CE}" srcOrd="0" destOrd="0" presId="urn:microsoft.com/office/officeart/2018/5/layout/IconLeafLabelList"/>
    <dgm:cxn modelId="{7D350356-896E-4D67-AA35-577E11071DD6}" type="presParOf" srcId="{5B56CA8B-2F5A-4F61-8414-3D6FA2A878CE}" destId="{9FC27948-F5B7-48AD-9B85-ABA82F233E97}" srcOrd="0" destOrd="0" presId="urn:microsoft.com/office/officeart/2018/5/layout/IconLeafLabelList"/>
    <dgm:cxn modelId="{EF19E749-D88A-4F0D-9500-5BE0DFFA9351}" type="presParOf" srcId="{5B56CA8B-2F5A-4F61-8414-3D6FA2A878CE}" destId="{7096B9C8-34C9-43FC-A457-F6B217F262BA}" srcOrd="1" destOrd="0" presId="urn:microsoft.com/office/officeart/2018/5/layout/IconLeafLabelList"/>
    <dgm:cxn modelId="{11748532-1BE0-4E41-9DAD-976AE900D9E7}" type="presParOf" srcId="{5B56CA8B-2F5A-4F61-8414-3D6FA2A878CE}" destId="{3D39D4DE-FCF0-4716-9508-AA4B560EF778}" srcOrd="2" destOrd="0" presId="urn:microsoft.com/office/officeart/2018/5/layout/IconLeafLabelList"/>
    <dgm:cxn modelId="{B946A826-BF61-410B-8382-77A50F079E46}" type="presParOf" srcId="{5B56CA8B-2F5A-4F61-8414-3D6FA2A878CE}" destId="{E9DED207-B23E-4260-B882-0F49AA92C2FF}" srcOrd="3" destOrd="0" presId="urn:microsoft.com/office/officeart/2018/5/layout/IconLeafLabelList"/>
    <dgm:cxn modelId="{32EA7DA7-DD4D-464C-A8F6-EF089EEE34FC}" type="presParOf" srcId="{08D19588-B4F0-4DAF-8187-172410529D39}" destId="{1DDDC3C2-8F3F-492E-9083-65C72464B6D6}" srcOrd="1" destOrd="0" presId="urn:microsoft.com/office/officeart/2018/5/layout/IconLeafLabelList"/>
    <dgm:cxn modelId="{6DC030EA-1C64-4D59-8775-9155C85850B7}" type="presParOf" srcId="{08D19588-B4F0-4DAF-8187-172410529D39}" destId="{E75B896E-BF8B-4192-9F72-39FB7CFCFA59}" srcOrd="2" destOrd="0" presId="urn:microsoft.com/office/officeart/2018/5/layout/IconLeafLabelList"/>
    <dgm:cxn modelId="{5B426F84-F3D2-426F-A67C-7EE43B5D53C0}" type="presParOf" srcId="{E75B896E-BF8B-4192-9F72-39FB7CFCFA59}" destId="{201CA192-726D-4025-833E-4F5B14017B1B}" srcOrd="0" destOrd="0" presId="urn:microsoft.com/office/officeart/2018/5/layout/IconLeafLabelList"/>
    <dgm:cxn modelId="{8656444C-71C0-4744-9693-25FBA74AF41A}" type="presParOf" srcId="{E75B896E-BF8B-4192-9F72-39FB7CFCFA59}" destId="{683D4A09-1F0C-4287-97BE-6D0F19B3F362}" srcOrd="1" destOrd="0" presId="urn:microsoft.com/office/officeart/2018/5/layout/IconLeafLabelList"/>
    <dgm:cxn modelId="{3E43B264-3276-4502-8F55-FCCB0352FBBE}" type="presParOf" srcId="{E75B896E-BF8B-4192-9F72-39FB7CFCFA59}" destId="{24F6C738-DADB-41E1-9C0E-AF26F4CBE675}" srcOrd="2" destOrd="0" presId="urn:microsoft.com/office/officeart/2018/5/layout/IconLeafLabelList"/>
    <dgm:cxn modelId="{43C0FDC9-BC36-4C75-ADB3-F04B580D3961}" type="presParOf" srcId="{E75B896E-BF8B-4192-9F72-39FB7CFCFA59}" destId="{0F6D5FC8-DBAC-4533-801A-9D8839FA50F7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6E1F877-7E7D-42C7-9ED4-E27F7789B78F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8A1745F-944D-43DE-8079-53A4470F2B1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dirty="0">
              <a:highlight>
                <a:srgbClr val="FF0000"/>
              </a:highlight>
            </a:rPr>
            <a:t>True</a:t>
          </a:r>
          <a:endParaRPr lang="en-US" dirty="0">
            <a:highlight>
              <a:srgbClr val="FF0000"/>
            </a:highlight>
          </a:endParaRPr>
        </a:p>
      </dgm:t>
    </dgm:pt>
    <dgm:pt modelId="{9BB0CD6E-24ED-497B-BA07-C62DE5B3734F}" type="parTrans" cxnId="{D64A5439-9D47-4818-8747-852AEF3CD666}">
      <dgm:prSet/>
      <dgm:spPr/>
      <dgm:t>
        <a:bodyPr/>
        <a:lstStyle/>
        <a:p>
          <a:endParaRPr lang="en-US"/>
        </a:p>
      </dgm:t>
    </dgm:pt>
    <dgm:pt modelId="{99BA1799-8513-4719-8058-324A51646920}" type="sibTrans" cxnId="{D64A5439-9D47-4818-8747-852AEF3CD666}">
      <dgm:prSet/>
      <dgm:spPr/>
      <dgm:t>
        <a:bodyPr/>
        <a:lstStyle/>
        <a:p>
          <a:endParaRPr lang="en-US"/>
        </a:p>
      </dgm:t>
    </dgm:pt>
    <dgm:pt modelId="{A04EF15C-16EF-4BFA-92D2-2FA3845B582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False</a:t>
          </a:r>
          <a:endParaRPr lang="en-US"/>
        </a:p>
      </dgm:t>
    </dgm:pt>
    <dgm:pt modelId="{AB78B698-8A1F-44FF-A7BB-DC94C67E672C}" type="parTrans" cxnId="{F06B0EE1-A766-4E18-9A48-094DACA8F0B0}">
      <dgm:prSet/>
      <dgm:spPr/>
      <dgm:t>
        <a:bodyPr/>
        <a:lstStyle/>
        <a:p>
          <a:endParaRPr lang="en-US"/>
        </a:p>
      </dgm:t>
    </dgm:pt>
    <dgm:pt modelId="{8C46A996-7B36-42C5-83BF-C3A430C236D0}" type="sibTrans" cxnId="{F06B0EE1-A766-4E18-9A48-094DACA8F0B0}">
      <dgm:prSet/>
      <dgm:spPr/>
      <dgm:t>
        <a:bodyPr/>
        <a:lstStyle/>
        <a:p>
          <a:endParaRPr lang="en-US"/>
        </a:p>
      </dgm:t>
    </dgm:pt>
    <dgm:pt modelId="{7C910B9D-7430-41D4-AFA2-A610B30CF83E}" type="pres">
      <dgm:prSet presAssocID="{E6E1F877-7E7D-42C7-9ED4-E27F7789B78F}" presName="root" presStyleCnt="0">
        <dgm:presLayoutVars>
          <dgm:dir/>
          <dgm:resizeHandles val="exact"/>
        </dgm:presLayoutVars>
      </dgm:prSet>
      <dgm:spPr/>
    </dgm:pt>
    <dgm:pt modelId="{ADE0CF28-EC47-4513-8A2D-1A142D7C222F}" type="pres">
      <dgm:prSet presAssocID="{98A1745F-944D-43DE-8079-53A4470F2B10}" presName="compNode" presStyleCnt="0"/>
      <dgm:spPr/>
    </dgm:pt>
    <dgm:pt modelId="{C3F397C1-C663-45A7-A407-E279C8E47A2D}" type="pres">
      <dgm:prSet presAssocID="{98A1745F-944D-43DE-8079-53A4470F2B10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9BC9465D-2DD7-4041-8AD1-9FEB38031ADF}" type="pres">
      <dgm:prSet presAssocID="{98A1745F-944D-43DE-8079-53A4470F2B1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6342D14-4EB5-4685-8DF8-8FE2A0D93BB4}" type="pres">
      <dgm:prSet presAssocID="{98A1745F-944D-43DE-8079-53A4470F2B10}" presName="spaceRect" presStyleCnt="0"/>
      <dgm:spPr/>
    </dgm:pt>
    <dgm:pt modelId="{953ABF2E-F443-4E52-841D-FA05563300DA}" type="pres">
      <dgm:prSet presAssocID="{98A1745F-944D-43DE-8079-53A4470F2B10}" presName="textRect" presStyleLbl="revTx" presStyleIdx="0" presStyleCnt="2">
        <dgm:presLayoutVars>
          <dgm:chMax val="1"/>
          <dgm:chPref val="1"/>
        </dgm:presLayoutVars>
      </dgm:prSet>
      <dgm:spPr/>
    </dgm:pt>
    <dgm:pt modelId="{05E0C0A3-67E9-4172-849A-2CAC2ED0A41A}" type="pres">
      <dgm:prSet presAssocID="{99BA1799-8513-4719-8058-324A51646920}" presName="sibTrans" presStyleCnt="0"/>
      <dgm:spPr/>
    </dgm:pt>
    <dgm:pt modelId="{FDFBB9ED-34BD-423B-901A-F51D81DB9B0B}" type="pres">
      <dgm:prSet presAssocID="{A04EF15C-16EF-4BFA-92D2-2FA3845B5821}" presName="compNode" presStyleCnt="0"/>
      <dgm:spPr/>
    </dgm:pt>
    <dgm:pt modelId="{ED9F1480-4676-4E31-ADB6-B778AF395C63}" type="pres">
      <dgm:prSet presAssocID="{A04EF15C-16EF-4BFA-92D2-2FA3845B5821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EF3163EC-21B4-4F99-88CD-D2C5E1D25D1F}" type="pres">
      <dgm:prSet presAssocID="{A04EF15C-16EF-4BFA-92D2-2FA3845B5821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69DD63BA-A081-4A42-A012-1134687CA88F}" type="pres">
      <dgm:prSet presAssocID="{A04EF15C-16EF-4BFA-92D2-2FA3845B5821}" presName="spaceRect" presStyleCnt="0"/>
      <dgm:spPr/>
    </dgm:pt>
    <dgm:pt modelId="{E1DF9739-4FC7-45A7-82A5-D9DD672DF5D7}" type="pres">
      <dgm:prSet presAssocID="{A04EF15C-16EF-4BFA-92D2-2FA3845B5821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D64A5439-9D47-4818-8747-852AEF3CD666}" srcId="{E6E1F877-7E7D-42C7-9ED4-E27F7789B78F}" destId="{98A1745F-944D-43DE-8079-53A4470F2B10}" srcOrd="0" destOrd="0" parTransId="{9BB0CD6E-24ED-497B-BA07-C62DE5B3734F}" sibTransId="{99BA1799-8513-4719-8058-324A51646920}"/>
    <dgm:cxn modelId="{4F36015F-6FD5-4092-AB12-494528DA4FB9}" type="presOf" srcId="{98A1745F-944D-43DE-8079-53A4470F2B10}" destId="{953ABF2E-F443-4E52-841D-FA05563300DA}" srcOrd="0" destOrd="0" presId="urn:microsoft.com/office/officeart/2018/5/layout/IconLeafLabelList"/>
    <dgm:cxn modelId="{B2ED8041-2A20-479A-8EFC-1D5E906B01F6}" type="presOf" srcId="{A04EF15C-16EF-4BFA-92D2-2FA3845B5821}" destId="{E1DF9739-4FC7-45A7-82A5-D9DD672DF5D7}" srcOrd="0" destOrd="0" presId="urn:microsoft.com/office/officeart/2018/5/layout/IconLeafLabelList"/>
    <dgm:cxn modelId="{74EBEB57-3FDB-4CE1-A922-1D42EB721CF4}" type="presOf" srcId="{E6E1F877-7E7D-42C7-9ED4-E27F7789B78F}" destId="{7C910B9D-7430-41D4-AFA2-A610B30CF83E}" srcOrd="0" destOrd="0" presId="urn:microsoft.com/office/officeart/2018/5/layout/IconLeafLabelList"/>
    <dgm:cxn modelId="{F06B0EE1-A766-4E18-9A48-094DACA8F0B0}" srcId="{E6E1F877-7E7D-42C7-9ED4-E27F7789B78F}" destId="{A04EF15C-16EF-4BFA-92D2-2FA3845B5821}" srcOrd="1" destOrd="0" parTransId="{AB78B698-8A1F-44FF-A7BB-DC94C67E672C}" sibTransId="{8C46A996-7B36-42C5-83BF-C3A430C236D0}"/>
    <dgm:cxn modelId="{D460D367-F6C6-432A-AD57-BA616C1CB71A}" type="presParOf" srcId="{7C910B9D-7430-41D4-AFA2-A610B30CF83E}" destId="{ADE0CF28-EC47-4513-8A2D-1A142D7C222F}" srcOrd="0" destOrd="0" presId="urn:microsoft.com/office/officeart/2018/5/layout/IconLeafLabelList"/>
    <dgm:cxn modelId="{DBE28810-F82F-4B45-AA62-59F88E13F426}" type="presParOf" srcId="{ADE0CF28-EC47-4513-8A2D-1A142D7C222F}" destId="{C3F397C1-C663-45A7-A407-E279C8E47A2D}" srcOrd="0" destOrd="0" presId="urn:microsoft.com/office/officeart/2018/5/layout/IconLeafLabelList"/>
    <dgm:cxn modelId="{5B126C54-FEEB-4EAA-A574-37CE3EB885CD}" type="presParOf" srcId="{ADE0CF28-EC47-4513-8A2D-1A142D7C222F}" destId="{9BC9465D-2DD7-4041-8AD1-9FEB38031ADF}" srcOrd="1" destOrd="0" presId="urn:microsoft.com/office/officeart/2018/5/layout/IconLeafLabelList"/>
    <dgm:cxn modelId="{C54EB164-21C2-42DB-A142-F4B9A03AD2BC}" type="presParOf" srcId="{ADE0CF28-EC47-4513-8A2D-1A142D7C222F}" destId="{E6342D14-4EB5-4685-8DF8-8FE2A0D93BB4}" srcOrd="2" destOrd="0" presId="urn:microsoft.com/office/officeart/2018/5/layout/IconLeafLabelList"/>
    <dgm:cxn modelId="{A4526047-6FA6-45D1-B98D-006CFC5D4FAD}" type="presParOf" srcId="{ADE0CF28-EC47-4513-8A2D-1A142D7C222F}" destId="{953ABF2E-F443-4E52-841D-FA05563300DA}" srcOrd="3" destOrd="0" presId="urn:microsoft.com/office/officeart/2018/5/layout/IconLeafLabelList"/>
    <dgm:cxn modelId="{C4153202-77A5-45F4-AC2B-D3194345DECB}" type="presParOf" srcId="{7C910B9D-7430-41D4-AFA2-A610B30CF83E}" destId="{05E0C0A3-67E9-4172-849A-2CAC2ED0A41A}" srcOrd="1" destOrd="0" presId="urn:microsoft.com/office/officeart/2018/5/layout/IconLeafLabelList"/>
    <dgm:cxn modelId="{87CD3CD5-4503-40F7-9281-EDCD123463AE}" type="presParOf" srcId="{7C910B9D-7430-41D4-AFA2-A610B30CF83E}" destId="{FDFBB9ED-34BD-423B-901A-F51D81DB9B0B}" srcOrd="2" destOrd="0" presId="urn:microsoft.com/office/officeart/2018/5/layout/IconLeafLabelList"/>
    <dgm:cxn modelId="{204CF986-5F73-4768-84C3-C09ACBBF719A}" type="presParOf" srcId="{FDFBB9ED-34BD-423B-901A-F51D81DB9B0B}" destId="{ED9F1480-4676-4E31-ADB6-B778AF395C63}" srcOrd="0" destOrd="0" presId="urn:microsoft.com/office/officeart/2018/5/layout/IconLeafLabelList"/>
    <dgm:cxn modelId="{B8851318-409A-4414-966F-8FE759D1B54D}" type="presParOf" srcId="{FDFBB9ED-34BD-423B-901A-F51D81DB9B0B}" destId="{EF3163EC-21B4-4F99-88CD-D2C5E1D25D1F}" srcOrd="1" destOrd="0" presId="urn:microsoft.com/office/officeart/2018/5/layout/IconLeafLabelList"/>
    <dgm:cxn modelId="{BD849075-A1D2-42F7-9F73-4CBB0DD4F36E}" type="presParOf" srcId="{FDFBB9ED-34BD-423B-901A-F51D81DB9B0B}" destId="{69DD63BA-A081-4A42-A012-1134687CA88F}" srcOrd="2" destOrd="0" presId="urn:microsoft.com/office/officeart/2018/5/layout/IconLeafLabelList"/>
    <dgm:cxn modelId="{6F4E9458-D85A-4B2B-966C-B4278DCAC0B0}" type="presParOf" srcId="{FDFBB9ED-34BD-423B-901A-F51D81DB9B0B}" destId="{E1DF9739-4FC7-45A7-82A5-D9DD672DF5D7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B6B338D-A9D6-421D-8753-F84A670C3E25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02D5CB0-68D4-4673-A74D-996FD1CDE77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Smiling even when our solutions don't fit their business</a:t>
          </a:r>
          <a:endParaRPr lang="en-US"/>
        </a:p>
      </dgm:t>
    </dgm:pt>
    <dgm:pt modelId="{DD0F9BB8-335E-4DAE-9724-87EE52D6B110}" type="parTrans" cxnId="{B233C491-20DF-40E3-A4B1-57AD3C995176}">
      <dgm:prSet/>
      <dgm:spPr/>
      <dgm:t>
        <a:bodyPr/>
        <a:lstStyle/>
        <a:p>
          <a:endParaRPr lang="en-US"/>
        </a:p>
      </dgm:t>
    </dgm:pt>
    <dgm:pt modelId="{B7A55089-D64C-4E58-8ABB-C3EA964AD4F6}" type="sibTrans" cxnId="{B233C491-20DF-40E3-A4B1-57AD3C995176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A3BF4FE-15DB-424C-B6DE-857A53F8AF6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Digging deep into details and functionalities</a:t>
          </a:r>
          <a:endParaRPr lang="en-US"/>
        </a:p>
      </dgm:t>
    </dgm:pt>
    <dgm:pt modelId="{C71604A4-12C8-45E6-961A-D36324FC1BCC}" type="parTrans" cxnId="{91A874A8-0C46-454F-9700-5871348817E1}">
      <dgm:prSet/>
      <dgm:spPr/>
      <dgm:t>
        <a:bodyPr/>
        <a:lstStyle/>
        <a:p>
          <a:endParaRPr lang="en-US"/>
        </a:p>
      </dgm:t>
    </dgm:pt>
    <dgm:pt modelId="{412330AC-46F5-473D-81A8-F8CED70F1F0A}" type="sibTrans" cxnId="{91A874A8-0C46-454F-9700-5871348817E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D340FC1-9A66-4221-8581-B17CE294028E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Recapping with Value</a:t>
          </a:r>
          <a:endParaRPr lang="en-US"/>
        </a:p>
      </dgm:t>
    </dgm:pt>
    <dgm:pt modelId="{3F83A318-1A37-4354-A508-DEA8AC04B777}" type="parTrans" cxnId="{6257F176-D4E9-41C2-9148-C6A469FD5654}">
      <dgm:prSet/>
      <dgm:spPr/>
      <dgm:t>
        <a:bodyPr/>
        <a:lstStyle/>
        <a:p>
          <a:endParaRPr lang="en-US"/>
        </a:p>
      </dgm:t>
    </dgm:pt>
    <dgm:pt modelId="{9CF6CDED-CF57-49E9-A4F7-15190AFA33C4}" type="sibTrans" cxnId="{6257F176-D4E9-41C2-9148-C6A469FD565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D487FF8-5D0D-490D-A584-E3E3AC68DAB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Using Anchor Charts</a:t>
          </a:r>
          <a:endParaRPr lang="en-US"/>
        </a:p>
      </dgm:t>
    </dgm:pt>
    <dgm:pt modelId="{B1C78B90-169B-4723-B353-879C78D73955}" type="parTrans" cxnId="{94BE796C-57A2-4D66-A769-7BDA2B3A8BF5}">
      <dgm:prSet/>
      <dgm:spPr/>
      <dgm:t>
        <a:bodyPr/>
        <a:lstStyle/>
        <a:p>
          <a:endParaRPr lang="en-US"/>
        </a:p>
      </dgm:t>
    </dgm:pt>
    <dgm:pt modelId="{5674DD64-277D-498C-8A90-2C599B48447D}" type="sibTrans" cxnId="{94BE796C-57A2-4D66-A769-7BDA2B3A8BF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C31C5DA-1F83-4618-81B9-6AE9FA5DD0BB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Using Preview-Do-Preview loops</a:t>
          </a:r>
          <a:endParaRPr lang="en-US"/>
        </a:p>
      </dgm:t>
    </dgm:pt>
    <dgm:pt modelId="{52E0D209-4376-42F2-8C18-8C1C16F2F22D}" type="parTrans" cxnId="{F0F2FBC6-21C9-444B-B791-D3120700D34B}">
      <dgm:prSet/>
      <dgm:spPr/>
      <dgm:t>
        <a:bodyPr/>
        <a:lstStyle/>
        <a:p>
          <a:endParaRPr lang="en-US"/>
        </a:p>
      </dgm:t>
    </dgm:pt>
    <dgm:pt modelId="{9A976DCE-4822-4CE8-B27A-053D5E71B6D2}" type="sibTrans" cxnId="{F0F2FBC6-21C9-444B-B791-D3120700D34B}">
      <dgm:prSet/>
      <dgm:spPr/>
      <dgm:t>
        <a:bodyPr/>
        <a:lstStyle/>
        <a:p>
          <a:endParaRPr lang="en-US"/>
        </a:p>
      </dgm:t>
    </dgm:pt>
    <dgm:pt modelId="{EC4F2BF7-8DD3-4114-85C7-13571FA5E6CF}" type="pres">
      <dgm:prSet presAssocID="{EB6B338D-A9D6-421D-8753-F84A670C3E25}" presName="root" presStyleCnt="0">
        <dgm:presLayoutVars>
          <dgm:dir/>
          <dgm:resizeHandles val="exact"/>
        </dgm:presLayoutVars>
      </dgm:prSet>
      <dgm:spPr/>
    </dgm:pt>
    <dgm:pt modelId="{AB04E117-3877-434C-BCC4-99FE1DCFCE88}" type="pres">
      <dgm:prSet presAssocID="{EB6B338D-A9D6-421D-8753-F84A670C3E25}" presName="container" presStyleCnt="0">
        <dgm:presLayoutVars>
          <dgm:dir/>
          <dgm:resizeHandles val="exact"/>
        </dgm:presLayoutVars>
      </dgm:prSet>
      <dgm:spPr/>
    </dgm:pt>
    <dgm:pt modelId="{A47BFF4E-31E3-44D4-BFEF-DD1BF3AF9F17}" type="pres">
      <dgm:prSet presAssocID="{A02D5CB0-68D4-4673-A74D-996FD1CDE778}" presName="compNode" presStyleCnt="0"/>
      <dgm:spPr/>
    </dgm:pt>
    <dgm:pt modelId="{560228EA-5330-4A27-B940-4D637D20A369}" type="pres">
      <dgm:prSet presAssocID="{A02D5CB0-68D4-4673-A74D-996FD1CDE778}" presName="iconBgRect" presStyleLbl="bgShp" presStyleIdx="0" presStyleCnt="5"/>
      <dgm:spPr/>
    </dgm:pt>
    <dgm:pt modelId="{668E59C6-2003-4724-84CA-D36E343F304E}" type="pres">
      <dgm:prSet presAssocID="{A02D5CB0-68D4-4673-A74D-996FD1CDE77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ustache Face with Solid Fill"/>
        </a:ext>
      </dgm:extLst>
    </dgm:pt>
    <dgm:pt modelId="{5F7CB8F8-C429-40DE-95B0-A1BB5B0DAB44}" type="pres">
      <dgm:prSet presAssocID="{A02D5CB0-68D4-4673-A74D-996FD1CDE778}" presName="spaceRect" presStyleCnt="0"/>
      <dgm:spPr/>
    </dgm:pt>
    <dgm:pt modelId="{80321D3A-1ACC-4D8C-BE5E-D22B93F1F22D}" type="pres">
      <dgm:prSet presAssocID="{A02D5CB0-68D4-4673-A74D-996FD1CDE778}" presName="textRect" presStyleLbl="revTx" presStyleIdx="0" presStyleCnt="5">
        <dgm:presLayoutVars>
          <dgm:chMax val="1"/>
          <dgm:chPref val="1"/>
        </dgm:presLayoutVars>
      </dgm:prSet>
      <dgm:spPr/>
    </dgm:pt>
    <dgm:pt modelId="{316300FC-0541-43FB-BF0D-EAA7142FE57E}" type="pres">
      <dgm:prSet presAssocID="{B7A55089-D64C-4E58-8ABB-C3EA964AD4F6}" presName="sibTrans" presStyleLbl="sibTrans2D1" presStyleIdx="0" presStyleCnt="0"/>
      <dgm:spPr/>
    </dgm:pt>
    <dgm:pt modelId="{00D8BCB1-EFA6-4444-8ABD-121467014494}" type="pres">
      <dgm:prSet presAssocID="{0A3BF4FE-15DB-424C-B6DE-857A53F8AF6C}" presName="compNode" presStyleCnt="0"/>
      <dgm:spPr/>
    </dgm:pt>
    <dgm:pt modelId="{D7641D3B-5F17-456B-8491-A19AF69B6279}" type="pres">
      <dgm:prSet presAssocID="{0A3BF4FE-15DB-424C-B6DE-857A53F8AF6C}" presName="iconBgRect" presStyleLbl="bgShp" presStyleIdx="1" presStyleCnt="5"/>
      <dgm:spPr/>
    </dgm:pt>
    <dgm:pt modelId="{C4961A9B-266B-49E7-BCF8-E4721B6750E5}" type="pres">
      <dgm:prSet presAssocID="{0A3BF4FE-15DB-424C-B6DE-857A53F8AF6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80C6798E-70D9-43B5-932F-7CD42970EB4B}" type="pres">
      <dgm:prSet presAssocID="{0A3BF4FE-15DB-424C-B6DE-857A53F8AF6C}" presName="spaceRect" presStyleCnt="0"/>
      <dgm:spPr/>
    </dgm:pt>
    <dgm:pt modelId="{FF55D74F-EC8A-4D98-B71A-1707D6394432}" type="pres">
      <dgm:prSet presAssocID="{0A3BF4FE-15DB-424C-B6DE-857A53F8AF6C}" presName="textRect" presStyleLbl="revTx" presStyleIdx="1" presStyleCnt="5">
        <dgm:presLayoutVars>
          <dgm:chMax val="1"/>
          <dgm:chPref val="1"/>
        </dgm:presLayoutVars>
      </dgm:prSet>
      <dgm:spPr/>
    </dgm:pt>
    <dgm:pt modelId="{4E20345A-0A28-4BD0-B437-79BFCC60FE43}" type="pres">
      <dgm:prSet presAssocID="{412330AC-46F5-473D-81A8-F8CED70F1F0A}" presName="sibTrans" presStyleLbl="sibTrans2D1" presStyleIdx="0" presStyleCnt="0"/>
      <dgm:spPr/>
    </dgm:pt>
    <dgm:pt modelId="{484C8EC6-BCA0-42AC-96BF-DA6E9DEEC1D4}" type="pres">
      <dgm:prSet presAssocID="{0D340FC1-9A66-4221-8581-B17CE294028E}" presName="compNode" presStyleCnt="0"/>
      <dgm:spPr/>
    </dgm:pt>
    <dgm:pt modelId="{80AC0F2C-F19A-4749-BA80-9EFB764731F2}" type="pres">
      <dgm:prSet presAssocID="{0D340FC1-9A66-4221-8581-B17CE294028E}" presName="iconBgRect" presStyleLbl="bgShp" presStyleIdx="2" presStyleCnt="5"/>
      <dgm:spPr/>
    </dgm:pt>
    <dgm:pt modelId="{9FE90FB1-3122-4C56-BC73-DEF625E8FD5D}" type="pres">
      <dgm:prSet presAssocID="{0D340FC1-9A66-4221-8581-B17CE294028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3D5CECB6-FB8B-4A63-BC5A-FB51423818B3}" type="pres">
      <dgm:prSet presAssocID="{0D340FC1-9A66-4221-8581-B17CE294028E}" presName="spaceRect" presStyleCnt="0"/>
      <dgm:spPr/>
    </dgm:pt>
    <dgm:pt modelId="{A354E8F4-90A3-423A-8E85-F9424D9CC5DF}" type="pres">
      <dgm:prSet presAssocID="{0D340FC1-9A66-4221-8581-B17CE294028E}" presName="textRect" presStyleLbl="revTx" presStyleIdx="2" presStyleCnt="5">
        <dgm:presLayoutVars>
          <dgm:chMax val="1"/>
          <dgm:chPref val="1"/>
        </dgm:presLayoutVars>
      </dgm:prSet>
      <dgm:spPr/>
    </dgm:pt>
    <dgm:pt modelId="{2077E062-BA7E-4032-80EB-848D9AB4DD3E}" type="pres">
      <dgm:prSet presAssocID="{9CF6CDED-CF57-49E9-A4F7-15190AFA33C4}" presName="sibTrans" presStyleLbl="sibTrans2D1" presStyleIdx="0" presStyleCnt="0"/>
      <dgm:spPr/>
    </dgm:pt>
    <dgm:pt modelId="{DBF1CD86-773C-4D91-970E-BF1BDD9602EA}" type="pres">
      <dgm:prSet presAssocID="{AD487FF8-5D0D-490D-A584-E3E3AC68DAB1}" presName="compNode" presStyleCnt="0"/>
      <dgm:spPr/>
    </dgm:pt>
    <dgm:pt modelId="{848767BD-FF90-46B1-85B6-52D8D1FDF69B}" type="pres">
      <dgm:prSet presAssocID="{AD487FF8-5D0D-490D-A584-E3E3AC68DAB1}" presName="iconBgRect" presStyleLbl="bgShp" presStyleIdx="3" presStyleCnt="5"/>
      <dgm:spPr/>
    </dgm:pt>
    <dgm:pt modelId="{4BA7909A-331F-4D52-8FC6-763C00DD9E24}" type="pres">
      <dgm:prSet presAssocID="{AD487FF8-5D0D-490D-A584-E3E3AC68DAB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nchor"/>
        </a:ext>
      </dgm:extLst>
    </dgm:pt>
    <dgm:pt modelId="{A7CBA8B4-74D2-45A3-A6FD-D9212E2E3FF5}" type="pres">
      <dgm:prSet presAssocID="{AD487FF8-5D0D-490D-A584-E3E3AC68DAB1}" presName="spaceRect" presStyleCnt="0"/>
      <dgm:spPr/>
    </dgm:pt>
    <dgm:pt modelId="{1CE23569-8478-41C3-8670-C33B595C8EDA}" type="pres">
      <dgm:prSet presAssocID="{AD487FF8-5D0D-490D-A584-E3E3AC68DAB1}" presName="textRect" presStyleLbl="revTx" presStyleIdx="3" presStyleCnt="5">
        <dgm:presLayoutVars>
          <dgm:chMax val="1"/>
          <dgm:chPref val="1"/>
        </dgm:presLayoutVars>
      </dgm:prSet>
      <dgm:spPr/>
    </dgm:pt>
    <dgm:pt modelId="{1C8A715F-CF80-4483-8D96-7F46B703B1D4}" type="pres">
      <dgm:prSet presAssocID="{5674DD64-277D-498C-8A90-2C599B48447D}" presName="sibTrans" presStyleLbl="sibTrans2D1" presStyleIdx="0" presStyleCnt="0"/>
      <dgm:spPr/>
    </dgm:pt>
    <dgm:pt modelId="{64AFC6F1-0897-4F48-A6C3-1D220D52B632}" type="pres">
      <dgm:prSet presAssocID="{BC31C5DA-1F83-4618-81B9-6AE9FA5DD0BB}" presName="compNode" presStyleCnt="0"/>
      <dgm:spPr/>
    </dgm:pt>
    <dgm:pt modelId="{574E3C1D-D9E5-4DBA-8BCC-CDFDFA42D506}" type="pres">
      <dgm:prSet presAssocID="{BC31C5DA-1F83-4618-81B9-6AE9FA5DD0BB}" presName="iconBgRect" presStyleLbl="bgShp" presStyleIdx="4" presStyleCnt="5"/>
      <dgm:spPr/>
    </dgm:pt>
    <dgm:pt modelId="{147C16E9-C40A-45EB-A177-A229B395B85B}" type="pres">
      <dgm:prSet presAssocID="{BC31C5DA-1F83-4618-81B9-6AE9FA5DD0B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6DE3844F-8685-4B42-803F-458E8CA90535}" type="pres">
      <dgm:prSet presAssocID="{BC31C5DA-1F83-4618-81B9-6AE9FA5DD0BB}" presName="spaceRect" presStyleCnt="0"/>
      <dgm:spPr/>
    </dgm:pt>
    <dgm:pt modelId="{3C178219-519B-4355-8A33-0B4F2D39C082}" type="pres">
      <dgm:prSet presAssocID="{BC31C5DA-1F83-4618-81B9-6AE9FA5DD0BB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3B488309-A46A-4B3F-A7E5-85BAA50B8116}" type="presOf" srcId="{5674DD64-277D-498C-8A90-2C599B48447D}" destId="{1C8A715F-CF80-4483-8D96-7F46B703B1D4}" srcOrd="0" destOrd="0" presId="urn:microsoft.com/office/officeart/2018/2/layout/IconCircleList"/>
    <dgm:cxn modelId="{1CF22A0D-9934-43F1-AABD-0C0580F4CA9B}" type="presOf" srcId="{0D340FC1-9A66-4221-8581-B17CE294028E}" destId="{A354E8F4-90A3-423A-8E85-F9424D9CC5DF}" srcOrd="0" destOrd="0" presId="urn:microsoft.com/office/officeart/2018/2/layout/IconCircleList"/>
    <dgm:cxn modelId="{F8028212-7063-4DD0-B4CF-4E0E96C17637}" type="presOf" srcId="{EB6B338D-A9D6-421D-8753-F84A670C3E25}" destId="{EC4F2BF7-8DD3-4114-85C7-13571FA5E6CF}" srcOrd="0" destOrd="0" presId="urn:microsoft.com/office/officeart/2018/2/layout/IconCircleList"/>
    <dgm:cxn modelId="{94BE796C-57A2-4D66-A769-7BDA2B3A8BF5}" srcId="{EB6B338D-A9D6-421D-8753-F84A670C3E25}" destId="{AD487FF8-5D0D-490D-A584-E3E3AC68DAB1}" srcOrd="3" destOrd="0" parTransId="{B1C78B90-169B-4723-B353-879C78D73955}" sibTransId="{5674DD64-277D-498C-8A90-2C599B48447D}"/>
    <dgm:cxn modelId="{CFF58555-0989-4AD7-A819-58B9CB14F8AF}" type="presOf" srcId="{AD487FF8-5D0D-490D-A584-E3E3AC68DAB1}" destId="{1CE23569-8478-41C3-8670-C33B595C8EDA}" srcOrd="0" destOrd="0" presId="urn:microsoft.com/office/officeart/2018/2/layout/IconCircleList"/>
    <dgm:cxn modelId="{56C85756-0C2F-4FDF-B26B-74DB3B732DB2}" type="presOf" srcId="{9CF6CDED-CF57-49E9-A4F7-15190AFA33C4}" destId="{2077E062-BA7E-4032-80EB-848D9AB4DD3E}" srcOrd="0" destOrd="0" presId="urn:microsoft.com/office/officeart/2018/2/layout/IconCircleList"/>
    <dgm:cxn modelId="{6257F176-D4E9-41C2-9148-C6A469FD5654}" srcId="{EB6B338D-A9D6-421D-8753-F84A670C3E25}" destId="{0D340FC1-9A66-4221-8581-B17CE294028E}" srcOrd="2" destOrd="0" parTransId="{3F83A318-1A37-4354-A508-DEA8AC04B777}" sibTransId="{9CF6CDED-CF57-49E9-A4F7-15190AFA33C4}"/>
    <dgm:cxn modelId="{F53AB078-286A-486C-B10E-4E4BE8F6E658}" type="presOf" srcId="{412330AC-46F5-473D-81A8-F8CED70F1F0A}" destId="{4E20345A-0A28-4BD0-B437-79BFCC60FE43}" srcOrd="0" destOrd="0" presId="urn:microsoft.com/office/officeart/2018/2/layout/IconCircleList"/>
    <dgm:cxn modelId="{0E59E978-1022-431B-BCB8-47C5B597CD66}" type="presOf" srcId="{B7A55089-D64C-4E58-8ABB-C3EA964AD4F6}" destId="{316300FC-0541-43FB-BF0D-EAA7142FE57E}" srcOrd="0" destOrd="0" presId="urn:microsoft.com/office/officeart/2018/2/layout/IconCircleList"/>
    <dgm:cxn modelId="{B233C491-20DF-40E3-A4B1-57AD3C995176}" srcId="{EB6B338D-A9D6-421D-8753-F84A670C3E25}" destId="{A02D5CB0-68D4-4673-A74D-996FD1CDE778}" srcOrd="0" destOrd="0" parTransId="{DD0F9BB8-335E-4DAE-9724-87EE52D6B110}" sibTransId="{B7A55089-D64C-4E58-8ABB-C3EA964AD4F6}"/>
    <dgm:cxn modelId="{91A874A8-0C46-454F-9700-5871348817E1}" srcId="{EB6B338D-A9D6-421D-8753-F84A670C3E25}" destId="{0A3BF4FE-15DB-424C-B6DE-857A53F8AF6C}" srcOrd="1" destOrd="0" parTransId="{C71604A4-12C8-45E6-961A-D36324FC1BCC}" sibTransId="{412330AC-46F5-473D-81A8-F8CED70F1F0A}"/>
    <dgm:cxn modelId="{67A3C8B4-EAEC-4B49-B24D-ED41831A3AF4}" type="presOf" srcId="{A02D5CB0-68D4-4673-A74D-996FD1CDE778}" destId="{80321D3A-1ACC-4D8C-BE5E-D22B93F1F22D}" srcOrd="0" destOrd="0" presId="urn:microsoft.com/office/officeart/2018/2/layout/IconCircleList"/>
    <dgm:cxn modelId="{F0F2FBC6-21C9-444B-B791-D3120700D34B}" srcId="{EB6B338D-A9D6-421D-8753-F84A670C3E25}" destId="{BC31C5DA-1F83-4618-81B9-6AE9FA5DD0BB}" srcOrd="4" destOrd="0" parTransId="{52E0D209-4376-42F2-8C18-8C1C16F2F22D}" sibTransId="{9A976DCE-4822-4CE8-B27A-053D5E71B6D2}"/>
    <dgm:cxn modelId="{98C244D6-03BD-4AAE-AD89-FA3984B83D15}" type="presOf" srcId="{BC31C5DA-1F83-4618-81B9-6AE9FA5DD0BB}" destId="{3C178219-519B-4355-8A33-0B4F2D39C082}" srcOrd="0" destOrd="0" presId="urn:microsoft.com/office/officeart/2018/2/layout/IconCircleList"/>
    <dgm:cxn modelId="{AC12D4E7-519E-46F3-AD74-6473A26AC971}" type="presOf" srcId="{0A3BF4FE-15DB-424C-B6DE-857A53F8AF6C}" destId="{FF55D74F-EC8A-4D98-B71A-1707D6394432}" srcOrd="0" destOrd="0" presId="urn:microsoft.com/office/officeart/2018/2/layout/IconCircleList"/>
    <dgm:cxn modelId="{BB6B8632-DDAA-4FE1-ACAF-4590BFF0425E}" type="presParOf" srcId="{EC4F2BF7-8DD3-4114-85C7-13571FA5E6CF}" destId="{AB04E117-3877-434C-BCC4-99FE1DCFCE88}" srcOrd="0" destOrd="0" presId="urn:microsoft.com/office/officeart/2018/2/layout/IconCircleList"/>
    <dgm:cxn modelId="{A220684B-6C34-4697-9CD9-999DF19E439B}" type="presParOf" srcId="{AB04E117-3877-434C-BCC4-99FE1DCFCE88}" destId="{A47BFF4E-31E3-44D4-BFEF-DD1BF3AF9F17}" srcOrd="0" destOrd="0" presId="urn:microsoft.com/office/officeart/2018/2/layout/IconCircleList"/>
    <dgm:cxn modelId="{66E3EFEA-EF5C-4672-AEEE-AF1BA5BDFF64}" type="presParOf" srcId="{A47BFF4E-31E3-44D4-BFEF-DD1BF3AF9F17}" destId="{560228EA-5330-4A27-B940-4D637D20A369}" srcOrd="0" destOrd="0" presId="urn:microsoft.com/office/officeart/2018/2/layout/IconCircleList"/>
    <dgm:cxn modelId="{034A88FE-8E21-4B6F-8362-B1851EA9316A}" type="presParOf" srcId="{A47BFF4E-31E3-44D4-BFEF-DD1BF3AF9F17}" destId="{668E59C6-2003-4724-84CA-D36E343F304E}" srcOrd="1" destOrd="0" presId="urn:microsoft.com/office/officeart/2018/2/layout/IconCircleList"/>
    <dgm:cxn modelId="{24D03D7A-1C03-436E-ABB9-DECC49030FB6}" type="presParOf" srcId="{A47BFF4E-31E3-44D4-BFEF-DD1BF3AF9F17}" destId="{5F7CB8F8-C429-40DE-95B0-A1BB5B0DAB44}" srcOrd="2" destOrd="0" presId="urn:microsoft.com/office/officeart/2018/2/layout/IconCircleList"/>
    <dgm:cxn modelId="{100B3414-6941-4F93-9DED-0EEB0B4C9613}" type="presParOf" srcId="{A47BFF4E-31E3-44D4-BFEF-DD1BF3AF9F17}" destId="{80321D3A-1ACC-4D8C-BE5E-D22B93F1F22D}" srcOrd="3" destOrd="0" presId="urn:microsoft.com/office/officeart/2018/2/layout/IconCircleList"/>
    <dgm:cxn modelId="{326FCD16-A9F1-4226-8036-1875451F49D2}" type="presParOf" srcId="{AB04E117-3877-434C-BCC4-99FE1DCFCE88}" destId="{316300FC-0541-43FB-BF0D-EAA7142FE57E}" srcOrd="1" destOrd="0" presId="urn:microsoft.com/office/officeart/2018/2/layout/IconCircleList"/>
    <dgm:cxn modelId="{3CDEAADE-B770-434A-A8BC-A980B954741D}" type="presParOf" srcId="{AB04E117-3877-434C-BCC4-99FE1DCFCE88}" destId="{00D8BCB1-EFA6-4444-8ABD-121467014494}" srcOrd="2" destOrd="0" presId="urn:microsoft.com/office/officeart/2018/2/layout/IconCircleList"/>
    <dgm:cxn modelId="{E880787E-B463-4A96-B4C7-C05636F93177}" type="presParOf" srcId="{00D8BCB1-EFA6-4444-8ABD-121467014494}" destId="{D7641D3B-5F17-456B-8491-A19AF69B6279}" srcOrd="0" destOrd="0" presId="urn:microsoft.com/office/officeart/2018/2/layout/IconCircleList"/>
    <dgm:cxn modelId="{DBE64532-700D-4E6A-9C88-3DE26622A8DC}" type="presParOf" srcId="{00D8BCB1-EFA6-4444-8ABD-121467014494}" destId="{C4961A9B-266B-49E7-BCF8-E4721B6750E5}" srcOrd="1" destOrd="0" presId="urn:microsoft.com/office/officeart/2018/2/layout/IconCircleList"/>
    <dgm:cxn modelId="{0C47EE89-D08C-41B4-B761-15BF00679ACF}" type="presParOf" srcId="{00D8BCB1-EFA6-4444-8ABD-121467014494}" destId="{80C6798E-70D9-43B5-932F-7CD42970EB4B}" srcOrd="2" destOrd="0" presId="urn:microsoft.com/office/officeart/2018/2/layout/IconCircleList"/>
    <dgm:cxn modelId="{A19D91E8-D521-4950-BFDF-AD6D1041975A}" type="presParOf" srcId="{00D8BCB1-EFA6-4444-8ABD-121467014494}" destId="{FF55D74F-EC8A-4D98-B71A-1707D6394432}" srcOrd="3" destOrd="0" presId="urn:microsoft.com/office/officeart/2018/2/layout/IconCircleList"/>
    <dgm:cxn modelId="{4B0FE6DF-EC18-4964-892B-B68277D7D0C5}" type="presParOf" srcId="{AB04E117-3877-434C-BCC4-99FE1DCFCE88}" destId="{4E20345A-0A28-4BD0-B437-79BFCC60FE43}" srcOrd="3" destOrd="0" presId="urn:microsoft.com/office/officeart/2018/2/layout/IconCircleList"/>
    <dgm:cxn modelId="{CE5A438B-2FB8-479C-8B56-D6D5EE5999A5}" type="presParOf" srcId="{AB04E117-3877-434C-BCC4-99FE1DCFCE88}" destId="{484C8EC6-BCA0-42AC-96BF-DA6E9DEEC1D4}" srcOrd="4" destOrd="0" presId="urn:microsoft.com/office/officeart/2018/2/layout/IconCircleList"/>
    <dgm:cxn modelId="{B5F7F172-A260-4463-951A-97A89054990E}" type="presParOf" srcId="{484C8EC6-BCA0-42AC-96BF-DA6E9DEEC1D4}" destId="{80AC0F2C-F19A-4749-BA80-9EFB764731F2}" srcOrd="0" destOrd="0" presId="urn:microsoft.com/office/officeart/2018/2/layout/IconCircleList"/>
    <dgm:cxn modelId="{289C399E-2702-4830-8074-C96A39D956CB}" type="presParOf" srcId="{484C8EC6-BCA0-42AC-96BF-DA6E9DEEC1D4}" destId="{9FE90FB1-3122-4C56-BC73-DEF625E8FD5D}" srcOrd="1" destOrd="0" presId="urn:microsoft.com/office/officeart/2018/2/layout/IconCircleList"/>
    <dgm:cxn modelId="{C3C26019-140E-402F-ACDF-7A18BA8D9D23}" type="presParOf" srcId="{484C8EC6-BCA0-42AC-96BF-DA6E9DEEC1D4}" destId="{3D5CECB6-FB8B-4A63-BC5A-FB51423818B3}" srcOrd="2" destOrd="0" presId="urn:microsoft.com/office/officeart/2018/2/layout/IconCircleList"/>
    <dgm:cxn modelId="{A5A9CE10-9721-4C10-8BF2-523FB45144E6}" type="presParOf" srcId="{484C8EC6-BCA0-42AC-96BF-DA6E9DEEC1D4}" destId="{A354E8F4-90A3-423A-8E85-F9424D9CC5DF}" srcOrd="3" destOrd="0" presId="urn:microsoft.com/office/officeart/2018/2/layout/IconCircleList"/>
    <dgm:cxn modelId="{A358C755-4712-45B4-B611-0CEB51436724}" type="presParOf" srcId="{AB04E117-3877-434C-BCC4-99FE1DCFCE88}" destId="{2077E062-BA7E-4032-80EB-848D9AB4DD3E}" srcOrd="5" destOrd="0" presId="urn:microsoft.com/office/officeart/2018/2/layout/IconCircleList"/>
    <dgm:cxn modelId="{943E5D2D-907F-4125-B64A-7F7C697D9836}" type="presParOf" srcId="{AB04E117-3877-434C-BCC4-99FE1DCFCE88}" destId="{DBF1CD86-773C-4D91-970E-BF1BDD9602EA}" srcOrd="6" destOrd="0" presId="urn:microsoft.com/office/officeart/2018/2/layout/IconCircleList"/>
    <dgm:cxn modelId="{3058A17A-8016-4350-A96A-894E4CB95C1D}" type="presParOf" srcId="{DBF1CD86-773C-4D91-970E-BF1BDD9602EA}" destId="{848767BD-FF90-46B1-85B6-52D8D1FDF69B}" srcOrd="0" destOrd="0" presId="urn:microsoft.com/office/officeart/2018/2/layout/IconCircleList"/>
    <dgm:cxn modelId="{E1006C6D-0EC6-478B-BAA0-2D32771FB077}" type="presParOf" srcId="{DBF1CD86-773C-4D91-970E-BF1BDD9602EA}" destId="{4BA7909A-331F-4D52-8FC6-763C00DD9E24}" srcOrd="1" destOrd="0" presId="urn:microsoft.com/office/officeart/2018/2/layout/IconCircleList"/>
    <dgm:cxn modelId="{8BF9EBBD-9531-4778-BB5A-DE0FAACAAE6F}" type="presParOf" srcId="{DBF1CD86-773C-4D91-970E-BF1BDD9602EA}" destId="{A7CBA8B4-74D2-45A3-A6FD-D9212E2E3FF5}" srcOrd="2" destOrd="0" presId="urn:microsoft.com/office/officeart/2018/2/layout/IconCircleList"/>
    <dgm:cxn modelId="{56195B10-026D-44E7-9874-185C937CF554}" type="presParOf" srcId="{DBF1CD86-773C-4D91-970E-BF1BDD9602EA}" destId="{1CE23569-8478-41C3-8670-C33B595C8EDA}" srcOrd="3" destOrd="0" presId="urn:microsoft.com/office/officeart/2018/2/layout/IconCircleList"/>
    <dgm:cxn modelId="{E7C3F116-8FC0-4135-BD63-53B9526B6A8F}" type="presParOf" srcId="{AB04E117-3877-434C-BCC4-99FE1DCFCE88}" destId="{1C8A715F-CF80-4483-8D96-7F46B703B1D4}" srcOrd="7" destOrd="0" presId="urn:microsoft.com/office/officeart/2018/2/layout/IconCircleList"/>
    <dgm:cxn modelId="{BF72D883-0212-4B64-89A9-3D98E9CDB268}" type="presParOf" srcId="{AB04E117-3877-434C-BCC4-99FE1DCFCE88}" destId="{64AFC6F1-0897-4F48-A6C3-1D220D52B632}" srcOrd="8" destOrd="0" presId="urn:microsoft.com/office/officeart/2018/2/layout/IconCircleList"/>
    <dgm:cxn modelId="{78401EB4-CECE-457F-AE61-32A0E6602103}" type="presParOf" srcId="{64AFC6F1-0897-4F48-A6C3-1D220D52B632}" destId="{574E3C1D-D9E5-4DBA-8BCC-CDFDFA42D506}" srcOrd="0" destOrd="0" presId="urn:microsoft.com/office/officeart/2018/2/layout/IconCircleList"/>
    <dgm:cxn modelId="{2EC06037-8BEF-4D30-840C-98152C312B1D}" type="presParOf" srcId="{64AFC6F1-0897-4F48-A6C3-1D220D52B632}" destId="{147C16E9-C40A-45EB-A177-A229B395B85B}" srcOrd="1" destOrd="0" presId="urn:microsoft.com/office/officeart/2018/2/layout/IconCircleList"/>
    <dgm:cxn modelId="{55BAD2DD-CABD-4DD1-A6F9-47066273D2C3}" type="presParOf" srcId="{64AFC6F1-0897-4F48-A6C3-1D220D52B632}" destId="{6DE3844F-8685-4B42-803F-458E8CA90535}" srcOrd="2" destOrd="0" presId="urn:microsoft.com/office/officeart/2018/2/layout/IconCircleList"/>
    <dgm:cxn modelId="{821CCFE8-E065-4D00-B980-C7EED6C7E943}" type="presParOf" srcId="{64AFC6F1-0897-4F48-A6C3-1D220D52B632}" destId="{3C178219-519B-4355-8A33-0B4F2D39C08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919F55-534C-4726-9FCA-9B9D034DFB1F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BA2DD2-1443-406B-89EC-EA115612B0FE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7E0051-239B-474C-98ED-6F97AECB627E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highlight>
                <a:srgbClr val="FF0000"/>
              </a:highlight>
            </a:rPr>
            <a:t>Strategy</a:t>
          </a:r>
          <a:endParaRPr lang="en-US" sz="2400" kern="1200">
            <a:highlight>
              <a:srgbClr val="FF0000"/>
            </a:highlight>
          </a:endParaRPr>
        </a:p>
      </dsp:txBody>
      <dsp:txXfrm>
        <a:off x="944271" y="565603"/>
        <a:ext cx="1709921" cy="725421"/>
      </dsp:txXfrm>
    </dsp:sp>
    <dsp:sp modelId="{F06458FB-B0E4-4478-87B0-F387E1A9425B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7743A-6313-48BA-8B4B-AFE33F188D91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5418B2-BEDF-49C8-BC5D-6B5780D3AE5F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highlight>
                <a:srgbClr val="FF0000"/>
              </a:highlight>
            </a:rPr>
            <a:t>Research</a:t>
          </a:r>
          <a:endParaRPr lang="en-US" sz="2400" kern="1200">
            <a:highlight>
              <a:srgbClr val="FF0000"/>
            </a:highlight>
          </a:endParaRPr>
        </a:p>
      </dsp:txBody>
      <dsp:txXfrm>
        <a:off x="3833002" y="565603"/>
        <a:ext cx="1709921" cy="725421"/>
      </dsp:txXfrm>
    </dsp:sp>
    <dsp:sp modelId="{21371E1B-D9A1-44F3-90D9-2940C3971272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17C1D4-721C-43C7-A727-A64A31E5C5E5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3A9FE5-DC7B-4F65-A1C4-D6A4424FFE20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highlight>
                <a:srgbClr val="FF0000"/>
              </a:highlight>
            </a:rPr>
            <a:t>Conversion</a:t>
          </a:r>
          <a:endParaRPr lang="en-US" sz="2400" kern="1200">
            <a:highlight>
              <a:srgbClr val="FF0000"/>
            </a:highlight>
          </a:endParaRPr>
        </a:p>
      </dsp:txBody>
      <dsp:txXfrm>
        <a:off x="944271" y="2142949"/>
        <a:ext cx="1709921" cy="725421"/>
      </dsp:txXfrm>
    </dsp:sp>
    <dsp:sp modelId="{7F73D5DF-AFD5-4009-B8D3-AB09E93ADB26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F46D8B-E3AD-4317-90EE-C9DE85DAAEDA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E414D4-654D-4BBF-B996-AA34BF3C4753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Design</a:t>
          </a:r>
          <a:endParaRPr lang="en-US" sz="2400" kern="1200"/>
        </a:p>
      </dsp:txBody>
      <dsp:txXfrm>
        <a:off x="3833002" y="2142949"/>
        <a:ext cx="1709921" cy="725421"/>
      </dsp:txXfrm>
    </dsp:sp>
    <dsp:sp modelId="{B6B108E3-D54F-4594-A522-3A198991E893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BACF66-CB63-4990-B0A0-6D537C6FDA81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2FA9ED-E7F4-4ECA-A360-0D60EE3A15F4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highlight>
                <a:srgbClr val="FF0000"/>
              </a:highlight>
            </a:rPr>
            <a:t>Execution</a:t>
          </a:r>
          <a:endParaRPr lang="en-US" sz="2400" kern="1200">
            <a:highlight>
              <a:srgbClr val="FF0000"/>
            </a:highlight>
          </a:endParaRPr>
        </a:p>
      </dsp:txBody>
      <dsp:txXfrm>
        <a:off x="944271" y="3720295"/>
        <a:ext cx="1709921" cy="7254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86715-6D74-457E-8D68-A0F9D9265C23}">
      <dsp:nvSpPr>
        <dsp:cNvPr id="0" name=""/>
        <dsp:cNvSpPr/>
      </dsp:nvSpPr>
      <dsp:spPr>
        <a:xfrm>
          <a:off x="1929897" y="20602"/>
          <a:ext cx="2024437" cy="20244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249BD3-05EA-4447-BE41-60F9FD1CC187}">
      <dsp:nvSpPr>
        <dsp:cNvPr id="0" name=""/>
        <dsp:cNvSpPr/>
      </dsp:nvSpPr>
      <dsp:spPr>
        <a:xfrm>
          <a:off x="2361334" y="452039"/>
          <a:ext cx="1161562" cy="1161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AA5DEC-D905-4B0A-AB26-70EB2EC1649C}">
      <dsp:nvSpPr>
        <dsp:cNvPr id="0" name=""/>
        <dsp:cNvSpPr/>
      </dsp:nvSpPr>
      <dsp:spPr>
        <a:xfrm>
          <a:off x="1282740" y="2675602"/>
          <a:ext cx="33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 dirty="0">
              <a:highlight>
                <a:srgbClr val="FF0000"/>
              </a:highlight>
            </a:rPr>
            <a:t>True</a:t>
          </a:r>
          <a:endParaRPr lang="en-US" sz="4400" kern="1200" dirty="0">
            <a:highlight>
              <a:srgbClr val="FF0000"/>
            </a:highlight>
          </a:endParaRPr>
        </a:p>
      </dsp:txBody>
      <dsp:txXfrm>
        <a:off x="1282740" y="2675602"/>
        <a:ext cx="3318750" cy="720000"/>
      </dsp:txXfrm>
    </dsp:sp>
    <dsp:sp modelId="{6B01F61B-EDF3-4968-82E2-5BE7A18215A4}">
      <dsp:nvSpPr>
        <dsp:cNvPr id="0" name=""/>
        <dsp:cNvSpPr/>
      </dsp:nvSpPr>
      <dsp:spPr>
        <a:xfrm>
          <a:off x="5829428" y="20602"/>
          <a:ext cx="2024437" cy="2024437"/>
        </a:xfrm>
        <a:prstGeom prst="ellipse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BF9661-B0D9-4707-80DC-DB3EDA266BB2}">
      <dsp:nvSpPr>
        <dsp:cNvPr id="0" name=""/>
        <dsp:cNvSpPr/>
      </dsp:nvSpPr>
      <dsp:spPr>
        <a:xfrm>
          <a:off x="6260865" y="452039"/>
          <a:ext cx="1161562" cy="1161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F1F194-45B6-47C5-B200-7481C416FC04}">
      <dsp:nvSpPr>
        <dsp:cNvPr id="0" name=""/>
        <dsp:cNvSpPr/>
      </dsp:nvSpPr>
      <dsp:spPr>
        <a:xfrm>
          <a:off x="5182272" y="2675602"/>
          <a:ext cx="33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/>
            <a:t>False</a:t>
          </a:r>
          <a:endParaRPr lang="en-US" sz="4400" kern="1200"/>
        </a:p>
      </dsp:txBody>
      <dsp:txXfrm>
        <a:off x="5182272" y="2675602"/>
        <a:ext cx="331875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DE18E-9854-403E-B9EE-359A1002F2D2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C21C8E-C77A-403F-BEA0-D89E1D7922DD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/>
            <a:t>Transversal </a:t>
          </a:r>
          <a:endParaRPr lang="en-US" sz="3200" kern="1200"/>
        </a:p>
      </dsp:txBody>
      <dsp:txXfrm>
        <a:off x="586952" y="1530923"/>
        <a:ext cx="2037895" cy="720000"/>
      </dsp:txXfrm>
    </dsp:sp>
    <dsp:sp modelId="{EADF97E6-EB76-4DE7-8C26-60277BAA1121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CBE8A3-219E-415F-BE44-6A43CFD503D3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>
              <a:highlight>
                <a:srgbClr val="FF0000"/>
              </a:highlight>
            </a:rPr>
            <a:t>Middle</a:t>
          </a:r>
          <a:r>
            <a:rPr lang="en-GB" sz="3200" kern="1200"/>
            <a:t> </a:t>
          </a:r>
          <a:endParaRPr lang="en-US" sz="3200" kern="1200"/>
        </a:p>
      </dsp:txBody>
      <dsp:txXfrm>
        <a:off x="2981479" y="1530923"/>
        <a:ext cx="2037895" cy="720000"/>
      </dsp:txXfrm>
    </dsp:sp>
    <dsp:sp modelId="{1F197DBA-551C-4C5F-A59C-0B0D813AAFA7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ED415E-3391-4742-81E1-778BE80602B0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>
              <a:highlight>
                <a:srgbClr val="FF0000"/>
              </a:highlight>
            </a:rPr>
            <a:t>Opening </a:t>
          </a:r>
          <a:endParaRPr lang="en-US" sz="3200" kern="1200">
            <a:highlight>
              <a:srgbClr val="FF0000"/>
            </a:highlight>
          </a:endParaRPr>
        </a:p>
      </dsp:txBody>
      <dsp:txXfrm>
        <a:off x="586952" y="3978129"/>
        <a:ext cx="2037895" cy="720000"/>
      </dsp:txXfrm>
    </dsp:sp>
    <dsp:sp modelId="{63587063-5B77-469F-B946-9585568610F8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949505-2BE4-44DA-B200-420E4079D847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>
              <a:highlight>
                <a:srgbClr val="FF0000"/>
              </a:highlight>
            </a:rPr>
            <a:t>End</a:t>
          </a:r>
          <a:r>
            <a:rPr lang="en-GB" sz="3200" kern="1200"/>
            <a:t> </a:t>
          </a:r>
          <a:endParaRPr lang="en-US" sz="3200" kern="1200"/>
        </a:p>
      </dsp:txBody>
      <dsp:txXfrm>
        <a:off x="2981479" y="3978129"/>
        <a:ext cx="2037895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B1C2BE-B781-4D3D-A01B-AECDD43F447A}">
      <dsp:nvSpPr>
        <dsp:cNvPr id="0" name=""/>
        <dsp:cNvSpPr/>
      </dsp:nvSpPr>
      <dsp:spPr>
        <a:xfrm>
          <a:off x="1929897" y="20602"/>
          <a:ext cx="2024437" cy="202443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B4C7B1-66CA-4DBA-A49D-8C603907A80C}">
      <dsp:nvSpPr>
        <dsp:cNvPr id="0" name=""/>
        <dsp:cNvSpPr/>
      </dsp:nvSpPr>
      <dsp:spPr>
        <a:xfrm>
          <a:off x="2361334" y="452039"/>
          <a:ext cx="1161562" cy="1161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3E111-96E5-40B6-BFD0-D5BCF563F72A}">
      <dsp:nvSpPr>
        <dsp:cNvPr id="0" name=""/>
        <dsp:cNvSpPr/>
      </dsp:nvSpPr>
      <dsp:spPr>
        <a:xfrm>
          <a:off x="1282740" y="2675602"/>
          <a:ext cx="33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 dirty="0"/>
            <a:t>True</a:t>
          </a:r>
          <a:endParaRPr lang="en-US" sz="4400" kern="1200" dirty="0"/>
        </a:p>
      </dsp:txBody>
      <dsp:txXfrm>
        <a:off x="1282740" y="2675602"/>
        <a:ext cx="3318750" cy="720000"/>
      </dsp:txXfrm>
    </dsp:sp>
    <dsp:sp modelId="{E60210DC-D796-4D85-8402-1DE24D9870C3}">
      <dsp:nvSpPr>
        <dsp:cNvPr id="0" name=""/>
        <dsp:cNvSpPr/>
      </dsp:nvSpPr>
      <dsp:spPr>
        <a:xfrm>
          <a:off x="5829428" y="20602"/>
          <a:ext cx="2024437" cy="2024437"/>
        </a:xfrm>
        <a:prstGeom prst="ellipse">
          <a:avLst/>
        </a:prstGeom>
        <a:solidFill>
          <a:schemeClr val="accent5">
            <a:hueOff val="-13118945"/>
            <a:satOff val="89277"/>
            <a:lumOff val="39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26C1CD-CD61-4D07-925B-198F16AAB7BE}">
      <dsp:nvSpPr>
        <dsp:cNvPr id="0" name=""/>
        <dsp:cNvSpPr/>
      </dsp:nvSpPr>
      <dsp:spPr>
        <a:xfrm>
          <a:off x="6260865" y="452039"/>
          <a:ext cx="1161562" cy="1161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978EF-C887-4F7F-8367-4ABAA7E4F8A4}">
      <dsp:nvSpPr>
        <dsp:cNvPr id="0" name=""/>
        <dsp:cNvSpPr/>
      </dsp:nvSpPr>
      <dsp:spPr>
        <a:xfrm>
          <a:off x="5182272" y="2675602"/>
          <a:ext cx="33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 dirty="0">
              <a:highlight>
                <a:srgbClr val="FF0000"/>
              </a:highlight>
            </a:rPr>
            <a:t>False</a:t>
          </a:r>
          <a:endParaRPr lang="en-US" sz="4400" kern="1200" dirty="0">
            <a:highlight>
              <a:srgbClr val="FF0000"/>
            </a:highlight>
          </a:endParaRPr>
        </a:p>
      </dsp:txBody>
      <dsp:txXfrm>
        <a:off x="5182272" y="2675602"/>
        <a:ext cx="331875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9CD7A3-2116-4E80-876D-54297EAE80FF}">
      <dsp:nvSpPr>
        <dsp:cNvPr id="0" name=""/>
        <dsp:cNvSpPr/>
      </dsp:nvSpPr>
      <dsp:spPr>
        <a:xfrm>
          <a:off x="336897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248A02-BD9C-4BA1-9CF6-0ACF4DD94722}">
      <dsp:nvSpPr>
        <dsp:cNvPr id="0" name=""/>
        <dsp:cNvSpPr/>
      </dsp:nvSpPr>
      <dsp:spPr>
        <a:xfrm>
          <a:off x="559928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D125BE-F38E-4E6E-9B7D-EA3C7BA28E0C}">
      <dsp:nvSpPr>
        <dsp:cNvPr id="0" name=""/>
        <dsp:cNvSpPr/>
      </dsp:nvSpPr>
      <dsp:spPr>
        <a:xfrm>
          <a:off x="2350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200" kern="1200"/>
            <a:t>Smile</a:t>
          </a:r>
          <a:endParaRPr lang="en-US" sz="2200" kern="1200"/>
        </a:p>
      </dsp:txBody>
      <dsp:txXfrm>
        <a:off x="2350" y="2051227"/>
        <a:ext cx="1715625" cy="686250"/>
      </dsp:txXfrm>
    </dsp:sp>
    <dsp:sp modelId="{2F16BC2D-E83B-4E4D-90F0-470272273EE9}">
      <dsp:nvSpPr>
        <dsp:cNvPr id="0" name=""/>
        <dsp:cNvSpPr/>
      </dsp:nvSpPr>
      <dsp:spPr>
        <a:xfrm>
          <a:off x="2352756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1D9547-88E8-460A-BBF5-44BD4DAAFD5B}">
      <dsp:nvSpPr>
        <dsp:cNvPr id="0" name=""/>
        <dsp:cNvSpPr/>
      </dsp:nvSpPr>
      <dsp:spPr>
        <a:xfrm>
          <a:off x="257578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7EF999-190B-4B39-B677-B9FD44377C72}">
      <dsp:nvSpPr>
        <dsp:cNvPr id="0" name=""/>
        <dsp:cNvSpPr/>
      </dsp:nvSpPr>
      <dsp:spPr>
        <a:xfrm>
          <a:off x="201820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200" kern="1200"/>
            <a:t>Rythm </a:t>
          </a:r>
          <a:endParaRPr lang="en-US" sz="2200" kern="1200"/>
        </a:p>
      </dsp:txBody>
      <dsp:txXfrm>
        <a:off x="2018209" y="2051227"/>
        <a:ext cx="1715625" cy="686250"/>
      </dsp:txXfrm>
    </dsp:sp>
    <dsp:sp modelId="{380E6C23-94F3-403C-8530-798D9F44DA54}">
      <dsp:nvSpPr>
        <dsp:cNvPr id="0" name=""/>
        <dsp:cNvSpPr/>
      </dsp:nvSpPr>
      <dsp:spPr>
        <a:xfrm>
          <a:off x="4368615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E3BB29-89F4-4C25-B520-EF836130EDB0}">
      <dsp:nvSpPr>
        <dsp:cNvPr id="0" name=""/>
        <dsp:cNvSpPr/>
      </dsp:nvSpPr>
      <dsp:spPr>
        <a:xfrm>
          <a:off x="4591647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A643CD-BEDF-4793-8374-FB25ADAD7BAD}">
      <dsp:nvSpPr>
        <dsp:cNvPr id="0" name=""/>
        <dsp:cNvSpPr/>
      </dsp:nvSpPr>
      <dsp:spPr>
        <a:xfrm>
          <a:off x="4034069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200" kern="1200" dirty="0">
              <a:highlight>
                <a:srgbClr val="FF0000"/>
              </a:highlight>
            </a:rPr>
            <a:t>Vocal Expression</a:t>
          </a:r>
          <a:endParaRPr lang="en-US" sz="2200" kern="1200" dirty="0">
            <a:highlight>
              <a:srgbClr val="FF0000"/>
            </a:highlight>
          </a:endParaRPr>
        </a:p>
      </dsp:txBody>
      <dsp:txXfrm>
        <a:off x="4034069" y="2051227"/>
        <a:ext cx="1715625" cy="686250"/>
      </dsp:txXfrm>
    </dsp:sp>
    <dsp:sp modelId="{2B5506BD-5D8F-4031-9EA6-6BAE9561D45D}">
      <dsp:nvSpPr>
        <dsp:cNvPr id="0" name=""/>
        <dsp:cNvSpPr/>
      </dsp:nvSpPr>
      <dsp:spPr>
        <a:xfrm>
          <a:off x="6384475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8EA107-0505-4392-893B-7DABBC658D15}">
      <dsp:nvSpPr>
        <dsp:cNvPr id="0" name=""/>
        <dsp:cNvSpPr/>
      </dsp:nvSpPr>
      <dsp:spPr>
        <a:xfrm>
          <a:off x="6607506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BC538D-BF82-41F7-BF4E-AEE4F28FF78B}">
      <dsp:nvSpPr>
        <dsp:cNvPr id="0" name=""/>
        <dsp:cNvSpPr/>
      </dsp:nvSpPr>
      <dsp:spPr>
        <a:xfrm>
          <a:off x="6049928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200" kern="1200">
              <a:highlight>
                <a:srgbClr val="FF0000"/>
              </a:highlight>
            </a:rPr>
            <a:t>Body Language</a:t>
          </a:r>
          <a:endParaRPr lang="en-US" sz="2200" kern="1200">
            <a:highlight>
              <a:srgbClr val="FF0000"/>
            </a:highlight>
          </a:endParaRPr>
        </a:p>
      </dsp:txBody>
      <dsp:txXfrm>
        <a:off x="6049928" y="2051227"/>
        <a:ext cx="1715625" cy="686250"/>
      </dsp:txXfrm>
    </dsp:sp>
    <dsp:sp modelId="{AE4E01DD-E3A9-46B4-958B-1916F9520A89}">
      <dsp:nvSpPr>
        <dsp:cNvPr id="0" name=""/>
        <dsp:cNvSpPr/>
      </dsp:nvSpPr>
      <dsp:spPr>
        <a:xfrm>
          <a:off x="8400334" y="678727"/>
          <a:ext cx="1046531" cy="104653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A92F2-C92B-4E6E-884F-207C4737FD21}">
      <dsp:nvSpPr>
        <dsp:cNvPr id="0" name=""/>
        <dsp:cNvSpPr/>
      </dsp:nvSpPr>
      <dsp:spPr>
        <a:xfrm>
          <a:off x="8623365" y="901758"/>
          <a:ext cx="600468" cy="60046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FF5575-B204-47A4-9B83-8A182AF4FB94}">
      <dsp:nvSpPr>
        <dsp:cNvPr id="0" name=""/>
        <dsp:cNvSpPr/>
      </dsp:nvSpPr>
      <dsp:spPr>
        <a:xfrm>
          <a:off x="8065787" y="2051227"/>
          <a:ext cx="1715625" cy="686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200" kern="1200" dirty="0">
              <a:highlight>
                <a:srgbClr val="FF0000"/>
              </a:highlight>
            </a:rPr>
            <a:t>Words </a:t>
          </a:r>
          <a:endParaRPr lang="en-US" sz="2200" kern="1200" dirty="0">
            <a:highlight>
              <a:srgbClr val="FF0000"/>
            </a:highlight>
          </a:endParaRPr>
        </a:p>
      </dsp:txBody>
      <dsp:txXfrm>
        <a:off x="8065787" y="2051227"/>
        <a:ext cx="1715625" cy="6862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C27948-F5B7-48AD-9B85-ABA82F233E97}">
      <dsp:nvSpPr>
        <dsp:cNvPr id="0" name=""/>
        <dsp:cNvSpPr/>
      </dsp:nvSpPr>
      <dsp:spPr>
        <a:xfrm>
          <a:off x="544022" y="1133160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6B9C8-34C9-43FC-A457-F6B217F262BA}">
      <dsp:nvSpPr>
        <dsp:cNvPr id="0" name=""/>
        <dsp:cNvSpPr/>
      </dsp:nvSpPr>
      <dsp:spPr>
        <a:xfrm>
          <a:off x="873085" y="1462223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DED207-B23E-4260-B882-0F49AA92C2FF}">
      <dsp:nvSpPr>
        <dsp:cNvPr id="0" name=""/>
        <dsp:cNvSpPr/>
      </dsp:nvSpPr>
      <dsp:spPr>
        <a:xfrm>
          <a:off x="50429" y="3158160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 dirty="0">
              <a:highlight>
                <a:srgbClr val="FF0000"/>
              </a:highlight>
            </a:rPr>
            <a:t>True</a:t>
          </a:r>
          <a:endParaRPr lang="en-US" sz="4400" kern="1200" dirty="0">
            <a:highlight>
              <a:srgbClr val="FF0000"/>
            </a:highlight>
          </a:endParaRPr>
        </a:p>
      </dsp:txBody>
      <dsp:txXfrm>
        <a:off x="50429" y="3158160"/>
        <a:ext cx="2531250" cy="720000"/>
      </dsp:txXfrm>
    </dsp:sp>
    <dsp:sp modelId="{201CA192-726D-4025-833E-4F5B14017B1B}">
      <dsp:nvSpPr>
        <dsp:cNvPr id="0" name=""/>
        <dsp:cNvSpPr/>
      </dsp:nvSpPr>
      <dsp:spPr>
        <a:xfrm>
          <a:off x="3518241" y="1133160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3D4A09-1F0C-4287-97BE-6D0F19B3F362}">
      <dsp:nvSpPr>
        <dsp:cNvPr id="0" name=""/>
        <dsp:cNvSpPr/>
      </dsp:nvSpPr>
      <dsp:spPr>
        <a:xfrm>
          <a:off x="3847304" y="1462223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6D5FC8-DBAC-4533-801A-9D8839FA50F7}">
      <dsp:nvSpPr>
        <dsp:cNvPr id="0" name=""/>
        <dsp:cNvSpPr/>
      </dsp:nvSpPr>
      <dsp:spPr>
        <a:xfrm>
          <a:off x="3024647" y="3158160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/>
            <a:t>False</a:t>
          </a:r>
          <a:endParaRPr lang="en-US" sz="4400" kern="1200"/>
        </a:p>
      </dsp:txBody>
      <dsp:txXfrm>
        <a:off x="3024647" y="3158160"/>
        <a:ext cx="2531250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397C1-C663-45A7-A407-E279C8E47A2D}">
      <dsp:nvSpPr>
        <dsp:cNvPr id="0" name=""/>
        <dsp:cNvSpPr/>
      </dsp:nvSpPr>
      <dsp:spPr>
        <a:xfrm>
          <a:off x="544022" y="1133160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C9465D-2DD7-4041-8AD1-9FEB38031ADF}">
      <dsp:nvSpPr>
        <dsp:cNvPr id="0" name=""/>
        <dsp:cNvSpPr/>
      </dsp:nvSpPr>
      <dsp:spPr>
        <a:xfrm>
          <a:off x="873085" y="1462223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3ABF2E-F443-4E52-841D-FA05563300DA}">
      <dsp:nvSpPr>
        <dsp:cNvPr id="0" name=""/>
        <dsp:cNvSpPr/>
      </dsp:nvSpPr>
      <dsp:spPr>
        <a:xfrm>
          <a:off x="50429" y="3158160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 dirty="0">
              <a:highlight>
                <a:srgbClr val="FF0000"/>
              </a:highlight>
            </a:rPr>
            <a:t>True</a:t>
          </a:r>
          <a:endParaRPr lang="en-US" sz="4400" kern="1200" dirty="0">
            <a:highlight>
              <a:srgbClr val="FF0000"/>
            </a:highlight>
          </a:endParaRPr>
        </a:p>
      </dsp:txBody>
      <dsp:txXfrm>
        <a:off x="50429" y="3158160"/>
        <a:ext cx="2531250" cy="720000"/>
      </dsp:txXfrm>
    </dsp:sp>
    <dsp:sp modelId="{ED9F1480-4676-4E31-ADB6-B778AF395C63}">
      <dsp:nvSpPr>
        <dsp:cNvPr id="0" name=""/>
        <dsp:cNvSpPr/>
      </dsp:nvSpPr>
      <dsp:spPr>
        <a:xfrm>
          <a:off x="3518241" y="1133160"/>
          <a:ext cx="1544062" cy="15440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3163EC-21B4-4F99-88CD-D2C5E1D25D1F}">
      <dsp:nvSpPr>
        <dsp:cNvPr id="0" name=""/>
        <dsp:cNvSpPr/>
      </dsp:nvSpPr>
      <dsp:spPr>
        <a:xfrm>
          <a:off x="3847304" y="1462223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DF9739-4FC7-45A7-82A5-D9DD672DF5D7}">
      <dsp:nvSpPr>
        <dsp:cNvPr id="0" name=""/>
        <dsp:cNvSpPr/>
      </dsp:nvSpPr>
      <dsp:spPr>
        <a:xfrm>
          <a:off x="3024647" y="3158160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/>
            <a:t>False</a:t>
          </a:r>
          <a:endParaRPr lang="en-US" sz="4400" kern="1200"/>
        </a:p>
      </dsp:txBody>
      <dsp:txXfrm>
        <a:off x="3024647" y="3158160"/>
        <a:ext cx="2531250" cy="720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0228EA-5330-4A27-B940-4D637D20A369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8E59C6-2003-4724-84CA-D36E343F304E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321D3A-1ACC-4D8C-BE5E-D22B93F1F22D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Smiling even when our solutions don't fit their business</a:t>
          </a:r>
          <a:endParaRPr lang="en-US" sz="1500" kern="1200"/>
        </a:p>
      </dsp:txBody>
      <dsp:txXfrm>
        <a:off x="944271" y="565603"/>
        <a:ext cx="1709921" cy="725421"/>
      </dsp:txXfrm>
    </dsp:sp>
    <dsp:sp modelId="{D7641D3B-5F17-456B-8491-A19AF69B6279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61A9B-266B-49E7-BCF8-E4721B6750E5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55D74F-EC8A-4D98-B71A-1707D6394432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Digging deep into details and functionalities</a:t>
          </a:r>
          <a:endParaRPr lang="en-US" sz="1500" kern="1200"/>
        </a:p>
      </dsp:txBody>
      <dsp:txXfrm>
        <a:off x="3833002" y="565603"/>
        <a:ext cx="1709921" cy="725421"/>
      </dsp:txXfrm>
    </dsp:sp>
    <dsp:sp modelId="{80AC0F2C-F19A-4749-BA80-9EFB764731F2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90FB1-3122-4C56-BC73-DEF625E8FD5D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54E8F4-90A3-423A-8E85-F9424D9CC5DF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Recapping with Value</a:t>
          </a:r>
          <a:endParaRPr lang="en-US" sz="1500" kern="1200"/>
        </a:p>
      </dsp:txBody>
      <dsp:txXfrm>
        <a:off x="944271" y="2142949"/>
        <a:ext cx="1709921" cy="725421"/>
      </dsp:txXfrm>
    </dsp:sp>
    <dsp:sp modelId="{848767BD-FF90-46B1-85B6-52D8D1FDF69B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A7909A-331F-4D52-8FC6-763C00DD9E24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E23569-8478-41C3-8670-C33B595C8EDA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Using Anchor Charts</a:t>
          </a:r>
          <a:endParaRPr lang="en-US" sz="1500" kern="1200"/>
        </a:p>
      </dsp:txBody>
      <dsp:txXfrm>
        <a:off x="3833002" y="2142949"/>
        <a:ext cx="1709921" cy="725421"/>
      </dsp:txXfrm>
    </dsp:sp>
    <dsp:sp modelId="{574E3C1D-D9E5-4DBA-8BCC-CDFDFA42D506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7C16E9-C40A-45EB-A177-A229B395B85B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78219-519B-4355-8A33-0B4F2D39C082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Using Preview-Do-Preview loops</a:t>
          </a:r>
          <a:endParaRPr lang="en-US" sz="1500" kern="1200"/>
        </a:p>
      </dsp:txBody>
      <dsp:txXfrm>
        <a:off x="944271" y="3720295"/>
        <a:ext cx="1709921" cy="725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AB494-8F3A-413B-BA2E-E531F75D0938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4938F-2D5A-4265-920D-06F6D997D5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626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C02E4-1C7A-4210-A394-7255E780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8000" spc="150" dirty="0"/>
              <a:t>Foundational Presales Skills</a:t>
            </a:r>
          </a:p>
        </p:txBody>
      </p:sp>
    </p:spTree>
    <p:extLst>
      <p:ext uri="{BB962C8B-B14F-4D97-AF65-F5344CB8AC3E}">
        <p14:creationId xmlns:p14="http://schemas.microsoft.com/office/powerpoint/2010/main" val="3504373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F4C2E2A-8049-4F47-8B9C-3692C1176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879" t="6937" r="7836"/>
          <a:stretch/>
        </p:blipFill>
        <p:spPr>
          <a:xfrm>
            <a:off x="1981200" y="1117600"/>
            <a:ext cx="8138160" cy="49951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287E14F-7423-4EEF-B389-BB3771ADD388}"/>
              </a:ext>
            </a:extLst>
          </p:cNvPr>
          <p:cNvSpPr/>
          <p:nvPr/>
        </p:nvSpPr>
        <p:spPr>
          <a:xfrm>
            <a:off x="4374128" y="2004822"/>
            <a:ext cx="2887806" cy="32207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93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789C9D-E59B-48D8-B950-43E7E5BAF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When selling, ''Why'' enphasizes the reason or purpose, ''How'' conveys the process involved and ''What'' provides a description, functionality or attribute.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A92D035-DEA8-4700-B6A9-6CDF8F47D9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689195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9246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D9FB57-4D73-4C95-8779-F804280A6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Within the critical ingredients of the Demo Formula, you should start with a crisp and clear agenda that states what will be covered during your customer's session</a:t>
            </a: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1A4D5C0-0252-48FC-900B-B0789A276B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29875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7351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C3E737-9756-4831-B700-17D03DB45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>
                <a:solidFill>
                  <a:schemeClr val="tx2"/>
                </a:solidFill>
              </a:rPr>
              <a:t>How do you keep your audience interested and engaged during a demo?</a:t>
            </a:r>
            <a:br>
              <a:rPr lang="en-GB" sz="2200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64656D6-160A-475A-A630-BCABEDF0E8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99680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44038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DA98F79-36EA-4E1B-89F0-845F15707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The Discover Phase consists of 4 critical activities that ensure success. Pick the correct answers: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F6B32420-CE58-45F6-B815-6258BE7715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652209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324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5D05812E-8852-4E96-949B-4D7C2D8D2B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545" t="26826" r="23808" b="24299"/>
          <a:stretch/>
        </p:blipFill>
        <p:spPr>
          <a:xfrm>
            <a:off x="566171" y="745236"/>
            <a:ext cx="11059659" cy="536752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78EB02E-425D-45E4-9925-F97E02700F9D}"/>
              </a:ext>
            </a:extLst>
          </p:cNvPr>
          <p:cNvSpPr/>
          <p:nvPr/>
        </p:nvSpPr>
        <p:spPr>
          <a:xfrm>
            <a:off x="2905760" y="4572000"/>
            <a:ext cx="6827520" cy="924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29CB14-CC1B-4079-990E-E9FDDF529C5C}"/>
              </a:ext>
            </a:extLst>
          </p:cNvPr>
          <p:cNvSpPr/>
          <p:nvPr/>
        </p:nvSpPr>
        <p:spPr>
          <a:xfrm>
            <a:off x="4270158" y="1823720"/>
            <a:ext cx="1482571" cy="924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73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4AEF8-D5EC-44AD-9C59-70189267F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/>
              <a:t>A Pain Chain is a systematic method of viewing something that needs to be addressed by identifying the pain, its root cause(s), and the impacts.</a:t>
            </a:r>
            <a:br>
              <a:rPr lang="en-GB" sz="2500"/>
            </a:br>
            <a:endParaRPr lang="fr-FR" sz="25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B372D66-9F8A-40C1-86C0-B7A7327DF7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3653649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83965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F15957-FA8A-4595-B4DC-335565D88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What are the 3 sections of the Interview Framework?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F2EEA54-2BBF-4F70-B51A-DF9277920D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50793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9718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263A8D2-780B-4E30-B168-63AE9AEA75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981" t="23268" r="20840" b="28197"/>
          <a:stretch/>
        </p:blipFill>
        <p:spPr>
          <a:xfrm>
            <a:off x="321564" y="809357"/>
            <a:ext cx="11548872" cy="52392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067979-EF19-4BC7-9369-A6ED281825D3}"/>
              </a:ext>
            </a:extLst>
          </p:cNvPr>
          <p:cNvSpPr/>
          <p:nvPr/>
        </p:nvSpPr>
        <p:spPr>
          <a:xfrm>
            <a:off x="894081" y="2275840"/>
            <a:ext cx="2407920" cy="32207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457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857DC-5256-42E1-AD86-10D25A531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/>
              <a:t>Framing questions to provide focus and direction for the interview.</a:t>
            </a:r>
            <a:br>
              <a:rPr lang="en-GB" sz="3400"/>
            </a:br>
            <a:endParaRPr lang="fr-FR" sz="34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C426BD7-FE54-4DF7-906B-782E530487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5325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2951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56ABBE6-0394-43E2-AE82-B1B0F5ED40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437" t="27158" r="20437" b="28423"/>
          <a:stretch/>
        </p:blipFill>
        <p:spPr>
          <a:xfrm>
            <a:off x="321564" y="988819"/>
            <a:ext cx="11548872" cy="48803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06D2B29-BF95-4EFC-8EA1-3DC0493D6970}"/>
              </a:ext>
            </a:extLst>
          </p:cNvPr>
          <p:cNvSpPr/>
          <p:nvPr/>
        </p:nvSpPr>
        <p:spPr>
          <a:xfrm>
            <a:off x="4622702" y="1953087"/>
            <a:ext cx="6776226" cy="17133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03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1CDA2-0424-4294-8449-541B564EE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/>
              <a:t>What are the three basic elements of face-to-face communication?</a:t>
            </a:r>
            <a:br>
              <a:rPr lang="en-GB" sz="3400"/>
            </a:br>
            <a:endParaRPr lang="fr-FR" sz="34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C271994-5ED2-42AE-99EE-D54CE4A29D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4029312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02854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</Words>
  <Application>Microsoft Office PowerPoint</Application>
  <PresentationFormat>Widescreen</PresentationFormat>
  <Paragraphs>36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Calibri</vt:lpstr>
      <vt:lpstr>Corbel</vt:lpstr>
      <vt:lpstr>Wingdings</vt:lpstr>
      <vt:lpstr>Banded</vt:lpstr>
      <vt:lpstr>Foundational Presales Skills</vt:lpstr>
      <vt:lpstr>The Discover Phase consists of 4 critical activities that ensure success. Pick the correct answers: </vt:lpstr>
      <vt:lpstr>PowerPoint Presentation</vt:lpstr>
      <vt:lpstr>A Pain Chain is a systematic method of viewing something that needs to be addressed by identifying the pain, its root cause(s), and the impacts. </vt:lpstr>
      <vt:lpstr>What are the 3 sections of the Interview Framework? </vt:lpstr>
      <vt:lpstr>PowerPoint Presentation</vt:lpstr>
      <vt:lpstr>Framing questions to provide focus and direction for the interview. </vt:lpstr>
      <vt:lpstr>PowerPoint Presentation</vt:lpstr>
      <vt:lpstr>What are the three basic elements of face-to-face communication? </vt:lpstr>
      <vt:lpstr>PowerPoint Presentation</vt:lpstr>
      <vt:lpstr>When selling, ''Why'' enphasizes the reason or purpose, ''How'' conveys the process involved and ''What'' provides a description, functionality or attribute. </vt:lpstr>
      <vt:lpstr>Within the critical ingredients of the Demo Formula, you should start with a crisp and clear agenda that states what will be covered during your customer's session</vt:lpstr>
      <vt:lpstr>How do you keep your audience interested and engaged during a demo?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Foundational Presales Skills</dc:title>
  <dc:creator>quesnot@gmail.com</dc:creator>
  <cp:lastModifiedBy>quesnot@gmail.com</cp:lastModifiedBy>
  <cp:revision>1</cp:revision>
  <dcterms:created xsi:type="dcterms:W3CDTF">2019-09-17T07:35:11Z</dcterms:created>
  <dcterms:modified xsi:type="dcterms:W3CDTF">2019-09-17T07:35:48Z</dcterms:modified>
</cp:coreProperties>
</file>