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4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86" r:id="rId9"/>
    <p:sldId id="287" r:id="rId10"/>
    <p:sldId id="262" r:id="rId11"/>
    <p:sldId id="280" r:id="rId12"/>
    <p:sldId id="288" r:id="rId13"/>
    <p:sldId id="289" r:id="rId14"/>
    <p:sldId id="290" r:id="rId15"/>
    <p:sldId id="266" r:id="rId16"/>
    <p:sldId id="260" r:id="rId17"/>
    <p:sldId id="291" r:id="rId18"/>
    <p:sldId id="267" r:id="rId19"/>
    <p:sldId id="261" r:id="rId20"/>
    <p:sldId id="292" r:id="rId21"/>
    <p:sldId id="293" r:id="rId22"/>
    <p:sldId id="29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svg"/><Relationship Id="rId1" Type="http://schemas.openxmlformats.org/officeDocument/2006/relationships/image" Target="../media/image36.png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4" Type="http://schemas.openxmlformats.org/officeDocument/2006/relationships/image" Target="../media/image4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140BD9-445D-4567-8617-F58822F3BD7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46ECDFD-F4C1-4E2C-AECD-7375DCD5221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EMS provides options and ranges regarding delivery of services so customers can select from zero to any number of pre-paid hours of services they Need.</a:t>
          </a:r>
          <a:endParaRPr lang="en-US" dirty="0">
            <a:highlight>
              <a:srgbClr val="FF0000"/>
            </a:highlight>
          </a:endParaRPr>
        </a:p>
      </dgm:t>
    </dgm:pt>
    <dgm:pt modelId="{189EE28A-7B1E-4203-98B7-7AFC80951B7F}" type="parTrans" cxnId="{EEF7CA10-B1A9-4630-ACA5-57ED5C4808DF}">
      <dgm:prSet/>
      <dgm:spPr/>
      <dgm:t>
        <a:bodyPr/>
        <a:lstStyle/>
        <a:p>
          <a:endParaRPr lang="en-US"/>
        </a:p>
      </dgm:t>
    </dgm:pt>
    <dgm:pt modelId="{60A7D134-5FB3-415E-9A22-0E0345FA8D27}" type="sibTrans" cxnId="{EEF7CA10-B1A9-4630-ACA5-57ED5C4808DF}">
      <dgm:prSet/>
      <dgm:spPr/>
      <dgm:t>
        <a:bodyPr/>
        <a:lstStyle/>
        <a:p>
          <a:endParaRPr lang="en-US"/>
        </a:p>
      </dgm:t>
    </dgm:pt>
    <dgm:pt modelId="{1718E893-02F0-4399-9F8E-7DDE4C69B455}">
      <dgm:prSet/>
      <dgm:spPr/>
      <dgm:t>
        <a:bodyPr/>
        <a:lstStyle/>
        <a:p>
          <a:r>
            <a:rPr lang="en-GB"/>
            <a:t>EMS is not recommended for small and medium enterprises, which usually cover their need with core HEC</a:t>
          </a:r>
          <a:endParaRPr lang="en-US"/>
        </a:p>
      </dgm:t>
    </dgm:pt>
    <dgm:pt modelId="{F3E64351-0406-4FE2-ADED-32919931BAE2}" type="parTrans" cxnId="{196919C5-8890-4924-9482-463FF70596AF}">
      <dgm:prSet/>
      <dgm:spPr/>
      <dgm:t>
        <a:bodyPr/>
        <a:lstStyle/>
        <a:p>
          <a:endParaRPr lang="en-US"/>
        </a:p>
      </dgm:t>
    </dgm:pt>
    <dgm:pt modelId="{06FA5ABC-1DC5-4D1E-9931-B746A8D3D7DD}" type="sibTrans" cxnId="{196919C5-8890-4924-9482-463FF70596AF}">
      <dgm:prSet/>
      <dgm:spPr/>
      <dgm:t>
        <a:bodyPr/>
        <a:lstStyle/>
        <a:p>
          <a:endParaRPr lang="en-US"/>
        </a:p>
      </dgm:t>
    </dgm:pt>
    <dgm:pt modelId="{4F4EE9F8-EFA0-468F-8C88-03D305B1C40A}">
      <dgm:prSet/>
      <dgm:spPr/>
      <dgm:t>
        <a:bodyPr/>
        <a:lstStyle/>
        <a:p>
          <a:r>
            <a:rPr lang="en-GB"/>
            <a:t>SAP HEC core is a standard service offering and cannot be adapted to customer needs</a:t>
          </a:r>
          <a:endParaRPr lang="en-US"/>
        </a:p>
      </dgm:t>
    </dgm:pt>
    <dgm:pt modelId="{62A81E29-0637-4626-BEEB-08C71AAE97BE}" type="parTrans" cxnId="{3307CD6B-F21E-4A32-8D94-EBF192FB8FCA}">
      <dgm:prSet/>
      <dgm:spPr/>
      <dgm:t>
        <a:bodyPr/>
        <a:lstStyle/>
        <a:p>
          <a:endParaRPr lang="en-US"/>
        </a:p>
      </dgm:t>
    </dgm:pt>
    <dgm:pt modelId="{B0B2E0BA-4C94-450D-B227-3D342B680FD8}" type="sibTrans" cxnId="{3307CD6B-F21E-4A32-8D94-EBF192FB8FCA}">
      <dgm:prSet/>
      <dgm:spPr/>
      <dgm:t>
        <a:bodyPr/>
        <a:lstStyle/>
        <a:p>
          <a:endParaRPr lang="en-US"/>
        </a:p>
      </dgm:t>
    </dgm:pt>
    <dgm:pt modelId="{8487A857-BD4D-4763-8CB3-F3F4B6BFDA64}" type="pres">
      <dgm:prSet presAssocID="{51140BD9-445D-4567-8617-F58822F3BD70}" presName="root" presStyleCnt="0">
        <dgm:presLayoutVars>
          <dgm:dir/>
          <dgm:resizeHandles val="exact"/>
        </dgm:presLayoutVars>
      </dgm:prSet>
      <dgm:spPr/>
    </dgm:pt>
    <dgm:pt modelId="{016B9B93-65E2-4EBB-800A-13F624E79C8D}" type="pres">
      <dgm:prSet presAssocID="{51140BD9-445D-4567-8617-F58822F3BD70}" presName="container" presStyleCnt="0">
        <dgm:presLayoutVars>
          <dgm:dir/>
          <dgm:resizeHandles val="exact"/>
        </dgm:presLayoutVars>
      </dgm:prSet>
      <dgm:spPr/>
    </dgm:pt>
    <dgm:pt modelId="{84EC79EF-DE02-4F38-B52C-AEB9D043ED6A}" type="pres">
      <dgm:prSet presAssocID="{546ECDFD-F4C1-4E2C-AECD-7375DCD5221F}" presName="compNode" presStyleCnt="0"/>
      <dgm:spPr/>
    </dgm:pt>
    <dgm:pt modelId="{F3391143-0015-4519-8ED0-5E68A13CC48A}" type="pres">
      <dgm:prSet presAssocID="{546ECDFD-F4C1-4E2C-AECD-7375DCD5221F}" presName="iconBgRect" presStyleLbl="bgShp" presStyleIdx="0" presStyleCnt="3"/>
      <dgm:spPr/>
    </dgm:pt>
    <dgm:pt modelId="{7D0028FD-7898-4D64-85AC-497121A0CAA8}" type="pres">
      <dgm:prSet presAssocID="{546ECDFD-F4C1-4E2C-AECD-7375DCD5221F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B8864461-3A3E-485E-B202-A4CFC4C12CA3}" type="pres">
      <dgm:prSet presAssocID="{546ECDFD-F4C1-4E2C-AECD-7375DCD5221F}" presName="spaceRect" presStyleCnt="0"/>
      <dgm:spPr/>
    </dgm:pt>
    <dgm:pt modelId="{BADFC2CD-F8E9-45CE-B7CA-242BF6EAAEC2}" type="pres">
      <dgm:prSet presAssocID="{546ECDFD-F4C1-4E2C-AECD-7375DCD5221F}" presName="textRect" presStyleLbl="revTx" presStyleIdx="0" presStyleCnt="3">
        <dgm:presLayoutVars>
          <dgm:chMax val="1"/>
          <dgm:chPref val="1"/>
        </dgm:presLayoutVars>
      </dgm:prSet>
      <dgm:spPr/>
    </dgm:pt>
    <dgm:pt modelId="{5ED5EDE1-2013-45A0-95BA-E14C2C087C3E}" type="pres">
      <dgm:prSet presAssocID="{60A7D134-5FB3-415E-9A22-0E0345FA8D27}" presName="sibTrans" presStyleLbl="sibTrans2D1" presStyleIdx="0" presStyleCnt="0"/>
      <dgm:spPr/>
    </dgm:pt>
    <dgm:pt modelId="{E35C86AF-6FFD-48FA-9A1E-ECA89C1081EA}" type="pres">
      <dgm:prSet presAssocID="{1718E893-02F0-4399-9F8E-7DDE4C69B455}" presName="compNode" presStyleCnt="0"/>
      <dgm:spPr/>
    </dgm:pt>
    <dgm:pt modelId="{59E81066-B38D-4AA6-AC44-1C56F401E4E2}" type="pres">
      <dgm:prSet presAssocID="{1718E893-02F0-4399-9F8E-7DDE4C69B455}" presName="iconBgRect" presStyleLbl="bgShp" presStyleIdx="1" presStyleCnt="3"/>
      <dgm:spPr/>
    </dgm:pt>
    <dgm:pt modelId="{B87C5A22-2BDA-49F5-A031-9548C1556D26}" type="pres">
      <dgm:prSet presAssocID="{1718E893-02F0-4399-9F8E-7DDE4C69B455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mera"/>
        </a:ext>
      </dgm:extLst>
    </dgm:pt>
    <dgm:pt modelId="{D1DC1E3A-E061-437B-AE1C-AF692D2E3245}" type="pres">
      <dgm:prSet presAssocID="{1718E893-02F0-4399-9F8E-7DDE4C69B455}" presName="spaceRect" presStyleCnt="0"/>
      <dgm:spPr/>
    </dgm:pt>
    <dgm:pt modelId="{446468CC-FCC0-40BB-A573-6906BBBF0A30}" type="pres">
      <dgm:prSet presAssocID="{1718E893-02F0-4399-9F8E-7DDE4C69B455}" presName="textRect" presStyleLbl="revTx" presStyleIdx="1" presStyleCnt="3">
        <dgm:presLayoutVars>
          <dgm:chMax val="1"/>
          <dgm:chPref val="1"/>
        </dgm:presLayoutVars>
      </dgm:prSet>
      <dgm:spPr/>
    </dgm:pt>
    <dgm:pt modelId="{DF8B9660-3A3F-4461-BD65-3F949CFC83E4}" type="pres">
      <dgm:prSet presAssocID="{06FA5ABC-1DC5-4D1E-9931-B746A8D3D7DD}" presName="sibTrans" presStyleLbl="sibTrans2D1" presStyleIdx="0" presStyleCnt="0"/>
      <dgm:spPr/>
    </dgm:pt>
    <dgm:pt modelId="{53C2A95E-1144-42BE-A9E3-D37D19F4625D}" type="pres">
      <dgm:prSet presAssocID="{4F4EE9F8-EFA0-468F-8C88-03D305B1C40A}" presName="compNode" presStyleCnt="0"/>
      <dgm:spPr/>
    </dgm:pt>
    <dgm:pt modelId="{B56D60A0-C75A-463F-8565-F5027B643AC9}" type="pres">
      <dgm:prSet presAssocID="{4F4EE9F8-EFA0-468F-8C88-03D305B1C40A}" presName="iconBgRect" presStyleLbl="bgShp" presStyleIdx="2" presStyleCnt="3"/>
      <dgm:spPr/>
    </dgm:pt>
    <dgm:pt modelId="{43A7324A-72E5-42E8-95F4-276E86ED3BF4}" type="pres">
      <dgm:prSet presAssocID="{4F4EE9F8-EFA0-468F-8C88-03D305B1C40A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AA7F887B-FCB7-4FC6-9245-A3D501732923}" type="pres">
      <dgm:prSet presAssocID="{4F4EE9F8-EFA0-468F-8C88-03D305B1C40A}" presName="spaceRect" presStyleCnt="0"/>
      <dgm:spPr/>
    </dgm:pt>
    <dgm:pt modelId="{30D58CB5-94BC-4AC9-B4B2-698685E9378A}" type="pres">
      <dgm:prSet presAssocID="{4F4EE9F8-EFA0-468F-8C88-03D305B1C40A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EEF7CA10-B1A9-4630-ACA5-57ED5C4808DF}" srcId="{51140BD9-445D-4567-8617-F58822F3BD70}" destId="{546ECDFD-F4C1-4E2C-AECD-7375DCD5221F}" srcOrd="0" destOrd="0" parTransId="{189EE28A-7B1E-4203-98B7-7AFC80951B7F}" sibTransId="{60A7D134-5FB3-415E-9A22-0E0345FA8D27}"/>
    <dgm:cxn modelId="{3307CD6B-F21E-4A32-8D94-EBF192FB8FCA}" srcId="{51140BD9-445D-4567-8617-F58822F3BD70}" destId="{4F4EE9F8-EFA0-468F-8C88-03D305B1C40A}" srcOrd="2" destOrd="0" parTransId="{62A81E29-0637-4626-BEEB-08C71AAE97BE}" sibTransId="{B0B2E0BA-4C94-450D-B227-3D342B680FD8}"/>
    <dgm:cxn modelId="{54DD4C97-87A5-48FE-B539-389B19D7B823}" type="presOf" srcId="{51140BD9-445D-4567-8617-F58822F3BD70}" destId="{8487A857-BD4D-4763-8CB3-F3F4B6BFDA64}" srcOrd="0" destOrd="0" presId="urn:microsoft.com/office/officeart/2018/2/layout/IconCircleList"/>
    <dgm:cxn modelId="{9B27DB9D-F34E-4FA7-9C5E-DF27EA947C43}" type="presOf" srcId="{546ECDFD-F4C1-4E2C-AECD-7375DCD5221F}" destId="{BADFC2CD-F8E9-45CE-B7CA-242BF6EAAEC2}" srcOrd="0" destOrd="0" presId="urn:microsoft.com/office/officeart/2018/2/layout/IconCircleList"/>
    <dgm:cxn modelId="{15906CA6-F462-4F60-AAEC-415C57EA78B6}" type="presOf" srcId="{4F4EE9F8-EFA0-468F-8C88-03D305B1C40A}" destId="{30D58CB5-94BC-4AC9-B4B2-698685E9378A}" srcOrd="0" destOrd="0" presId="urn:microsoft.com/office/officeart/2018/2/layout/IconCircleList"/>
    <dgm:cxn modelId="{687FC6B0-6044-4822-AF60-A96334050D78}" type="presOf" srcId="{1718E893-02F0-4399-9F8E-7DDE4C69B455}" destId="{446468CC-FCC0-40BB-A573-6906BBBF0A30}" srcOrd="0" destOrd="0" presId="urn:microsoft.com/office/officeart/2018/2/layout/IconCircleList"/>
    <dgm:cxn modelId="{196919C5-8890-4924-9482-463FF70596AF}" srcId="{51140BD9-445D-4567-8617-F58822F3BD70}" destId="{1718E893-02F0-4399-9F8E-7DDE4C69B455}" srcOrd="1" destOrd="0" parTransId="{F3E64351-0406-4FE2-ADED-32919931BAE2}" sibTransId="{06FA5ABC-1DC5-4D1E-9931-B746A8D3D7DD}"/>
    <dgm:cxn modelId="{6569D9D7-3366-45D8-860A-8976957647B0}" type="presOf" srcId="{06FA5ABC-1DC5-4D1E-9931-B746A8D3D7DD}" destId="{DF8B9660-3A3F-4461-BD65-3F949CFC83E4}" srcOrd="0" destOrd="0" presId="urn:microsoft.com/office/officeart/2018/2/layout/IconCircleList"/>
    <dgm:cxn modelId="{20D23BF0-9936-4B55-9616-D43E2FCC3027}" type="presOf" srcId="{60A7D134-5FB3-415E-9A22-0E0345FA8D27}" destId="{5ED5EDE1-2013-45A0-95BA-E14C2C087C3E}" srcOrd="0" destOrd="0" presId="urn:microsoft.com/office/officeart/2018/2/layout/IconCircleList"/>
    <dgm:cxn modelId="{9C5C5A91-D4F3-40C6-992C-79226F02FE99}" type="presParOf" srcId="{8487A857-BD4D-4763-8CB3-F3F4B6BFDA64}" destId="{016B9B93-65E2-4EBB-800A-13F624E79C8D}" srcOrd="0" destOrd="0" presId="urn:microsoft.com/office/officeart/2018/2/layout/IconCircleList"/>
    <dgm:cxn modelId="{42A353E5-091B-4B37-8DA3-F364E0F098C2}" type="presParOf" srcId="{016B9B93-65E2-4EBB-800A-13F624E79C8D}" destId="{84EC79EF-DE02-4F38-B52C-AEB9D043ED6A}" srcOrd="0" destOrd="0" presId="urn:microsoft.com/office/officeart/2018/2/layout/IconCircleList"/>
    <dgm:cxn modelId="{FC0B1EB0-70AB-490E-8D6C-D2E8FC991D73}" type="presParOf" srcId="{84EC79EF-DE02-4F38-B52C-AEB9D043ED6A}" destId="{F3391143-0015-4519-8ED0-5E68A13CC48A}" srcOrd="0" destOrd="0" presId="urn:microsoft.com/office/officeart/2018/2/layout/IconCircleList"/>
    <dgm:cxn modelId="{A355089C-94F2-419E-93C5-A517D6531021}" type="presParOf" srcId="{84EC79EF-DE02-4F38-B52C-AEB9D043ED6A}" destId="{7D0028FD-7898-4D64-85AC-497121A0CAA8}" srcOrd="1" destOrd="0" presId="urn:microsoft.com/office/officeart/2018/2/layout/IconCircleList"/>
    <dgm:cxn modelId="{78FCD194-E34A-4F28-A47A-E1748AEDEF4B}" type="presParOf" srcId="{84EC79EF-DE02-4F38-B52C-AEB9D043ED6A}" destId="{B8864461-3A3E-485E-B202-A4CFC4C12CA3}" srcOrd="2" destOrd="0" presId="urn:microsoft.com/office/officeart/2018/2/layout/IconCircleList"/>
    <dgm:cxn modelId="{A153E72B-D22D-499C-9B6C-2003E66C2E86}" type="presParOf" srcId="{84EC79EF-DE02-4F38-B52C-AEB9D043ED6A}" destId="{BADFC2CD-F8E9-45CE-B7CA-242BF6EAAEC2}" srcOrd="3" destOrd="0" presId="urn:microsoft.com/office/officeart/2018/2/layout/IconCircleList"/>
    <dgm:cxn modelId="{FACF8B6A-498A-40C7-861A-BF29CF4A843C}" type="presParOf" srcId="{016B9B93-65E2-4EBB-800A-13F624E79C8D}" destId="{5ED5EDE1-2013-45A0-95BA-E14C2C087C3E}" srcOrd="1" destOrd="0" presId="urn:microsoft.com/office/officeart/2018/2/layout/IconCircleList"/>
    <dgm:cxn modelId="{09E90225-4549-4297-8EDE-02179872807E}" type="presParOf" srcId="{016B9B93-65E2-4EBB-800A-13F624E79C8D}" destId="{E35C86AF-6FFD-48FA-9A1E-ECA89C1081EA}" srcOrd="2" destOrd="0" presId="urn:microsoft.com/office/officeart/2018/2/layout/IconCircleList"/>
    <dgm:cxn modelId="{D9FF70FA-BA9A-4114-A369-AE5EF3475BBA}" type="presParOf" srcId="{E35C86AF-6FFD-48FA-9A1E-ECA89C1081EA}" destId="{59E81066-B38D-4AA6-AC44-1C56F401E4E2}" srcOrd="0" destOrd="0" presId="urn:microsoft.com/office/officeart/2018/2/layout/IconCircleList"/>
    <dgm:cxn modelId="{534A5C88-D2D7-4D1D-84ED-57602D2E011F}" type="presParOf" srcId="{E35C86AF-6FFD-48FA-9A1E-ECA89C1081EA}" destId="{B87C5A22-2BDA-49F5-A031-9548C1556D26}" srcOrd="1" destOrd="0" presId="urn:microsoft.com/office/officeart/2018/2/layout/IconCircleList"/>
    <dgm:cxn modelId="{FEB2DB81-BAAE-4AB4-B226-2C0FB8A8B3DC}" type="presParOf" srcId="{E35C86AF-6FFD-48FA-9A1E-ECA89C1081EA}" destId="{D1DC1E3A-E061-437B-AE1C-AF692D2E3245}" srcOrd="2" destOrd="0" presId="urn:microsoft.com/office/officeart/2018/2/layout/IconCircleList"/>
    <dgm:cxn modelId="{310A065B-D747-44C5-A8E7-59E6E90C622B}" type="presParOf" srcId="{E35C86AF-6FFD-48FA-9A1E-ECA89C1081EA}" destId="{446468CC-FCC0-40BB-A573-6906BBBF0A30}" srcOrd="3" destOrd="0" presId="urn:microsoft.com/office/officeart/2018/2/layout/IconCircleList"/>
    <dgm:cxn modelId="{3EDC9AE5-D036-4E12-A3B1-D7B1A227B014}" type="presParOf" srcId="{016B9B93-65E2-4EBB-800A-13F624E79C8D}" destId="{DF8B9660-3A3F-4461-BD65-3F949CFC83E4}" srcOrd="3" destOrd="0" presId="urn:microsoft.com/office/officeart/2018/2/layout/IconCircleList"/>
    <dgm:cxn modelId="{887449D6-BA9B-490E-A8C4-BEEAD2D3E42F}" type="presParOf" srcId="{016B9B93-65E2-4EBB-800A-13F624E79C8D}" destId="{53C2A95E-1144-42BE-A9E3-D37D19F4625D}" srcOrd="4" destOrd="0" presId="urn:microsoft.com/office/officeart/2018/2/layout/IconCircleList"/>
    <dgm:cxn modelId="{95E8C460-253F-4318-A33E-568559D1C58C}" type="presParOf" srcId="{53C2A95E-1144-42BE-A9E3-D37D19F4625D}" destId="{B56D60A0-C75A-463F-8565-F5027B643AC9}" srcOrd="0" destOrd="0" presId="urn:microsoft.com/office/officeart/2018/2/layout/IconCircleList"/>
    <dgm:cxn modelId="{9E9493F5-91A0-4E92-ABF6-EC352D751536}" type="presParOf" srcId="{53C2A95E-1144-42BE-A9E3-D37D19F4625D}" destId="{43A7324A-72E5-42E8-95F4-276E86ED3BF4}" srcOrd="1" destOrd="0" presId="urn:microsoft.com/office/officeart/2018/2/layout/IconCircleList"/>
    <dgm:cxn modelId="{5065888A-5B23-45CF-842F-5CE55B4B4327}" type="presParOf" srcId="{53C2A95E-1144-42BE-A9E3-D37D19F4625D}" destId="{AA7F887B-FCB7-4FC6-9245-A3D501732923}" srcOrd="2" destOrd="0" presId="urn:microsoft.com/office/officeart/2018/2/layout/IconCircleList"/>
    <dgm:cxn modelId="{4DA6EC74-37CA-483F-8C78-5C9BDBDC0C06}" type="presParOf" srcId="{53C2A95E-1144-42BE-A9E3-D37D19F4625D}" destId="{30D58CB5-94BC-4AC9-B4B2-698685E9378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FCFA81-5AB4-4AC4-935F-44656D8B958B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C0EC7B9-2DB1-454F-AFF2-019E9B4183EB}">
      <dgm:prSet/>
      <dgm:spPr/>
      <dgm:t>
        <a:bodyPr/>
        <a:lstStyle/>
        <a:p>
          <a:r>
            <a:rPr lang="en-GB"/>
            <a:t>Cloud Choice Profit model is not applicable on S/4HANA Cloud single tenant edition</a:t>
          </a:r>
          <a:endParaRPr lang="en-US"/>
        </a:p>
      </dgm:t>
    </dgm:pt>
    <dgm:pt modelId="{7D456D1C-8BBB-4176-AC89-2C5C0CAC0BD5}" type="parTrans" cxnId="{357A399B-40A8-4B19-A2AA-433A9A142130}">
      <dgm:prSet/>
      <dgm:spPr/>
      <dgm:t>
        <a:bodyPr/>
        <a:lstStyle/>
        <a:p>
          <a:endParaRPr lang="en-US"/>
        </a:p>
      </dgm:t>
    </dgm:pt>
    <dgm:pt modelId="{0811494A-8797-4024-8AB7-432702F96C71}" type="sibTrans" cxnId="{357A399B-40A8-4B19-A2AA-433A9A142130}">
      <dgm:prSet/>
      <dgm:spPr/>
      <dgm:t>
        <a:bodyPr/>
        <a:lstStyle/>
        <a:p>
          <a:endParaRPr lang="en-US"/>
        </a:p>
      </dgm:t>
    </dgm:pt>
    <dgm:pt modelId="{0663E7CD-3BDA-4BDC-B9F6-95548F5E8C5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F7E9D80E-5BA9-46CB-B7F6-00EE1FD576B2}" type="parTrans" cxnId="{F6079741-7FBE-49BE-AA0B-ABBA57CA2392}">
      <dgm:prSet/>
      <dgm:spPr/>
      <dgm:t>
        <a:bodyPr/>
        <a:lstStyle/>
        <a:p>
          <a:endParaRPr lang="en-US"/>
        </a:p>
      </dgm:t>
    </dgm:pt>
    <dgm:pt modelId="{B167D23D-D8DA-4308-AFFE-4467A117F139}" type="sibTrans" cxnId="{F6079741-7FBE-49BE-AA0B-ABBA57CA2392}">
      <dgm:prSet/>
      <dgm:spPr/>
      <dgm:t>
        <a:bodyPr/>
        <a:lstStyle/>
        <a:p>
          <a:endParaRPr lang="en-US"/>
        </a:p>
      </dgm:t>
    </dgm:pt>
    <dgm:pt modelId="{2BD49F90-C215-4454-8D98-404A5D8A8A5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dirty="0">
            <a:highlight>
              <a:srgbClr val="FF0000"/>
            </a:highlight>
          </a:endParaRPr>
        </a:p>
      </dgm:t>
    </dgm:pt>
    <dgm:pt modelId="{280AD7DB-0FE9-4172-A581-C51ED3E7BA9E}" type="parTrans" cxnId="{AFD8DA6B-7304-4B21-9F2B-F2744806805A}">
      <dgm:prSet/>
      <dgm:spPr/>
      <dgm:t>
        <a:bodyPr/>
        <a:lstStyle/>
        <a:p>
          <a:endParaRPr lang="en-US"/>
        </a:p>
      </dgm:t>
    </dgm:pt>
    <dgm:pt modelId="{A995A54B-159A-4D86-8C57-28B23010CF47}" type="sibTrans" cxnId="{AFD8DA6B-7304-4B21-9F2B-F2744806805A}">
      <dgm:prSet/>
      <dgm:spPr/>
      <dgm:t>
        <a:bodyPr/>
        <a:lstStyle/>
        <a:p>
          <a:endParaRPr lang="en-US"/>
        </a:p>
      </dgm:t>
    </dgm:pt>
    <dgm:pt modelId="{23D8C893-5AFB-4430-87C0-FAA30FF4B54E}">
      <dgm:prSet/>
      <dgm:spPr/>
      <dgm:t>
        <a:bodyPr/>
        <a:lstStyle/>
        <a:p>
          <a:r>
            <a:rPr lang="en-GB"/>
            <a:t>On the SAP S/4HANA Cloud, single tenant edition scenario the customer has the option of BYOL (Bring your own License) model.</a:t>
          </a:r>
          <a:endParaRPr lang="en-US"/>
        </a:p>
      </dgm:t>
    </dgm:pt>
    <dgm:pt modelId="{35ED3B8C-A7F8-4FF9-9AB0-00D67E66FF6E}" type="parTrans" cxnId="{0BFA8515-107C-4E62-9259-CD1ED85A61EA}">
      <dgm:prSet/>
      <dgm:spPr/>
      <dgm:t>
        <a:bodyPr/>
        <a:lstStyle/>
        <a:p>
          <a:endParaRPr lang="en-US"/>
        </a:p>
      </dgm:t>
    </dgm:pt>
    <dgm:pt modelId="{23B2ED67-163A-4EEA-B29E-497DD19065E9}" type="sibTrans" cxnId="{0BFA8515-107C-4E62-9259-CD1ED85A61EA}">
      <dgm:prSet/>
      <dgm:spPr/>
      <dgm:t>
        <a:bodyPr/>
        <a:lstStyle/>
        <a:p>
          <a:endParaRPr lang="en-US"/>
        </a:p>
      </dgm:t>
    </dgm:pt>
    <dgm:pt modelId="{5161F270-2B22-4D72-AB8D-D4CE375D9D30}" type="pres">
      <dgm:prSet presAssocID="{68FCFA81-5AB4-4AC4-935F-44656D8B958B}" presName="diagram" presStyleCnt="0">
        <dgm:presLayoutVars>
          <dgm:dir/>
          <dgm:resizeHandles val="exact"/>
        </dgm:presLayoutVars>
      </dgm:prSet>
      <dgm:spPr/>
    </dgm:pt>
    <dgm:pt modelId="{A82DF31F-8820-4506-B976-26E734442FC5}" type="pres">
      <dgm:prSet presAssocID="{BC0EC7B9-2DB1-454F-AFF2-019E9B4183EB}" presName="node" presStyleLbl="node1" presStyleIdx="0" presStyleCnt="4">
        <dgm:presLayoutVars>
          <dgm:bulletEnabled val="1"/>
        </dgm:presLayoutVars>
      </dgm:prSet>
      <dgm:spPr/>
    </dgm:pt>
    <dgm:pt modelId="{ED56DD87-5A0A-44DD-AD8E-5D51657EBB30}" type="pres">
      <dgm:prSet presAssocID="{0811494A-8797-4024-8AB7-432702F96C71}" presName="sibTrans" presStyleCnt="0"/>
      <dgm:spPr/>
    </dgm:pt>
    <dgm:pt modelId="{8359A709-B5AC-45B3-B6F1-28EB27D2C837}" type="pres">
      <dgm:prSet presAssocID="{0663E7CD-3BDA-4BDC-B9F6-95548F5E8C5D}" presName="node" presStyleLbl="node1" presStyleIdx="1" presStyleCnt="4">
        <dgm:presLayoutVars>
          <dgm:bulletEnabled val="1"/>
        </dgm:presLayoutVars>
      </dgm:prSet>
      <dgm:spPr/>
    </dgm:pt>
    <dgm:pt modelId="{EA72BD2D-1749-44C3-81B7-658EAC0815AC}" type="pres">
      <dgm:prSet presAssocID="{B167D23D-D8DA-4308-AFFE-4467A117F139}" presName="sibTrans" presStyleCnt="0"/>
      <dgm:spPr/>
    </dgm:pt>
    <dgm:pt modelId="{638A599D-91B9-439D-AE1C-41D78130BEF4}" type="pres">
      <dgm:prSet presAssocID="{2BD49F90-C215-4454-8D98-404A5D8A8A5E}" presName="node" presStyleLbl="node1" presStyleIdx="2" presStyleCnt="4">
        <dgm:presLayoutVars>
          <dgm:bulletEnabled val="1"/>
        </dgm:presLayoutVars>
      </dgm:prSet>
      <dgm:spPr/>
    </dgm:pt>
    <dgm:pt modelId="{99D91C61-3104-402B-BBDA-F30D80148E99}" type="pres">
      <dgm:prSet presAssocID="{A995A54B-159A-4D86-8C57-28B23010CF47}" presName="sibTrans" presStyleCnt="0"/>
      <dgm:spPr/>
    </dgm:pt>
    <dgm:pt modelId="{75E6BB7D-697B-4B8A-BCB2-FEE83D6A75DA}" type="pres">
      <dgm:prSet presAssocID="{23D8C893-5AFB-4430-87C0-FAA30FF4B54E}" presName="node" presStyleLbl="node1" presStyleIdx="3" presStyleCnt="4">
        <dgm:presLayoutVars>
          <dgm:bulletEnabled val="1"/>
        </dgm:presLayoutVars>
      </dgm:prSet>
      <dgm:spPr/>
    </dgm:pt>
  </dgm:ptLst>
  <dgm:cxnLst>
    <dgm:cxn modelId="{98DCEB11-798E-4820-BD2F-51C2783B11EC}" type="presOf" srcId="{68FCFA81-5AB4-4AC4-935F-44656D8B958B}" destId="{5161F270-2B22-4D72-AB8D-D4CE375D9D30}" srcOrd="0" destOrd="0" presId="urn:microsoft.com/office/officeart/2005/8/layout/default"/>
    <dgm:cxn modelId="{0BFA8515-107C-4E62-9259-CD1ED85A61EA}" srcId="{68FCFA81-5AB4-4AC4-935F-44656D8B958B}" destId="{23D8C893-5AFB-4430-87C0-FAA30FF4B54E}" srcOrd="3" destOrd="0" parTransId="{35ED3B8C-A7F8-4FF9-9AB0-00D67E66FF6E}" sibTransId="{23B2ED67-163A-4EEA-B29E-497DD19065E9}"/>
    <dgm:cxn modelId="{F6079741-7FBE-49BE-AA0B-ABBA57CA2392}" srcId="{68FCFA81-5AB4-4AC4-935F-44656D8B958B}" destId="{0663E7CD-3BDA-4BDC-B9F6-95548F5E8C5D}" srcOrd="1" destOrd="0" parTransId="{F7E9D80E-5BA9-46CB-B7F6-00EE1FD576B2}" sibTransId="{B167D23D-D8DA-4308-AFFE-4467A117F139}"/>
    <dgm:cxn modelId="{AFD8DA6B-7304-4B21-9F2B-F2744806805A}" srcId="{68FCFA81-5AB4-4AC4-935F-44656D8B958B}" destId="{2BD49F90-C215-4454-8D98-404A5D8A8A5E}" srcOrd="2" destOrd="0" parTransId="{280AD7DB-0FE9-4172-A581-C51ED3E7BA9E}" sibTransId="{A995A54B-159A-4D86-8C57-28B23010CF47}"/>
    <dgm:cxn modelId="{357A399B-40A8-4B19-A2AA-433A9A142130}" srcId="{68FCFA81-5AB4-4AC4-935F-44656D8B958B}" destId="{BC0EC7B9-2DB1-454F-AFF2-019E9B4183EB}" srcOrd="0" destOrd="0" parTransId="{7D456D1C-8BBB-4176-AC89-2C5C0CAC0BD5}" sibTransId="{0811494A-8797-4024-8AB7-432702F96C71}"/>
    <dgm:cxn modelId="{E69D2DB1-70D8-4420-9D39-292DC7D99AE7}" type="presOf" srcId="{BC0EC7B9-2DB1-454F-AFF2-019E9B4183EB}" destId="{A82DF31F-8820-4506-B976-26E734442FC5}" srcOrd="0" destOrd="0" presId="urn:microsoft.com/office/officeart/2005/8/layout/default"/>
    <dgm:cxn modelId="{99CD36B5-B87C-4926-A7BA-D4A445CB518A}" type="presOf" srcId="{2BD49F90-C215-4454-8D98-404A5D8A8A5E}" destId="{638A599D-91B9-439D-AE1C-41D78130BEF4}" srcOrd="0" destOrd="0" presId="urn:microsoft.com/office/officeart/2005/8/layout/default"/>
    <dgm:cxn modelId="{3A5839BD-16D1-4F2C-8D68-E9C71445C20D}" type="presOf" srcId="{0663E7CD-3BDA-4BDC-B9F6-95548F5E8C5D}" destId="{8359A709-B5AC-45B3-B6F1-28EB27D2C837}" srcOrd="0" destOrd="0" presId="urn:microsoft.com/office/officeart/2005/8/layout/default"/>
    <dgm:cxn modelId="{074392DF-B751-4C93-8EC1-1B274ED3F819}" type="presOf" srcId="{23D8C893-5AFB-4430-87C0-FAA30FF4B54E}" destId="{75E6BB7D-697B-4B8A-BCB2-FEE83D6A75DA}" srcOrd="0" destOrd="0" presId="urn:microsoft.com/office/officeart/2005/8/layout/default"/>
    <dgm:cxn modelId="{4CB274E3-9D64-478E-8CF4-136CE75A2E1F}" type="presParOf" srcId="{5161F270-2B22-4D72-AB8D-D4CE375D9D30}" destId="{A82DF31F-8820-4506-B976-26E734442FC5}" srcOrd="0" destOrd="0" presId="urn:microsoft.com/office/officeart/2005/8/layout/default"/>
    <dgm:cxn modelId="{D2BEEB9B-C351-4EB9-B808-54AD5D1B2493}" type="presParOf" srcId="{5161F270-2B22-4D72-AB8D-D4CE375D9D30}" destId="{ED56DD87-5A0A-44DD-AD8E-5D51657EBB30}" srcOrd="1" destOrd="0" presId="urn:microsoft.com/office/officeart/2005/8/layout/default"/>
    <dgm:cxn modelId="{1CFA41D6-2A3B-4960-9836-855F391DDEE7}" type="presParOf" srcId="{5161F270-2B22-4D72-AB8D-D4CE375D9D30}" destId="{8359A709-B5AC-45B3-B6F1-28EB27D2C837}" srcOrd="2" destOrd="0" presId="urn:microsoft.com/office/officeart/2005/8/layout/default"/>
    <dgm:cxn modelId="{89533E70-BB99-4E15-9A7C-9A519A763CED}" type="presParOf" srcId="{5161F270-2B22-4D72-AB8D-D4CE375D9D30}" destId="{EA72BD2D-1749-44C3-81B7-658EAC0815AC}" srcOrd="3" destOrd="0" presId="urn:microsoft.com/office/officeart/2005/8/layout/default"/>
    <dgm:cxn modelId="{3C826020-913E-495F-818A-17B134FC7152}" type="presParOf" srcId="{5161F270-2B22-4D72-AB8D-D4CE375D9D30}" destId="{638A599D-91B9-439D-AE1C-41D78130BEF4}" srcOrd="4" destOrd="0" presId="urn:microsoft.com/office/officeart/2005/8/layout/default"/>
    <dgm:cxn modelId="{DAFEC051-37E7-4585-A00A-1E9A162A8F23}" type="presParOf" srcId="{5161F270-2B22-4D72-AB8D-D4CE375D9D30}" destId="{99D91C61-3104-402B-BBDA-F30D80148E99}" srcOrd="5" destOrd="0" presId="urn:microsoft.com/office/officeart/2005/8/layout/default"/>
    <dgm:cxn modelId="{83E3F3DD-7F15-4E26-B8C1-62048C3D1E11}" type="presParOf" srcId="{5161F270-2B22-4D72-AB8D-D4CE375D9D30}" destId="{75E6BB7D-697B-4B8A-BCB2-FEE83D6A75D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49EA68-3721-4E74-AFC4-3FAF0DCFB1D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A4753AE-FC71-462A-AD07-280E071342AA}">
      <dgm:prSet/>
      <dgm:spPr/>
      <dgm:t>
        <a:bodyPr/>
        <a:lstStyle/>
        <a:p>
          <a:r>
            <a:rPr lang="en-GB"/>
            <a:t>By leveraging SAP resources customers enable their key user to adapt business processes and reports according to their needs</a:t>
          </a:r>
          <a:endParaRPr lang="en-US"/>
        </a:p>
      </dgm:t>
    </dgm:pt>
    <dgm:pt modelId="{F06D0946-43F4-451E-90D6-47E968A90ACE}" type="parTrans" cxnId="{8D5E0E58-3CA4-4CDA-BD6B-16165F26AD23}">
      <dgm:prSet/>
      <dgm:spPr/>
      <dgm:t>
        <a:bodyPr/>
        <a:lstStyle/>
        <a:p>
          <a:endParaRPr lang="en-US"/>
        </a:p>
      </dgm:t>
    </dgm:pt>
    <dgm:pt modelId="{1BF7DF39-7122-4197-B88A-5B444007BACE}" type="sibTrans" cxnId="{8D5E0E58-3CA4-4CDA-BD6B-16165F26AD23}">
      <dgm:prSet/>
      <dgm:spPr/>
      <dgm:t>
        <a:bodyPr/>
        <a:lstStyle/>
        <a:p>
          <a:endParaRPr lang="en-US"/>
        </a:p>
      </dgm:t>
    </dgm:pt>
    <dgm:pt modelId="{C5F9008F-8C59-42D6-A65A-97769F0C513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dirty="0">
            <a:highlight>
              <a:srgbClr val="FF0000"/>
            </a:highlight>
          </a:endParaRPr>
        </a:p>
      </dgm:t>
    </dgm:pt>
    <dgm:pt modelId="{ACD571C5-836C-44D8-85B7-1F371AA0CCBA}" type="parTrans" cxnId="{8E0C8876-F957-47C5-BB8E-BCCD870BEF73}">
      <dgm:prSet/>
      <dgm:spPr/>
      <dgm:t>
        <a:bodyPr/>
        <a:lstStyle/>
        <a:p>
          <a:endParaRPr lang="en-US"/>
        </a:p>
      </dgm:t>
    </dgm:pt>
    <dgm:pt modelId="{74F0623E-ADD4-47D8-9B13-624E52397682}" type="sibTrans" cxnId="{8E0C8876-F957-47C5-BB8E-BCCD870BEF73}">
      <dgm:prSet/>
      <dgm:spPr/>
      <dgm:t>
        <a:bodyPr/>
        <a:lstStyle/>
        <a:p>
          <a:endParaRPr lang="en-US"/>
        </a:p>
      </dgm:t>
    </dgm:pt>
    <dgm:pt modelId="{1249EE98-DA4C-4E94-A620-E0225E6298B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dirty="0">
            <a:highlight>
              <a:srgbClr val="FF0000"/>
            </a:highlight>
          </a:endParaRPr>
        </a:p>
      </dgm:t>
    </dgm:pt>
    <dgm:pt modelId="{DC48F9D0-CBEB-40CE-9B33-BA4D3523824A}" type="parTrans" cxnId="{CDFDECE1-7E34-4350-AAB2-421CD5B0A186}">
      <dgm:prSet/>
      <dgm:spPr/>
      <dgm:t>
        <a:bodyPr/>
        <a:lstStyle/>
        <a:p>
          <a:endParaRPr lang="en-US"/>
        </a:p>
      </dgm:t>
    </dgm:pt>
    <dgm:pt modelId="{FDE04C68-8B66-43C2-819A-46D255A2C3E0}" type="sibTrans" cxnId="{CDFDECE1-7E34-4350-AAB2-421CD5B0A186}">
      <dgm:prSet/>
      <dgm:spPr/>
      <dgm:t>
        <a:bodyPr/>
        <a:lstStyle/>
        <a:p>
          <a:endParaRPr lang="en-US"/>
        </a:p>
      </dgm:t>
    </dgm:pt>
    <dgm:pt modelId="{7A9DD591-8F0C-417B-80EE-7090B07D026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dirty="0">
            <a:highlight>
              <a:srgbClr val="FF0000"/>
            </a:highlight>
          </a:endParaRPr>
        </a:p>
      </dgm:t>
    </dgm:pt>
    <dgm:pt modelId="{431028E3-C674-4ACB-8D4C-ACDDAFE0333C}" type="parTrans" cxnId="{853B2C74-F07D-4E7C-BA87-8C8EC4292156}">
      <dgm:prSet/>
      <dgm:spPr/>
      <dgm:t>
        <a:bodyPr/>
        <a:lstStyle/>
        <a:p>
          <a:endParaRPr lang="en-US"/>
        </a:p>
      </dgm:t>
    </dgm:pt>
    <dgm:pt modelId="{115C5AE7-97B5-4CF2-88F8-548896B42C8A}" type="sibTrans" cxnId="{853B2C74-F07D-4E7C-BA87-8C8EC4292156}">
      <dgm:prSet/>
      <dgm:spPr/>
      <dgm:t>
        <a:bodyPr/>
        <a:lstStyle/>
        <a:p>
          <a:endParaRPr lang="en-US"/>
        </a:p>
      </dgm:t>
    </dgm:pt>
    <dgm:pt modelId="{00772FE1-2916-4720-8D9D-57A62D19D3AA}" type="pres">
      <dgm:prSet presAssocID="{AB49EA68-3721-4E74-AFC4-3FAF0DCFB1D8}" presName="root" presStyleCnt="0">
        <dgm:presLayoutVars>
          <dgm:dir/>
          <dgm:resizeHandles val="exact"/>
        </dgm:presLayoutVars>
      </dgm:prSet>
      <dgm:spPr/>
    </dgm:pt>
    <dgm:pt modelId="{13BED391-7389-4EC3-A742-7EFF45BD4117}" type="pres">
      <dgm:prSet presAssocID="{AB49EA68-3721-4E74-AFC4-3FAF0DCFB1D8}" presName="container" presStyleCnt="0">
        <dgm:presLayoutVars>
          <dgm:dir/>
          <dgm:resizeHandles val="exact"/>
        </dgm:presLayoutVars>
      </dgm:prSet>
      <dgm:spPr/>
    </dgm:pt>
    <dgm:pt modelId="{9A9F722A-2D88-4B82-A650-690227A71B32}" type="pres">
      <dgm:prSet presAssocID="{4A4753AE-FC71-462A-AD07-280E071342AA}" presName="compNode" presStyleCnt="0"/>
      <dgm:spPr/>
    </dgm:pt>
    <dgm:pt modelId="{3BB265E8-F308-44B1-B577-14A4B659E2D6}" type="pres">
      <dgm:prSet presAssocID="{4A4753AE-FC71-462A-AD07-280E071342AA}" presName="iconBgRect" presStyleLbl="bgShp" presStyleIdx="0" presStyleCnt="4"/>
      <dgm:spPr/>
    </dgm:pt>
    <dgm:pt modelId="{6BBD737E-EC9D-4994-A1CD-F8041F1AA203}" type="pres">
      <dgm:prSet presAssocID="{4A4753AE-FC71-462A-AD07-280E071342A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7EB8BE3-AA4F-4DAC-9E76-B99E66107C67}" type="pres">
      <dgm:prSet presAssocID="{4A4753AE-FC71-462A-AD07-280E071342AA}" presName="spaceRect" presStyleCnt="0"/>
      <dgm:spPr/>
    </dgm:pt>
    <dgm:pt modelId="{68C9FE50-029D-4BBC-9075-07BCDC0C75C2}" type="pres">
      <dgm:prSet presAssocID="{4A4753AE-FC71-462A-AD07-280E071342AA}" presName="textRect" presStyleLbl="revTx" presStyleIdx="0" presStyleCnt="4">
        <dgm:presLayoutVars>
          <dgm:chMax val="1"/>
          <dgm:chPref val="1"/>
        </dgm:presLayoutVars>
      </dgm:prSet>
      <dgm:spPr/>
    </dgm:pt>
    <dgm:pt modelId="{310D0B59-EE32-47EA-B306-C33C80AECDFA}" type="pres">
      <dgm:prSet presAssocID="{1BF7DF39-7122-4197-B88A-5B444007BACE}" presName="sibTrans" presStyleLbl="sibTrans2D1" presStyleIdx="0" presStyleCnt="0"/>
      <dgm:spPr/>
    </dgm:pt>
    <dgm:pt modelId="{350ADC8C-ECDC-4308-B7F9-D96F8E66D8BA}" type="pres">
      <dgm:prSet presAssocID="{C5F9008F-8C59-42D6-A65A-97769F0C5137}" presName="compNode" presStyleCnt="0"/>
      <dgm:spPr/>
    </dgm:pt>
    <dgm:pt modelId="{A7F0DB74-8020-4FDC-BF64-CD3B3902A8EF}" type="pres">
      <dgm:prSet presAssocID="{C5F9008F-8C59-42D6-A65A-97769F0C5137}" presName="iconBgRect" presStyleLbl="bgShp" presStyleIdx="1" presStyleCnt="4"/>
      <dgm:spPr/>
    </dgm:pt>
    <dgm:pt modelId="{9966DF25-C154-43D8-9CB8-DAABF5FEBCC0}" type="pres">
      <dgm:prSet presAssocID="{C5F9008F-8C59-42D6-A65A-97769F0C513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063D344C-B320-4855-AD1A-EF1B1AB5E708}" type="pres">
      <dgm:prSet presAssocID="{C5F9008F-8C59-42D6-A65A-97769F0C5137}" presName="spaceRect" presStyleCnt="0"/>
      <dgm:spPr/>
    </dgm:pt>
    <dgm:pt modelId="{BCBD8FC4-05FE-4E4B-BFAC-3964D0FB52F2}" type="pres">
      <dgm:prSet presAssocID="{C5F9008F-8C59-42D6-A65A-97769F0C5137}" presName="textRect" presStyleLbl="revTx" presStyleIdx="1" presStyleCnt="4">
        <dgm:presLayoutVars>
          <dgm:chMax val="1"/>
          <dgm:chPref val="1"/>
        </dgm:presLayoutVars>
      </dgm:prSet>
      <dgm:spPr/>
    </dgm:pt>
    <dgm:pt modelId="{68C02963-132C-4650-8FAD-3F6DD56C432C}" type="pres">
      <dgm:prSet presAssocID="{74F0623E-ADD4-47D8-9B13-624E52397682}" presName="sibTrans" presStyleLbl="sibTrans2D1" presStyleIdx="0" presStyleCnt="0"/>
      <dgm:spPr/>
    </dgm:pt>
    <dgm:pt modelId="{729CE52A-6570-4E9E-B941-EABBB03D36F3}" type="pres">
      <dgm:prSet presAssocID="{1249EE98-DA4C-4E94-A620-E0225E6298BD}" presName="compNode" presStyleCnt="0"/>
      <dgm:spPr/>
    </dgm:pt>
    <dgm:pt modelId="{53A812D8-2E77-4519-9C0A-2CB7749C84C0}" type="pres">
      <dgm:prSet presAssocID="{1249EE98-DA4C-4E94-A620-E0225E6298BD}" presName="iconBgRect" presStyleLbl="bgShp" presStyleIdx="2" presStyleCnt="4"/>
      <dgm:spPr/>
    </dgm:pt>
    <dgm:pt modelId="{8DC9772E-FA5C-4A5F-A658-EC933074E610}" type="pres">
      <dgm:prSet presAssocID="{1249EE98-DA4C-4E94-A620-E0225E6298B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17EDEB9-0B70-405E-95F2-5B0572C0AB67}" type="pres">
      <dgm:prSet presAssocID="{1249EE98-DA4C-4E94-A620-E0225E6298BD}" presName="spaceRect" presStyleCnt="0"/>
      <dgm:spPr/>
    </dgm:pt>
    <dgm:pt modelId="{BD648424-8BD2-4595-8656-B6B3134EE6D2}" type="pres">
      <dgm:prSet presAssocID="{1249EE98-DA4C-4E94-A620-E0225E6298BD}" presName="textRect" presStyleLbl="revTx" presStyleIdx="2" presStyleCnt="4">
        <dgm:presLayoutVars>
          <dgm:chMax val="1"/>
          <dgm:chPref val="1"/>
        </dgm:presLayoutVars>
      </dgm:prSet>
      <dgm:spPr/>
    </dgm:pt>
    <dgm:pt modelId="{A6C46E8B-A030-4C1B-AB49-57C785736AF9}" type="pres">
      <dgm:prSet presAssocID="{FDE04C68-8B66-43C2-819A-46D255A2C3E0}" presName="sibTrans" presStyleLbl="sibTrans2D1" presStyleIdx="0" presStyleCnt="0"/>
      <dgm:spPr/>
    </dgm:pt>
    <dgm:pt modelId="{E8596997-0462-4C34-A53E-45AEC095AAF7}" type="pres">
      <dgm:prSet presAssocID="{7A9DD591-8F0C-417B-80EE-7090B07D0263}" presName="compNode" presStyleCnt="0"/>
      <dgm:spPr/>
    </dgm:pt>
    <dgm:pt modelId="{AAA28A4F-92F6-45FB-B7A9-E2E0A4295EFD}" type="pres">
      <dgm:prSet presAssocID="{7A9DD591-8F0C-417B-80EE-7090B07D0263}" presName="iconBgRect" presStyleLbl="bgShp" presStyleIdx="3" presStyleCnt="4"/>
      <dgm:spPr/>
    </dgm:pt>
    <dgm:pt modelId="{7015219B-AF0F-481E-84EC-52331BC6ECA8}" type="pres">
      <dgm:prSet presAssocID="{7A9DD591-8F0C-417B-80EE-7090B07D026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03486BBD-9B3D-4B23-B383-06C6FDBC8D21}" type="pres">
      <dgm:prSet presAssocID="{7A9DD591-8F0C-417B-80EE-7090B07D0263}" presName="spaceRect" presStyleCnt="0"/>
      <dgm:spPr/>
    </dgm:pt>
    <dgm:pt modelId="{45C71045-DBC9-4704-8485-1FEC89AA902B}" type="pres">
      <dgm:prSet presAssocID="{7A9DD591-8F0C-417B-80EE-7090B07D026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0C8470D-E37F-4A97-954B-BC98794C3586}" type="presOf" srcId="{FDE04C68-8B66-43C2-819A-46D255A2C3E0}" destId="{A6C46E8B-A030-4C1B-AB49-57C785736AF9}" srcOrd="0" destOrd="0" presId="urn:microsoft.com/office/officeart/2018/2/layout/IconCircleList"/>
    <dgm:cxn modelId="{CB3B0E3A-019D-4999-AD58-825760605913}" type="presOf" srcId="{74F0623E-ADD4-47D8-9B13-624E52397682}" destId="{68C02963-132C-4650-8FAD-3F6DD56C432C}" srcOrd="0" destOrd="0" presId="urn:microsoft.com/office/officeart/2018/2/layout/IconCircleList"/>
    <dgm:cxn modelId="{8CD2F24D-2F94-4094-B5FA-4D6C521351CC}" type="presOf" srcId="{AB49EA68-3721-4E74-AFC4-3FAF0DCFB1D8}" destId="{00772FE1-2916-4720-8D9D-57A62D19D3AA}" srcOrd="0" destOrd="0" presId="urn:microsoft.com/office/officeart/2018/2/layout/IconCircleList"/>
    <dgm:cxn modelId="{853B2C74-F07D-4E7C-BA87-8C8EC4292156}" srcId="{AB49EA68-3721-4E74-AFC4-3FAF0DCFB1D8}" destId="{7A9DD591-8F0C-417B-80EE-7090B07D0263}" srcOrd="3" destOrd="0" parTransId="{431028E3-C674-4ACB-8D4C-ACDDAFE0333C}" sibTransId="{115C5AE7-97B5-4CF2-88F8-548896B42C8A}"/>
    <dgm:cxn modelId="{8E0C8876-F957-47C5-BB8E-BCCD870BEF73}" srcId="{AB49EA68-3721-4E74-AFC4-3FAF0DCFB1D8}" destId="{C5F9008F-8C59-42D6-A65A-97769F0C5137}" srcOrd="1" destOrd="0" parTransId="{ACD571C5-836C-44D8-85B7-1F371AA0CCBA}" sibTransId="{74F0623E-ADD4-47D8-9B13-624E52397682}"/>
    <dgm:cxn modelId="{1752B677-D3E9-4F51-A5A7-D0A81FCF39B3}" type="presOf" srcId="{C5F9008F-8C59-42D6-A65A-97769F0C5137}" destId="{BCBD8FC4-05FE-4E4B-BFAC-3964D0FB52F2}" srcOrd="0" destOrd="0" presId="urn:microsoft.com/office/officeart/2018/2/layout/IconCircleList"/>
    <dgm:cxn modelId="{8D5E0E58-3CA4-4CDA-BD6B-16165F26AD23}" srcId="{AB49EA68-3721-4E74-AFC4-3FAF0DCFB1D8}" destId="{4A4753AE-FC71-462A-AD07-280E071342AA}" srcOrd="0" destOrd="0" parTransId="{F06D0946-43F4-451E-90D6-47E968A90ACE}" sibTransId="{1BF7DF39-7122-4197-B88A-5B444007BACE}"/>
    <dgm:cxn modelId="{4725A094-EEF2-43F9-97AD-F664D90DADB5}" type="presOf" srcId="{1BF7DF39-7122-4197-B88A-5B444007BACE}" destId="{310D0B59-EE32-47EA-B306-C33C80AECDFA}" srcOrd="0" destOrd="0" presId="urn:microsoft.com/office/officeart/2018/2/layout/IconCircleList"/>
    <dgm:cxn modelId="{52E9D5AA-A2A0-42F5-9246-346A601E1EDE}" type="presOf" srcId="{1249EE98-DA4C-4E94-A620-E0225E6298BD}" destId="{BD648424-8BD2-4595-8656-B6B3134EE6D2}" srcOrd="0" destOrd="0" presId="urn:microsoft.com/office/officeart/2018/2/layout/IconCircleList"/>
    <dgm:cxn modelId="{633F42AC-CF94-48C8-A9CE-C4C664938BFD}" type="presOf" srcId="{4A4753AE-FC71-462A-AD07-280E071342AA}" destId="{68C9FE50-029D-4BBC-9075-07BCDC0C75C2}" srcOrd="0" destOrd="0" presId="urn:microsoft.com/office/officeart/2018/2/layout/IconCircleList"/>
    <dgm:cxn modelId="{D6E476BA-163A-4191-9D72-CD7CCD7EC4B8}" type="presOf" srcId="{7A9DD591-8F0C-417B-80EE-7090B07D0263}" destId="{45C71045-DBC9-4704-8485-1FEC89AA902B}" srcOrd="0" destOrd="0" presId="urn:microsoft.com/office/officeart/2018/2/layout/IconCircleList"/>
    <dgm:cxn modelId="{CDFDECE1-7E34-4350-AAB2-421CD5B0A186}" srcId="{AB49EA68-3721-4E74-AFC4-3FAF0DCFB1D8}" destId="{1249EE98-DA4C-4E94-A620-E0225E6298BD}" srcOrd="2" destOrd="0" parTransId="{DC48F9D0-CBEB-40CE-9B33-BA4D3523824A}" sibTransId="{FDE04C68-8B66-43C2-819A-46D255A2C3E0}"/>
    <dgm:cxn modelId="{684C34CB-DE0F-495F-A736-07AFD002DBD0}" type="presParOf" srcId="{00772FE1-2916-4720-8D9D-57A62D19D3AA}" destId="{13BED391-7389-4EC3-A742-7EFF45BD4117}" srcOrd="0" destOrd="0" presId="urn:microsoft.com/office/officeart/2018/2/layout/IconCircleList"/>
    <dgm:cxn modelId="{A2CE568E-2E05-4DDA-AD52-012CAFB190A1}" type="presParOf" srcId="{13BED391-7389-4EC3-A742-7EFF45BD4117}" destId="{9A9F722A-2D88-4B82-A650-690227A71B32}" srcOrd="0" destOrd="0" presId="urn:microsoft.com/office/officeart/2018/2/layout/IconCircleList"/>
    <dgm:cxn modelId="{4BAADEB0-2724-4088-94B2-3E2AD7FA562C}" type="presParOf" srcId="{9A9F722A-2D88-4B82-A650-690227A71B32}" destId="{3BB265E8-F308-44B1-B577-14A4B659E2D6}" srcOrd="0" destOrd="0" presId="urn:microsoft.com/office/officeart/2018/2/layout/IconCircleList"/>
    <dgm:cxn modelId="{42EDAD33-FCA0-4685-920B-60C40FA6942C}" type="presParOf" srcId="{9A9F722A-2D88-4B82-A650-690227A71B32}" destId="{6BBD737E-EC9D-4994-A1CD-F8041F1AA203}" srcOrd="1" destOrd="0" presId="urn:microsoft.com/office/officeart/2018/2/layout/IconCircleList"/>
    <dgm:cxn modelId="{914411F5-3D1C-4118-B7D5-2F9D52198F38}" type="presParOf" srcId="{9A9F722A-2D88-4B82-A650-690227A71B32}" destId="{F7EB8BE3-AA4F-4DAC-9E76-B99E66107C67}" srcOrd="2" destOrd="0" presId="urn:microsoft.com/office/officeart/2018/2/layout/IconCircleList"/>
    <dgm:cxn modelId="{5431C66A-9F5A-4DE0-91F8-7A71581B2F28}" type="presParOf" srcId="{9A9F722A-2D88-4B82-A650-690227A71B32}" destId="{68C9FE50-029D-4BBC-9075-07BCDC0C75C2}" srcOrd="3" destOrd="0" presId="urn:microsoft.com/office/officeart/2018/2/layout/IconCircleList"/>
    <dgm:cxn modelId="{444F04DB-C24D-4D24-8423-06A2FB04C966}" type="presParOf" srcId="{13BED391-7389-4EC3-A742-7EFF45BD4117}" destId="{310D0B59-EE32-47EA-B306-C33C80AECDFA}" srcOrd="1" destOrd="0" presId="urn:microsoft.com/office/officeart/2018/2/layout/IconCircleList"/>
    <dgm:cxn modelId="{5BE574BA-AE63-4E40-9DE4-9F3F839D8C2F}" type="presParOf" srcId="{13BED391-7389-4EC3-A742-7EFF45BD4117}" destId="{350ADC8C-ECDC-4308-B7F9-D96F8E66D8BA}" srcOrd="2" destOrd="0" presId="urn:microsoft.com/office/officeart/2018/2/layout/IconCircleList"/>
    <dgm:cxn modelId="{233AC744-5FB7-47C2-AD0A-0EF41ED883C3}" type="presParOf" srcId="{350ADC8C-ECDC-4308-B7F9-D96F8E66D8BA}" destId="{A7F0DB74-8020-4FDC-BF64-CD3B3902A8EF}" srcOrd="0" destOrd="0" presId="urn:microsoft.com/office/officeart/2018/2/layout/IconCircleList"/>
    <dgm:cxn modelId="{A6C61929-F542-4D1D-859A-5DB1608D56A3}" type="presParOf" srcId="{350ADC8C-ECDC-4308-B7F9-D96F8E66D8BA}" destId="{9966DF25-C154-43D8-9CB8-DAABF5FEBCC0}" srcOrd="1" destOrd="0" presId="urn:microsoft.com/office/officeart/2018/2/layout/IconCircleList"/>
    <dgm:cxn modelId="{8A74A3FB-2223-4F39-9656-7054F6CBA3DA}" type="presParOf" srcId="{350ADC8C-ECDC-4308-B7F9-D96F8E66D8BA}" destId="{063D344C-B320-4855-AD1A-EF1B1AB5E708}" srcOrd="2" destOrd="0" presId="urn:microsoft.com/office/officeart/2018/2/layout/IconCircleList"/>
    <dgm:cxn modelId="{9E97AB66-1837-4A0D-8129-6B4F960453A3}" type="presParOf" srcId="{350ADC8C-ECDC-4308-B7F9-D96F8E66D8BA}" destId="{BCBD8FC4-05FE-4E4B-BFAC-3964D0FB52F2}" srcOrd="3" destOrd="0" presId="urn:microsoft.com/office/officeart/2018/2/layout/IconCircleList"/>
    <dgm:cxn modelId="{48075400-36A2-47D2-B801-ABD80AFA3DF2}" type="presParOf" srcId="{13BED391-7389-4EC3-A742-7EFF45BD4117}" destId="{68C02963-132C-4650-8FAD-3F6DD56C432C}" srcOrd="3" destOrd="0" presId="urn:microsoft.com/office/officeart/2018/2/layout/IconCircleList"/>
    <dgm:cxn modelId="{A1786218-01F0-4163-B666-762718A6420B}" type="presParOf" srcId="{13BED391-7389-4EC3-A742-7EFF45BD4117}" destId="{729CE52A-6570-4E9E-B941-EABBB03D36F3}" srcOrd="4" destOrd="0" presId="urn:microsoft.com/office/officeart/2018/2/layout/IconCircleList"/>
    <dgm:cxn modelId="{2388E00D-1A2A-46AC-BD36-C31203920A2F}" type="presParOf" srcId="{729CE52A-6570-4E9E-B941-EABBB03D36F3}" destId="{53A812D8-2E77-4519-9C0A-2CB7749C84C0}" srcOrd="0" destOrd="0" presId="urn:microsoft.com/office/officeart/2018/2/layout/IconCircleList"/>
    <dgm:cxn modelId="{D3C64CFB-A25C-4FA9-AA89-A816DAB50872}" type="presParOf" srcId="{729CE52A-6570-4E9E-B941-EABBB03D36F3}" destId="{8DC9772E-FA5C-4A5F-A658-EC933074E610}" srcOrd="1" destOrd="0" presId="urn:microsoft.com/office/officeart/2018/2/layout/IconCircleList"/>
    <dgm:cxn modelId="{6390CE76-1385-4B4D-8775-B196646E9EC6}" type="presParOf" srcId="{729CE52A-6570-4E9E-B941-EABBB03D36F3}" destId="{017EDEB9-0B70-405E-95F2-5B0572C0AB67}" srcOrd="2" destOrd="0" presId="urn:microsoft.com/office/officeart/2018/2/layout/IconCircleList"/>
    <dgm:cxn modelId="{FD1437D2-02EA-4D1A-AAEA-DDAE2DB0CD54}" type="presParOf" srcId="{729CE52A-6570-4E9E-B941-EABBB03D36F3}" destId="{BD648424-8BD2-4595-8656-B6B3134EE6D2}" srcOrd="3" destOrd="0" presId="urn:microsoft.com/office/officeart/2018/2/layout/IconCircleList"/>
    <dgm:cxn modelId="{23BF971B-F784-4C94-B853-E3E5BD40C1B8}" type="presParOf" srcId="{13BED391-7389-4EC3-A742-7EFF45BD4117}" destId="{A6C46E8B-A030-4C1B-AB49-57C785736AF9}" srcOrd="5" destOrd="0" presId="urn:microsoft.com/office/officeart/2018/2/layout/IconCircleList"/>
    <dgm:cxn modelId="{0F3483D9-33AF-4E55-A65B-E2F995CAED06}" type="presParOf" srcId="{13BED391-7389-4EC3-A742-7EFF45BD4117}" destId="{E8596997-0462-4C34-A53E-45AEC095AAF7}" srcOrd="6" destOrd="0" presId="urn:microsoft.com/office/officeart/2018/2/layout/IconCircleList"/>
    <dgm:cxn modelId="{97462140-0647-4A71-ADEE-08C85A987FE2}" type="presParOf" srcId="{E8596997-0462-4C34-A53E-45AEC095AAF7}" destId="{AAA28A4F-92F6-45FB-B7A9-E2E0A4295EFD}" srcOrd="0" destOrd="0" presId="urn:microsoft.com/office/officeart/2018/2/layout/IconCircleList"/>
    <dgm:cxn modelId="{2B5D2C37-C492-479C-83E0-C4D4600CC0D7}" type="presParOf" srcId="{E8596997-0462-4C34-A53E-45AEC095AAF7}" destId="{7015219B-AF0F-481E-84EC-52331BC6ECA8}" srcOrd="1" destOrd="0" presId="urn:microsoft.com/office/officeart/2018/2/layout/IconCircleList"/>
    <dgm:cxn modelId="{1F3441CC-7546-4B0C-9CED-E7D34F605335}" type="presParOf" srcId="{E8596997-0462-4C34-A53E-45AEC095AAF7}" destId="{03486BBD-9B3D-4B23-B383-06C6FDBC8D21}" srcOrd="2" destOrd="0" presId="urn:microsoft.com/office/officeart/2018/2/layout/IconCircleList"/>
    <dgm:cxn modelId="{7A893089-9922-4A47-A9DF-474912EBE65E}" type="presParOf" srcId="{E8596997-0462-4C34-A53E-45AEC095AAF7}" destId="{45C71045-DBC9-4704-8485-1FEC89AA902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C0B5C1-AF03-4CD3-8156-8AB5DD27358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5668B74-2E61-4D24-AAC4-BF62598E44D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dirty="0">
            <a:highlight>
              <a:srgbClr val="FF0000"/>
            </a:highlight>
          </a:endParaRPr>
        </a:p>
      </dgm:t>
    </dgm:pt>
    <dgm:pt modelId="{5EE9CBFD-83E2-4980-831B-61D20B138C01}" type="parTrans" cxnId="{A87CBDC9-76EB-4FEB-8E70-226FA020F29E}">
      <dgm:prSet/>
      <dgm:spPr/>
      <dgm:t>
        <a:bodyPr/>
        <a:lstStyle/>
        <a:p>
          <a:endParaRPr lang="en-US"/>
        </a:p>
      </dgm:t>
    </dgm:pt>
    <dgm:pt modelId="{762B2056-5B0B-4D62-9F5B-C6EF14A64ACF}" type="sibTrans" cxnId="{A87CBDC9-76EB-4FEB-8E70-226FA020F29E}">
      <dgm:prSet/>
      <dgm:spPr/>
      <dgm:t>
        <a:bodyPr/>
        <a:lstStyle/>
        <a:p>
          <a:endParaRPr lang="en-US"/>
        </a:p>
      </dgm:t>
    </dgm:pt>
    <dgm:pt modelId="{9B618DF5-9C4E-47BA-838C-B08020F47B4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determines the time slot to do any upgrade</a:t>
          </a:r>
          <a:endParaRPr lang="en-US" dirty="0">
            <a:highlight>
              <a:srgbClr val="FF0000"/>
            </a:highlight>
          </a:endParaRPr>
        </a:p>
      </dgm:t>
    </dgm:pt>
    <dgm:pt modelId="{EF836F91-1F6A-411F-8A74-DD059B109B64}" type="parTrans" cxnId="{5E6E94A3-B834-4C4B-8FCE-6CDA0961E130}">
      <dgm:prSet/>
      <dgm:spPr/>
      <dgm:t>
        <a:bodyPr/>
        <a:lstStyle/>
        <a:p>
          <a:endParaRPr lang="en-US"/>
        </a:p>
      </dgm:t>
    </dgm:pt>
    <dgm:pt modelId="{F3350664-FE99-4A41-9A12-12F1772B205A}" type="sibTrans" cxnId="{5E6E94A3-B834-4C4B-8FCE-6CDA0961E130}">
      <dgm:prSet/>
      <dgm:spPr/>
      <dgm:t>
        <a:bodyPr/>
        <a:lstStyle/>
        <a:p>
          <a:endParaRPr lang="en-US"/>
        </a:p>
      </dgm:t>
    </dgm:pt>
    <dgm:pt modelId="{EC98D515-70EB-43B8-9CC2-9BEBBC32B58B}">
      <dgm:prSet/>
      <dgm:spPr/>
      <dgm:t>
        <a:bodyPr/>
        <a:lstStyle/>
        <a:p>
          <a:r>
            <a:rPr lang="en-GB"/>
            <a:t>SAP provides upgrades without customer involvement</a:t>
          </a:r>
          <a:endParaRPr lang="en-US"/>
        </a:p>
      </dgm:t>
    </dgm:pt>
    <dgm:pt modelId="{88E0BB63-B4AA-46D0-914B-038023AE5A34}" type="parTrans" cxnId="{FFF63F93-96CE-44CE-A5A5-646512157C13}">
      <dgm:prSet/>
      <dgm:spPr/>
      <dgm:t>
        <a:bodyPr/>
        <a:lstStyle/>
        <a:p>
          <a:endParaRPr lang="en-US"/>
        </a:p>
      </dgm:t>
    </dgm:pt>
    <dgm:pt modelId="{1DA771C6-17A3-465B-9145-D9596A8CF825}" type="sibTrans" cxnId="{FFF63F93-96CE-44CE-A5A5-646512157C13}">
      <dgm:prSet/>
      <dgm:spPr/>
      <dgm:t>
        <a:bodyPr/>
        <a:lstStyle/>
        <a:p>
          <a:endParaRPr lang="en-US"/>
        </a:p>
      </dgm:t>
    </dgm:pt>
    <dgm:pt modelId="{25A104FB-C897-402E-83C4-844E06A4161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dirty="0">
            <a:highlight>
              <a:srgbClr val="FF0000"/>
            </a:highlight>
          </a:endParaRPr>
        </a:p>
      </dgm:t>
    </dgm:pt>
    <dgm:pt modelId="{80DA5760-215D-4179-A12F-65017A8C3A0F}" type="parTrans" cxnId="{79DE5C46-BF23-40FD-897A-09620C0154C2}">
      <dgm:prSet/>
      <dgm:spPr/>
      <dgm:t>
        <a:bodyPr/>
        <a:lstStyle/>
        <a:p>
          <a:endParaRPr lang="en-US"/>
        </a:p>
      </dgm:t>
    </dgm:pt>
    <dgm:pt modelId="{29C8BD18-63B4-4112-9FF2-818D8624BAF2}" type="sibTrans" cxnId="{79DE5C46-BF23-40FD-897A-09620C0154C2}">
      <dgm:prSet/>
      <dgm:spPr/>
      <dgm:t>
        <a:bodyPr/>
        <a:lstStyle/>
        <a:p>
          <a:endParaRPr lang="en-US"/>
        </a:p>
      </dgm:t>
    </dgm:pt>
    <dgm:pt modelId="{34B14EE8-0001-46E7-BDE4-A0D32B6E5EE1}">
      <dgm:prSet/>
      <dgm:spPr/>
      <dgm:t>
        <a:bodyPr/>
        <a:lstStyle/>
        <a:p>
          <a:pPr algn="r"/>
          <a:r>
            <a:rPr lang="en-GB" dirty="0">
              <a:highlight>
                <a:srgbClr val="FF0000"/>
              </a:highlight>
            </a:rPr>
            <a:t>There is a shared system governance between customer and SAP</a:t>
          </a:r>
          <a:endParaRPr lang="en-US" dirty="0">
            <a:highlight>
              <a:srgbClr val="FF0000"/>
            </a:highlight>
          </a:endParaRPr>
        </a:p>
      </dgm:t>
    </dgm:pt>
    <dgm:pt modelId="{945B67A8-CD8B-45C1-8625-5E46F1653A8E}" type="parTrans" cxnId="{11B843A1-B0E6-4907-8E84-2BEEA9289FD8}">
      <dgm:prSet/>
      <dgm:spPr/>
      <dgm:t>
        <a:bodyPr/>
        <a:lstStyle/>
        <a:p>
          <a:endParaRPr lang="en-US"/>
        </a:p>
      </dgm:t>
    </dgm:pt>
    <dgm:pt modelId="{A0D067FB-DB83-49FA-9200-3DC42BBBA663}" type="sibTrans" cxnId="{11B843A1-B0E6-4907-8E84-2BEEA9289FD8}">
      <dgm:prSet/>
      <dgm:spPr/>
      <dgm:t>
        <a:bodyPr/>
        <a:lstStyle/>
        <a:p>
          <a:endParaRPr lang="en-US"/>
        </a:p>
      </dgm:t>
    </dgm:pt>
    <dgm:pt modelId="{C6E05182-28F2-4CDB-96A7-7A291193BB3F}" type="pres">
      <dgm:prSet presAssocID="{80C0B5C1-AF03-4CD3-8156-8AB5DD273583}" presName="root" presStyleCnt="0">
        <dgm:presLayoutVars>
          <dgm:dir/>
          <dgm:resizeHandles val="exact"/>
        </dgm:presLayoutVars>
      </dgm:prSet>
      <dgm:spPr/>
    </dgm:pt>
    <dgm:pt modelId="{80B97C58-A475-44AB-A40A-3708865D0C82}" type="pres">
      <dgm:prSet presAssocID="{E5668B74-2E61-4D24-AAC4-BF62598E44D1}" presName="compNode" presStyleCnt="0"/>
      <dgm:spPr/>
    </dgm:pt>
    <dgm:pt modelId="{4AFAFE7E-32F9-430B-9B24-38DB7EDA58B4}" type="pres">
      <dgm:prSet presAssocID="{E5668B74-2E61-4D24-AAC4-BF62598E44D1}" presName="bgRect" presStyleLbl="bgShp" presStyleIdx="0" presStyleCnt="5"/>
      <dgm:spPr/>
    </dgm:pt>
    <dgm:pt modelId="{06092AA3-7953-466B-AD0D-EB2D93CF32DE}" type="pres">
      <dgm:prSet presAssocID="{E5668B74-2E61-4D24-AAC4-BF62598E44D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3CE9F59-5351-4933-8AC3-E0FA4FD5D1DA}" type="pres">
      <dgm:prSet presAssocID="{E5668B74-2E61-4D24-AAC4-BF62598E44D1}" presName="spaceRect" presStyleCnt="0"/>
      <dgm:spPr/>
    </dgm:pt>
    <dgm:pt modelId="{EE837B39-DEA4-48A6-A5C4-F08190EC97D5}" type="pres">
      <dgm:prSet presAssocID="{E5668B74-2E61-4D24-AAC4-BF62598E44D1}" presName="parTx" presStyleLbl="revTx" presStyleIdx="0" presStyleCnt="5">
        <dgm:presLayoutVars>
          <dgm:chMax val="0"/>
          <dgm:chPref val="0"/>
        </dgm:presLayoutVars>
      </dgm:prSet>
      <dgm:spPr/>
    </dgm:pt>
    <dgm:pt modelId="{EA28978C-29BE-4F9D-B685-E5167DA3A0B4}" type="pres">
      <dgm:prSet presAssocID="{762B2056-5B0B-4D62-9F5B-C6EF14A64ACF}" presName="sibTrans" presStyleCnt="0"/>
      <dgm:spPr/>
    </dgm:pt>
    <dgm:pt modelId="{C773D687-52B5-4563-A057-8B2685229870}" type="pres">
      <dgm:prSet presAssocID="{9B618DF5-9C4E-47BA-838C-B08020F47B43}" presName="compNode" presStyleCnt="0"/>
      <dgm:spPr/>
    </dgm:pt>
    <dgm:pt modelId="{0C1F6CB5-FE59-4D10-8D1E-DDEE0ECF50EE}" type="pres">
      <dgm:prSet presAssocID="{9B618DF5-9C4E-47BA-838C-B08020F47B43}" presName="bgRect" presStyleLbl="bgShp" presStyleIdx="1" presStyleCnt="5"/>
      <dgm:spPr/>
    </dgm:pt>
    <dgm:pt modelId="{4F04961F-DA09-456E-9E18-CD24A3C1665D}" type="pres">
      <dgm:prSet presAssocID="{9B618DF5-9C4E-47BA-838C-B08020F47B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90854906-3C53-475A-8567-9C54F15C66F9}" type="pres">
      <dgm:prSet presAssocID="{9B618DF5-9C4E-47BA-838C-B08020F47B43}" presName="spaceRect" presStyleCnt="0"/>
      <dgm:spPr/>
    </dgm:pt>
    <dgm:pt modelId="{6E0E506B-4FBA-442D-B88D-03EC15CA0815}" type="pres">
      <dgm:prSet presAssocID="{9B618DF5-9C4E-47BA-838C-B08020F47B43}" presName="parTx" presStyleLbl="revTx" presStyleIdx="1" presStyleCnt="5">
        <dgm:presLayoutVars>
          <dgm:chMax val="0"/>
          <dgm:chPref val="0"/>
        </dgm:presLayoutVars>
      </dgm:prSet>
      <dgm:spPr/>
    </dgm:pt>
    <dgm:pt modelId="{61792E73-3DDE-4F7B-884A-06C3D205D2E5}" type="pres">
      <dgm:prSet presAssocID="{F3350664-FE99-4A41-9A12-12F1772B205A}" presName="sibTrans" presStyleCnt="0"/>
      <dgm:spPr/>
    </dgm:pt>
    <dgm:pt modelId="{61E763D2-7940-4673-918B-D0E4D3DB56FA}" type="pres">
      <dgm:prSet presAssocID="{EC98D515-70EB-43B8-9CC2-9BEBBC32B58B}" presName="compNode" presStyleCnt="0"/>
      <dgm:spPr/>
    </dgm:pt>
    <dgm:pt modelId="{18F636E2-3007-4BD9-9682-D72AB29935D2}" type="pres">
      <dgm:prSet presAssocID="{EC98D515-70EB-43B8-9CC2-9BEBBC32B58B}" presName="bgRect" presStyleLbl="bgShp" presStyleIdx="2" presStyleCnt="5"/>
      <dgm:spPr/>
    </dgm:pt>
    <dgm:pt modelId="{C16F5127-8F50-48CC-8E43-2F500DFD3B1B}" type="pres">
      <dgm:prSet presAssocID="{EC98D515-70EB-43B8-9CC2-9BEBBC32B58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A242245-177C-479A-9360-E3F52265305C}" type="pres">
      <dgm:prSet presAssocID="{EC98D515-70EB-43B8-9CC2-9BEBBC32B58B}" presName="spaceRect" presStyleCnt="0"/>
      <dgm:spPr/>
    </dgm:pt>
    <dgm:pt modelId="{7DDE904A-87A4-496C-BEDD-9EF2CCB40430}" type="pres">
      <dgm:prSet presAssocID="{EC98D515-70EB-43B8-9CC2-9BEBBC32B58B}" presName="parTx" presStyleLbl="revTx" presStyleIdx="2" presStyleCnt="5">
        <dgm:presLayoutVars>
          <dgm:chMax val="0"/>
          <dgm:chPref val="0"/>
        </dgm:presLayoutVars>
      </dgm:prSet>
      <dgm:spPr/>
    </dgm:pt>
    <dgm:pt modelId="{17F798FA-6D8A-4BA5-B55C-C4E72F296D8D}" type="pres">
      <dgm:prSet presAssocID="{1DA771C6-17A3-465B-9145-D9596A8CF825}" presName="sibTrans" presStyleCnt="0"/>
      <dgm:spPr/>
    </dgm:pt>
    <dgm:pt modelId="{CCC6671B-2776-4E9B-9BA1-A253D80E0230}" type="pres">
      <dgm:prSet presAssocID="{25A104FB-C897-402E-83C4-844E06A41616}" presName="compNode" presStyleCnt="0"/>
      <dgm:spPr/>
    </dgm:pt>
    <dgm:pt modelId="{DF1A10EC-6BBA-4A21-8E0F-350B38B69B04}" type="pres">
      <dgm:prSet presAssocID="{25A104FB-C897-402E-83C4-844E06A41616}" presName="bgRect" presStyleLbl="bgShp" presStyleIdx="3" presStyleCnt="5"/>
      <dgm:spPr/>
    </dgm:pt>
    <dgm:pt modelId="{229E5205-9788-4545-B35F-9A3921A1833C}" type="pres">
      <dgm:prSet presAssocID="{25A104FB-C897-402E-83C4-844E06A4161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E11B8639-66D2-46CB-A08F-8EEBA8A5F85A}" type="pres">
      <dgm:prSet presAssocID="{25A104FB-C897-402E-83C4-844E06A41616}" presName="spaceRect" presStyleCnt="0"/>
      <dgm:spPr/>
    </dgm:pt>
    <dgm:pt modelId="{C53AED7C-08CE-4FE7-A5F9-78BC6EC1CF31}" type="pres">
      <dgm:prSet presAssocID="{25A104FB-C897-402E-83C4-844E06A41616}" presName="parTx" presStyleLbl="revTx" presStyleIdx="3" presStyleCnt="5">
        <dgm:presLayoutVars>
          <dgm:chMax val="0"/>
          <dgm:chPref val="0"/>
        </dgm:presLayoutVars>
      </dgm:prSet>
      <dgm:spPr/>
    </dgm:pt>
    <dgm:pt modelId="{D1CE09EC-D238-405F-B20B-4046C0D3BA9C}" type="pres">
      <dgm:prSet presAssocID="{29C8BD18-63B4-4112-9FF2-818D8624BAF2}" presName="sibTrans" presStyleCnt="0"/>
      <dgm:spPr/>
    </dgm:pt>
    <dgm:pt modelId="{129006DD-DD2B-44B9-ADB3-5C2FC1107B32}" type="pres">
      <dgm:prSet presAssocID="{34B14EE8-0001-46E7-BDE4-A0D32B6E5EE1}" presName="compNode" presStyleCnt="0"/>
      <dgm:spPr/>
    </dgm:pt>
    <dgm:pt modelId="{179628C4-FEA5-4955-BB45-615FBD66A044}" type="pres">
      <dgm:prSet presAssocID="{34B14EE8-0001-46E7-BDE4-A0D32B6E5EE1}" presName="bgRect" presStyleLbl="bgShp" presStyleIdx="4" presStyleCnt="5"/>
      <dgm:spPr/>
    </dgm:pt>
    <dgm:pt modelId="{86F2E50E-4969-48A4-8D8B-93461895DD25}" type="pres">
      <dgm:prSet presAssocID="{34B14EE8-0001-46E7-BDE4-A0D32B6E5EE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03AB7C-9FF7-4E7F-B53F-88329D56A0BC}" type="pres">
      <dgm:prSet presAssocID="{34B14EE8-0001-46E7-BDE4-A0D32B6E5EE1}" presName="spaceRect" presStyleCnt="0"/>
      <dgm:spPr/>
    </dgm:pt>
    <dgm:pt modelId="{AB7AE739-E8C4-430B-A2E2-B6FB0F2EA0DE}" type="pres">
      <dgm:prSet presAssocID="{34B14EE8-0001-46E7-BDE4-A0D32B6E5EE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CB8B70C-D2D7-4CF2-85DC-0BE3C113CA7D}" type="presOf" srcId="{EC98D515-70EB-43B8-9CC2-9BEBBC32B58B}" destId="{7DDE904A-87A4-496C-BEDD-9EF2CCB40430}" srcOrd="0" destOrd="0" presId="urn:microsoft.com/office/officeart/2018/2/layout/IconVerticalSolidList"/>
    <dgm:cxn modelId="{79DE5C46-BF23-40FD-897A-09620C0154C2}" srcId="{80C0B5C1-AF03-4CD3-8156-8AB5DD273583}" destId="{25A104FB-C897-402E-83C4-844E06A41616}" srcOrd="3" destOrd="0" parTransId="{80DA5760-215D-4179-A12F-65017A8C3A0F}" sibTransId="{29C8BD18-63B4-4112-9FF2-818D8624BAF2}"/>
    <dgm:cxn modelId="{AF200A51-EBCD-4E08-BC84-CA8764DFE0D2}" type="presOf" srcId="{25A104FB-C897-402E-83C4-844E06A41616}" destId="{C53AED7C-08CE-4FE7-A5F9-78BC6EC1CF31}" srcOrd="0" destOrd="0" presId="urn:microsoft.com/office/officeart/2018/2/layout/IconVerticalSolidList"/>
    <dgm:cxn modelId="{22C54651-C89B-4C6A-9585-3E44EFC287F3}" type="presOf" srcId="{80C0B5C1-AF03-4CD3-8156-8AB5DD273583}" destId="{C6E05182-28F2-4CDB-96A7-7A291193BB3F}" srcOrd="0" destOrd="0" presId="urn:microsoft.com/office/officeart/2018/2/layout/IconVerticalSolidList"/>
    <dgm:cxn modelId="{FFF63F93-96CE-44CE-A5A5-646512157C13}" srcId="{80C0B5C1-AF03-4CD3-8156-8AB5DD273583}" destId="{EC98D515-70EB-43B8-9CC2-9BEBBC32B58B}" srcOrd="2" destOrd="0" parTransId="{88E0BB63-B4AA-46D0-914B-038023AE5A34}" sibTransId="{1DA771C6-17A3-465B-9145-D9596A8CF825}"/>
    <dgm:cxn modelId="{11B843A1-B0E6-4907-8E84-2BEEA9289FD8}" srcId="{80C0B5C1-AF03-4CD3-8156-8AB5DD273583}" destId="{34B14EE8-0001-46E7-BDE4-A0D32B6E5EE1}" srcOrd="4" destOrd="0" parTransId="{945B67A8-CD8B-45C1-8625-5E46F1653A8E}" sibTransId="{A0D067FB-DB83-49FA-9200-3DC42BBBA663}"/>
    <dgm:cxn modelId="{5E6E94A3-B834-4C4B-8FCE-6CDA0961E130}" srcId="{80C0B5C1-AF03-4CD3-8156-8AB5DD273583}" destId="{9B618DF5-9C4E-47BA-838C-B08020F47B43}" srcOrd="1" destOrd="0" parTransId="{EF836F91-1F6A-411F-8A74-DD059B109B64}" sibTransId="{F3350664-FE99-4A41-9A12-12F1772B205A}"/>
    <dgm:cxn modelId="{E86052A8-F3F7-4BBB-BCA4-460B993E50A3}" type="presOf" srcId="{34B14EE8-0001-46E7-BDE4-A0D32B6E5EE1}" destId="{AB7AE739-E8C4-430B-A2E2-B6FB0F2EA0DE}" srcOrd="0" destOrd="0" presId="urn:microsoft.com/office/officeart/2018/2/layout/IconVerticalSolidList"/>
    <dgm:cxn modelId="{A87CBDC9-76EB-4FEB-8E70-226FA020F29E}" srcId="{80C0B5C1-AF03-4CD3-8156-8AB5DD273583}" destId="{E5668B74-2E61-4D24-AAC4-BF62598E44D1}" srcOrd="0" destOrd="0" parTransId="{5EE9CBFD-83E2-4980-831B-61D20B138C01}" sibTransId="{762B2056-5B0B-4D62-9F5B-C6EF14A64ACF}"/>
    <dgm:cxn modelId="{1468A6CC-139F-473C-AFDB-2AAFFCF8AFB1}" type="presOf" srcId="{9B618DF5-9C4E-47BA-838C-B08020F47B43}" destId="{6E0E506B-4FBA-442D-B88D-03EC15CA0815}" srcOrd="0" destOrd="0" presId="urn:microsoft.com/office/officeart/2018/2/layout/IconVerticalSolidList"/>
    <dgm:cxn modelId="{A86106CE-45D2-4100-B8FE-F16EB1D64DEF}" type="presOf" srcId="{E5668B74-2E61-4D24-AAC4-BF62598E44D1}" destId="{EE837B39-DEA4-48A6-A5C4-F08190EC97D5}" srcOrd="0" destOrd="0" presId="urn:microsoft.com/office/officeart/2018/2/layout/IconVerticalSolidList"/>
    <dgm:cxn modelId="{D89E7DCD-4324-4D3A-9E6C-5E43CC476077}" type="presParOf" srcId="{C6E05182-28F2-4CDB-96A7-7A291193BB3F}" destId="{80B97C58-A475-44AB-A40A-3708865D0C82}" srcOrd="0" destOrd="0" presId="urn:microsoft.com/office/officeart/2018/2/layout/IconVerticalSolidList"/>
    <dgm:cxn modelId="{B4341E15-7CE8-4F14-8C25-B7F057F53E7E}" type="presParOf" srcId="{80B97C58-A475-44AB-A40A-3708865D0C82}" destId="{4AFAFE7E-32F9-430B-9B24-38DB7EDA58B4}" srcOrd="0" destOrd="0" presId="urn:microsoft.com/office/officeart/2018/2/layout/IconVerticalSolidList"/>
    <dgm:cxn modelId="{D3AA9BEF-C8E6-4F04-BA36-70C6CCCB3E80}" type="presParOf" srcId="{80B97C58-A475-44AB-A40A-3708865D0C82}" destId="{06092AA3-7953-466B-AD0D-EB2D93CF32DE}" srcOrd="1" destOrd="0" presId="urn:microsoft.com/office/officeart/2018/2/layout/IconVerticalSolidList"/>
    <dgm:cxn modelId="{8DCF3CE0-0C0C-4CF7-9105-E2176491C2B5}" type="presParOf" srcId="{80B97C58-A475-44AB-A40A-3708865D0C82}" destId="{83CE9F59-5351-4933-8AC3-E0FA4FD5D1DA}" srcOrd="2" destOrd="0" presId="urn:microsoft.com/office/officeart/2018/2/layout/IconVerticalSolidList"/>
    <dgm:cxn modelId="{37532073-8F37-4338-871C-727E17CD9F37}" type="presParOf" srcId="{80B97C58-A475-44AB-A40A-3708865D0C82}" destId="{EE837B39-DEA4-48A6-A5C4-F08190EC97D5}" srcOrd="3" destOrd="0" presId="urn:microsoft.com/office/officeart/2018/2/layout/IconVerticalSolidList"/>
    <dgm:cxn modelId="{CB4C3D80-22B7-427F-B226-844BD924682B}" type="presParOf" srcId="{C6E05182-28F2-4CDB-96A7-7A291193BB3F}" destId="{EA28978C-29BE-4F9D-B685-E5167DA3A0B4}" srcOrd="1" destOrd="0" presId="urn:microsoft.com/office/officeart/2018/2/layout/IconVerticalSolidList"/>
    <dgm:cxn modelId="{D686E2B6-1406-47AA-B173-8FB8E888371D}" type="presParOf" srcId="{C6E05182-28F2-4CDB-96A7-7A291193BB3F}" destId="{C773D687-52B5-4563-A057-8B2685229870}" srcOrd="2" destOrd="0" presId="urn:microsoft.com/office/officeart/2018/2/layout/IconVerticalSolidList"/>
    <dgm:cxn modelId="{B1910699-ABB3-41EF-B2F1-68F2F972D3C1}" type="presParOf" srcId="{C773D687-52B5-4563-A057-8B2685229870}" destId="{0C1F6CB5-FE59-4D10-8D1E-DDEE0ECF50EE}" srcOrd="0" destOrd="0" presId="urn:microsoft.com/office/officeart/2018/2/layout/IconVerticalSolidList"/>
    <dgm:cxn modelId="{3C51A3D5-C863-44DA-AEBA-01408696A722}" type="presParOf" srcId="{C773D687-52B5-4563-A057-8B2685229870}" destId="{4F04961F-DA09-456E-9E18-CD24A3C1665D}" srcOrd="1" destOrd="0" presId="urn:microsoft.com/office/officeart/2018/2/layout/IconVerticalSolidList"/>
    <dgm:cxn modelId="{DAB9F9BC-A72D-4CB9-822C-264B88F74F66}" type="presParOf" srcId="{C773D687-52B5-4563-A057-8B2685229870}" destId="{90854906-3C53-475A-8567-9C54F15C66F9}" srcOrd="2" destOrd="0" presId="urn:microsoft.com/office/officeart/2018/2/layout/IconVerticalSolidList"/>
    <dgm:cxn modelId="{7335E464-A207-472E-85DB-5B6F54FE2273}" type="presParOf" srcId="{C773D687-52B5-4563-A057-8B2685229870}" destId="{6E0E506B-4FBA-442D-B88D-03EC15CA0815}" srcOrd="3" destOrd="0" presId="urn:microsoft.com/office/officeart/2018/2/layout/IconVerticalSolidList"/>
    <dgm:cxn modelId="{A339F6A3-AC5D-4424-BF09-0DC6B9731596}" type="presParOf" srcId="{C6E05182-28F2-4CDB-96A7-7A291193BB3F}" destId="{61792E73-3DDE-4F7B-884A-06C3D205D2E5}" srcOrd="3" destOrd="0" presId="urn:microsoft.com/office/officeart/2018/2/layout/IconVerticalSolidList"/>
    <dgm:cxn modelId="{FA12021A-EDF3-4F0A-9841-126B14A4C9D7}" type="presParOf" srcId="{C6E05182-28F2-4CDB-96A7-7A291193BB3F}" destId="{61E763D2-7940-4673-918B-D0E4D3DB56FA}" srcOrd="4" destOrd="0" presId="urn:microsoft.com/office/officeart/2018/2/layout/IconVerticalSolidList"/>
    <dgm:cxn modelId="{415D49D3-1DC4-49E4-8D4B-5CC7BB0D909E}" type="presParOf" srcId="{61E763D2-7940-4673-918B-D0E4D3DB56FA}" destId="{18F636E2-3007-4BD9-9682-D72AB29935D2}" srcOrd="0" destOrd="0" presId="urn:microsoft.com/office/officeart/2018/2/layout/IconVerticalSolidList"/>
    <dgm:cxn modelId="{649A9F69-689D-4587-869E-7437C0C5910F}" type="presParOf" srcId="{61E763D2-7940-4673-918B-D0E4D3DB56FA}" destId="{C16F5127-8F50-48CC-8E43-2F500DFD3B1B}" srcOrd="1" destOrd="0" presId="urn:microsoft.com/office/officeart/2018/2/layout/IconVerticalSolidList"/>
    <dgm:cxn modelId="{A26EE763-60FB-44BE-A733-B4EFAA747DBA}" type="presParOf" srcId="{61E763D2-7940-4673-918B-D0E4D3DB56FA}" destId="{1A242245-177C-479A-9360-E3F52265305C}" srcOrd="2" destOrd="0" presId="urn:microsoft.com/office/officeart/2018/2/layout/IconVerticalSolidList"/>
    <dgm:cxn modelId="{A5E3789A-4198-4589-A108-C3762EFE3176}" type="presParOf" srcId="{61E763D2-7940-4673-918B-D0E4D3DB56FA}" destId="{7DDE904A-87A4-496C-BEDD-9EF2CCB40430}" srcOrd="3" destOrd="0" presId="urn:microsoft.com/office/officeart/2018/2/layout/IconVerticalSolidList"/>
    <dgm:cxn modelId="{68FE0097-0BEA-413C-B4DE-3AB61CFFC155}" type="presParOf" srcId="{C6E05182-28F2-4CDB-96A7-7A291193BB3F}" destId="{17F798FA-6D8A-4BA5-B55C-C4E72F296D8D}" srcOrd="5" destOrd="0" presId="urn:microsoft.com/office/officeart/2018/2/layout/IconVerticalSolidList"/>
    <dgm:cxn modelId="{A928F727-1847-4EB1-8FBC-63D982EAB358}" type="presParOf" srcId="{C6E05182-28F2-4CDB-96A7-7A291193BB3F}" destId="{CCC6671B-2776-4E9B-9BA1-A253D80E0230}" srcOrd="6" destOrd="0" presId="urn:microsoft.com/office/officeart/2018/2/layout/IconVerticalSolidList"/>
    <dgm:cxn modelId="{967B6EBD-BB69-4B3F-A4E9-BF9EC6FBC3C4}" type="presParOf" srcId="{CCC6671B-2776-4E9B-9BA1-A253D80E0230}" destId="{DF1A10EC-6BBA-4A21-8E0F-350B38B69B04}" srcOrd="0" destOrd="0" presId="urn:microsoft.com/office/officeart/2018/2/layout/IconVerticalSolidList"/>
    <dgm:cxn modelId="{B65E26EA-EC98-4FD6-AF36-BB3040CAE96A}" type="presParOf" srcId="{CCC6671B-2776-4E9B-9BA1-A253D80E0230}" destId="{229E5205-9788-4545-B35F-9A3921A1833C}" srcOrd="1" destOrd="0" presId="urn:microsoft.com/office/officeart/2018/2/layout/IconVerticalSolidList"/>
    <dgm:cxn modelId="{ABEC16B5-BCB1-44E8-9740-A1B1533A42CC}" type="presParOf" srcId="{CCC6671B-2776-4E9B-9BA1-A253D80E0230}" destId="{E11B8639-66D2-46CB-A08F-8EEBA8A5F85A}" srcOrd="2" destOrd="0" presId="urn:microsoft.com/office/officeart/2018/2/layout/IconVerticalSolidList"/>
    <dgm:cxn modelId="{8EB8CB5E-1524-4EE3-88F6-92088C89AAA1}" type="presParOf" srcId="{CCC6671B-2776-4E9B-9BA1-A253D80E0230}" destId="{C53AED7C-08CE-4FE7-A5F9-78BC6EC1CF31}" srcOrd="3" destOrd="0" presId="urn:microsoft.com/office/officeart/2018/2/layout/IconVerticalSolidList"/>
    <dgm:cxn modelId="{C9485D92-3E23-45DE-9A48-A7B9972EDDDB}" type="presParOf" srcId="{C6E05182-28F2-4CDB-96A7-7A291193BB3F}" destId="{D1CE09EC-D238-405F-B20B-4046C0D3BA9C}" srcOrd="7" destOrd="0" presId="urn:microsoft.com/office/officeart/2018/2/layout/IconVerticalSolidList"/>
    <dgm:cxn modelId="{CF5D50E5-D78E-4EA9-A529-27CDCA96FF2A}" type="presParOf" srcId="{C6E05182-28F2-4CDB-96A7-7A291193BB3F}" destId="{129006DD-DD2B-44B9-ADB3-5C2FC1107B32}" srcOrd="8" destOrd="0" presId="urn:microsoft.com/office/officeart/2018/2/layout/IconVerticalSolidList"/>
    <dgm:cxn modelId="{1ECC8799-C2C2-4C78-AE28-3BF059EFDDD0}" type="presParOf" srcId="{129006DD-DD2B-44B9-ADB3-5C2FC1107B32}" destId="{179628C4-FEA5-4955-BB45-615FBD66A044}" srcOrd="0" destOrd="0" presId="urn:microsoft.com/office/officeart/2018/2/layout/IconVerticalSolidList"/>
    <dgm:cxn modelId="{C1EB0D0A-511E-4315-95FA-B6D4EFA51536}" type="presParOf" srcId="{129006DD-DD2B-44B9-ADB3-5C2FC1107B32}" destId="{86F2E50E-4969-48A4-8D8B-93461895DD25}" srcOrd="1" destOrd="0" presId="urn:microsoft.com/office/officeart/2018/2/layout/IconVerticalSolidList"/>
    <dgm:cxn modelId="{90F29E63-615A-4A2C-9792-D0EFB3F4BD3A}" type="presParOf" srcId="{129006DD-DD2B-44B9-ADB3-5C2FC1107B32}" destId="{0903AB7C-9FF7-4E7F-B53F-88329D56A0BC}" srcOrd="2" destOrd="0" presId="urn:microsoft.com/office/officeart/2018/2/layout/IconVerticalSolidList"/>
    <dgm:cxn modelId="{74A353EC-59B8-4198-A99E-13B2629C01FD}" type="presParOf" srcId="{129006DD-DD2B-44B9-ADB3-5C2FC1107B32}" destId="{AB7AE739-E8C4-430B-A2E2-B6FB0F2EA0D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DEE5B0-455B-4430-AEC0-675855B7C0F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F343132E-D4D6-4FCC-AC50-9ECD072DA45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dirty="0">
            <a:highlight>
              <a:srgbClr val="FF0000"/>
            </a:highlight>
          </a:endParaRPr>
        </a:p>
      </dgm:t>
    </dgm:pt>
    <dgm:pt modelId="{CB6FE831-3F7F-4CAE-9B69-0C5576C99EE2}" type="parTrans" cxnId="{0B55A585-C625-4B70-8350-678CE5998191}">
      <dgm:prSet/>
      <dgm:spPr/>
      <dgm:t>
        <a:bodyPr/>
        <a:lstStyle/>
        <a:p>
          <a:endParaRPr lang="en-US"/>
        </a:p>
      </dgm:t>
    </dgm:pt>
    <dgm:pt modelId="{D7630BEE-DBE6-4D0A-B34B-09BAD576FE46}" type="sibTrans" cxnId="{0B55A585-C625-4B70-8350-678CE5998191}">
      <dgm:prSet/>
      <dgm:spPr/>
      <dgm:t>
        <a:bodyPr/>
        <a:lstStyle/>
        <a:p>
          <a:endParaRPr lang="en-US"/>
        </a:p>
      </dgm:t>
    </dgm:pt>
    <dgm:pt modelId="{0201A68E-B1D5-4E04-BC3A-C056567DF23B}">
      <dgm:prSet/>
      <dgm:spPr/>
      <dgm:t>
        <a:bodyPr/>
        <a:lstStyle/>
        <a:p>
          <a:r>
            <a:rPr lang="en-GB"/>
            <a:t>Total integration across SAP HANA Applications and related solutions</a:t>
          </a:r>
          <a:endParaRPr lang="en-US"/>
        </a:p>
      </dgm:t>
    </dgm:pt>
    <dgm:pt modelId="{067558B9-A200-46B7-95DF-77B5BA4BF396}" type="parTrans" cxnId="{9FBBCC9F-8001-4B75-B610-A1DF31DFD613}">
      <dgm:prSet/>
      <dgm:spPr/>
      <dgm:t>
        <a:bodyPr/>
        <a:lstStyle/>
        <a:p>
          <a:endParaRPr lang="en-US"/>
        </a:p>
      </dgm:t>
    </dgm:pt>
    <dgm:pt modelId="{5A3D1169-98EC-4BFC-9933-C1ABDE675E11}" type="sibTrans" cxnId="{9FBBCC9F-8001-4B75-B610-A1DF31DFD613}">
      <dgm:prSet/>
      <dgm:spPr/>
      <dgm:t>
        <a:bodyPr/>
        <a:lstStyle/>
        <a:p>
          <a:endParaRPr lang="en-US"/>
        </a:p>
      </dgm:t>
    </dgm:pt>
    <dgm:pt modelId="{CC081007-6BDA-42EC-BC0C-1E21451F737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Direct integration with SAP Development and Innovation</a:t>
          </a:r>
          <a:endParaRPr lang="en-US" dirty="0">
            <a:highlight>
              <a:srgbClr val="FF0000"/>
            </a:highlight>
          </a:endParaRPr>
        </a:p>
      </dgm:t>
    </dgm:pt>
    <dgm:pt modelId="{86C44C3A-782F-4BAE-806C-AAB48B9C857A}" type="parTrans" cxnId="{B87CBCCA-7A99-4503-A6FA-2B69B368E96B}">
      <dgm:prSet/>
      <dgm:spPr/>
      <dgm:t>
        <a:bodyPr/>
        <a:lstStyle/>
        <a:p>
          <a:endParaRPr lang="en-US"/>
        </a:p>
      </dgm:t>
    </dgm:pt>
    <dgm:pt modelId="{BA8F275D-62F7-474F-841C-D8FC1EA32F27}" type="sibTrans" cxnId="{B87CBCCA-7A99-4503-A6FA-2B69B368E96B}">
      <dgm:prSet/>
      <dgm:spPr/>
      <dgm:t>
        <a:bodyPr/>
        <a:lstStyle/>
        <a:p>
          <a:endParaRPr lang="en-US"/>
        </a:p>
      </dgm:t>
    </dgm:pt>
    <dgm:pt modelId="{528C6362-4A39-4CFF-BBF1-EB1CE36E06A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HEC Reference Architecture</a:t>
          </a:r>
          <a:endParaRPr lang="en-US" dirty="0">
            <a:highlight>
              <a:srgbClr val="FF0000"/>
            </a:highlight>
          </a:endParaRPr>
        </a:p>
      </dgm:t>
    </dgm:pt>
    <dgm:pt modelId="{B859CD85-AC11-4F5B-ADA3-E111B8034337}" type="parTrans" cxnId="{2DA006F2-7B60-4B1D-863D-0819CE273558}">
      <dgm:prSet/>
      <dgm:spPr/>
      <dgm:t>
        <a:bodyPr/>
        <a:lstStyle/>
        <a:p>
          <a:endParaRPr lang="en-US"/>
        </a:p>
      </dgm:t>
    </dgm:pt>
    <dgm:pt modelId="{116CE79E-6B03-4EAA-8D82-E49E399A7123}" type="sibTrans" cxnId="{2DA006F2-7B60-4B1D-863D-0819CE273558}">
      <dgm:prSet/>
      <dgm:spPr/>
      <dgm:t>
        <a:bodyPr/>
        <a:lstStyle/>
        <a:p>
          <a:endParaRPr lang="en-US"/>
        </a:p>
      </dgm:t>
    </dgm:pt>
    <dgm:pt modelId="{F0A20C59-2034-4342-971D-84EED2A57528}" type="pres">
      <dgm:prSet presAssocID="{B8DEE5B0-455B-4430-AEC0-675855B7C0F8}" presName="root" presStyleCnt="0">
        <dgm:presLayoutVars>
          <dgm:dir/>
          <dgm:resizeHandles val="exact"/>
        </dgm:presLayoutVars>
      </dgm:prSet>
      <dgm:spPr/>
    </dgm:pt>
    <dgm:pt modelId="{02ED36E3-CCA3-489E-90BC-267F399BC6C2}" type="pres">
      <dgm:prSet presAssocID="{F343132E-D4D6-4FCC-AC50-9ECD072DA45A}" presName="compNode" presStyleCnt="0"/>
      <dgm:spPr/>
    </dgm:pt>
    <dgm:pt modelId="{72D00972-A3B8-47E4-9834-362A66D4F84C}" type="pres">
      <dgm:prSet presAssocID="{F343132E-D4D6-4FCC-AC50-9ECD072DA45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21A9EA6-C460-409F-99FC-72EFEB4DF214}" type="pres">
      <dgm:prSet presAssocID="{F343132E-D4D6-4FCC-AC50-9ECD072DA45A}" presName="spaceRect" presStyleCnt="0"/>
      <dgm:spPr/>
    </dgm:pt>
    <dgm:pt modelId="{CB03556C-CB71-4A9B-9986-F3469861BEB2}" type="pres">
      <dgm:prSet presAssocID="{F343132E-D4D6-4FCC-AC50-9ECD072DA45A}" presName="textRect" presStyleLbl="revTx" presStyleIdx="0" presStyleCnt="4">
        <dgm:presLayoutVars>
          <dgm:chMax val="1"/>
          <dgm:chPref val="1"/>
        </dgm:presLayoutVars>
      </dgm:prSet>
      <dgm:spPr/>
    </dgm:pt>
    <dgm:pt modelId="{D255F877-F78D-4550-B685-5D47E65BC141}" type="pres">
      <dgm:prSet presAssocID="{D7630BEE-DBE6-4D0A-B34B-09BAD576FE46}" presName="sibTrans" presStyleCnt="0"/>
      <dgm:spPr/>
    </dgm:pt>
    <dgm:pt modelId="{8EA7C8F8-06F9-46E5-AEE5-5514F1E5C5EF}" type="pres">
      <dgm:prSet presAssocID="{0201A68E-B1D5-4E04-BC3A-C056567DF23B}" presName="compNode" presStyleCnt="0"/>
      <dgm:spPr/>
    </dgm:pt>
    <dgm:pt modelId="{36AE172C-4450-4124-9544-835E45AD1513}" type="pres">
      <dgm:prSet presAssocID="{0201A68E-B1D5-4E04-BC3A-C056567DF23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"/>
        </a:ext>
      </dgm:extLst>
    </dgm:pt>
    <dgm:pt modelId="{C214135F-E20E-4EFE-B126-18E4C088919D}" type="pres">
      <dgm:prSet presAssocID="{0201A68E-B1D5-4E04-BC3A-C056567DF23B}" presName="spaceRect" presStyleCnt="0"/>
      <dgm:spPr/>
    </dgm:pt>
    <dgm:pt modelId="{A7380773-FB9E-4996-9FB7-886753E14E1C}" type="pres">
      <dgm:prSet presAssocID="{0201A68E-B1D5-4E04-BC3A-C056567DF23B}" presName="textRect" presStyleLbl="revTx" presStyleIdx="1" presStyleCnt="4">
        <dgm:presLayoutVars>
          <dgm:chMax val="1"/>
          <dgm:chPref val="1"/>
        </dgm:presLayoutVars>
      </dgm:prSet>
      <dgm:spPr/>
    </dgm:pt>
    <dgm:pt modelId="{DF77B217-93D0-4803-8C81-087EC3382B92}" type="pres">
      <dgm:prSet presAssocID="{5A3D1169-98EC-4BFC-9933-C1ABDE675E11}" presName="sibTrans" presStyleCnt="0"/>
      <dgm:spPr/>
    </dgm:pt>
    <dgm:pt modelId="{C031B142-CA25-463B-9D3E-AEA1F1CD7601}" type="pres">
      <dgm:prSet presAssocID="{CC081007-6BDA-42EC-BC0C-1E21451F7375}" presName="compNode" presStyleCnt="0"/>
      <dgm:spPr/>
    </dgm:pt>
    <dgm:pt modelId="{0AAFE7E7-FB30-4094-9C90-1F42E51A5F51}" type="pres">
      <dgm:prSet presAssocID="{CC081007-6BDA-42EC-BC0C-1E21451F737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974DEA29-B32A-4EA8-8693-F08FEFE088C1}" type="pres">
      <dgm:prSet presAssocID="{CC081007-6BDA-42EC-BC0C-1E21451F7375}" presName="spaceRect" presStyleCnt="0"/>
      <dgm:spPr/>
    </dgm:pt>
    <dgm:pt modelId="{653749F4-0342-4475-BC4E-61D714C23270}" type="pres">
      <dgm:prSet presAssocID="{CC081007-6BDA-42EC-BC0C-1E21451F7375}" presName="textRect" presStyleLbl="revTx" presStyleIdx="2" presStyleCnt="4">
        <dgm:presLayoutVars>
          <dgm:chMax val="1"/>
          <dgm:chPref val="1"/>
        </dgm:presLayoutVars>
      </dgm:prSet>
      <dgm:spPr/>
    </dgm:pt>
    <dgm:pt modelId="{F2E1810B-A72A-4A4D-A488-E469196FE0CC}" type="pres">
      <dgm:prSet presAssocID="{BA8F275D-62F7-474F-841C-D8FC1EA32F27}" presName="sibTrans" presStyleCnt="0"/>
      <dgm:spPr/>
    </dgm:pt>
    <dgm:pt modelId="{94FC6CA2-327F-4E43-B69B-8292B1DF3393}" type="pres">
      <dgm:prSet presAssocID="{528C6362-4A39-4CFF-BBF1-EB1CE36E06A7}" presName="compNode" presStyleCnt="0"/>
      <dgm:spPr/>
    </dgm:pt>
    <dgm:pt modelId="{87794E1D-54A7-42B3-8861-C4E971944B9C}" type="pres">
      <dgm:prSet presAssocID="{528C6362-4A39-4CFF-BBF1-EB1CE36E06A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9E3DCA52-8DCF-4E4B-8F6A-62E797A0CE21}" type="pres">
      <dgm:prSet presAssocID="{528C6362-4A39-4CFF-BBF1-EB1CE36E06A7}" presName="spaceRect" presStyleCnt="0"/>
      <dgm:spPr/>
    </dgm:pt>
    <dgm:pt modelId="{82DDE1B6-3C68-49B1-B1CF-F0C0895261A9}" type="pres">
      <dgm:prSet presAssocID="{528C6362-4A39-4CFF-BBF1-EB1CE36E06A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D6D975D-1F8E-44FE-AC7D-E2B197F77935}" type="presOf" srcId="{528C6362-4A39-4CFF-BBF1-EB1CE36E06A7}" destId="{82DDE1B6-3C68-49B1-B1CF-F0C0895261A9}" srcOrd="0" destOrd="0" presId="urn:microsoft.com/office/officeart/2018/2/layout/IconLabelList"/>
    <dgm:cxn modelId="{0B55A585-C625-4B70-8350-678CE5998191}" srcId="{B8DEE5B0-455B-4430-AEC0-675855B7C0F8}" destId="{F343132E-D4D6-4FCC-AC50-9ECD072DA45A}" srcOrd="0" destOrd="0" parTransId="{CB6FE831-3F7F-4CAE-9B69-0C5576C99EE2}" sibTransId="{D7630BEE-DBE6-4D0A-B34B-09BAD576FE46}"/>
    <dgm:cxn modelId="{AA0AD085-4E73-4721-9811-E2EA89B47A0E}" type="presOf" srcId="{0201A68E-B1D5-4E04-BC3A-C056567DF23B}" destId="{A7380773-FB9E-4996-9FB7-886753E14E1C}" srcOrd="0" destOrd="0" presId="urn:microsoft.com/office/officeart/2018/2/layout/IconLabelList"/>
    <dgm:cxn modelId="{9FBBCC9F-8001-4B75-B610-A1DF31DFD613}" srcId="{B8DEE5B0-455B-4430-AEC0-675855B7C0F8}" destId="{0201A68E-B1D5-4E04-BC3A-C056567DF23B}" srcOrd="1" destOrd="0" parTransId="{067558B9-A200-46B7-95DF-77B5BA4BF396}" sibTransId="{5A3D1169-98EC-4BFC-9933-C1ABDE675E11}"/>
    <dgm:cxn modelId="{6CB933B7-0EDE-4A97-9666-69033280378F}" type="presOf" srcId="{F343132E-D4D6-4FCC-AC50-9ECD072DA45A}" destId="{CB03556C-CB71-4A9B-9986-F3469861BEB2}" srcOrd="0" destOrd="0" presId="urn:microsoft.com/office/officeart/2018/2/layout/IconLabelList"/>
    <dgm:cxn modelId="{EC9CB8C3-88DE-4577-A8E6-196150A46CA5}" type="presOf" srcId="{B8DEE5B0-455B-4430-AEC0-675855B7C0F8}" destId="{F0A20C59-2034-4342-971D-84EED2A57528}" srcOrd="0" destOrd="0" presId="urn:microsoft.com/office/officeart/2018/2/layout/IconLabelList"/>
    <dgm:cxn modelId="{B87CBCCA-7A99-4503-A6FA-2B69B368E96B}" srcId="{B8DEE5B0-455B-4430-AEC0-675855B7C0F8}" destId="{CC081007-6BDA-42EC-BC0C-1E21451F7375}" srcOrd="2" destOrd="0" parTransId="{86C44C3A-782F-4BAE-806C-AAB48B9C857A}" sibTransId="{BA8F275D-62F7-474F-841C-D8FC1EA32F27}"/>
    <dgm:cxn modelId="{2DA006F2-7B60-4B1D-863D-0819CE273558}" srcId="{B8DEE5B0-455B-4430-AEC0-675855B7C0F8}" destId="{528C6362-4A39-4CFF-BBF1-EB1CE36E06A7}" srcOrd="3" destOrd="0" parTransId="{B859CD85-AC11-4F5B-ADA3-E111B8034337}" sibTransId="{116CE79E-6B03-4EAA-8D82-E49E399A7123}"/>
    <dgm:cxn modelId="{CC08E4FA-1F9E-4B42-B11C-2726AA7C0620}" type="presOf" srcId="{CC081007-6BDA-42EC-BC0C-1E21451F7375}" destId="{653749F4-0342-4475-BC4E-61D714C23270}" srcOrd="0" destOrd="0" presId="urn:microsoft.com/office/officeart/2018/2/layout/IconLabelList"/>
    <dgm:cxn modelId="{E2E7BC85-8462-4D9E-9803-6980E4B1E56E}" type="presParOf" srcId="{F0A20C59-2034-4342-971D-84EED2A57528}" destId="{02ED36E3-CCA3-489E-90BC-267F399BC6C2}" srcOrd="0" destOrd="0" presId="urn:microsoft.com/office/officeart/2018/2/layout/IconLabelList"/>
    <dgm:cxn modelId="{6520E05B-85B2-4A36-A005-DBC6A0E3AB92}" type="presParOf" srcId="{02ED36E3-CCA3-489E-90BC-267F399BC6C2}" destId="{72D00972-A3B8-47E4-9834-362A66D4F84C}" srcOrd="0" destOrd="0" presId="urn:microsoft.com/office/officeart/2018/2/layout/IconLabelList"/>
    <dgm:cxn modelId="{E596BF40-4F7E-4EAE-A62A-8FAC9FBD55E9}" type="presParOf" srcId="{02ED36E3-CCA3-489E-90BC-267F399BC6C2}" destId="{321A9EA6-C460-409F-99FC-72EFEB4DF214}" srcOrd="1" destOrd="0" presId="urn:microsoft.com/office/officeart/2018/2/layout/IconLabelList"/>
    <dgm:cxn modelId="{3C8CC454-74DB-4914-B8F7-DB4D247D3B11}" type="presParOf" srcId="{02ED36E3-CCA3-489E-90BC-267F399BC6C2}" destId="{CB03556C-CB71-4A9B-9986-F3469861BEB2}" srcOrd="2" destOrd="0" presId="urn:microsoft.com/office/officeart/2018/2/layout/IconLabelList"/>
    <dgm:cxn modelId="{ECCA21B4-E66C-4706-88A5-E82CD4F0DD38}" type="presParOf" srcId="{F0A20C59-2034-4342-971D-84EED2A57528}" destId="{D255F877-F78D-4550-B685-5D47E65BC141}" srcOrd="1" destOrd="0" presId="urn:microsoft.com/office/officeart/2018/2/layout/IconLabelList"/>
    <dgm:cxn modelId="{CBED7C8E-F1ED-4A8F-8227-435325D1B69E}" type="presParOf" srcId="{F0A20C59-2034-4342-971D-84EED2A57528}" destId="{8EA7C8F8-06F9-46E5-AEE5-5514F1E5C5EF}" srcOrd="2" destOrd="0" presId="urn:microsoft.com/office/officeart/2018/2/layout/IconLabelList"/>
    <dgm:cxn modelId="{7FF9C16F-9336-4838-B161-BBDA5F50CC6C}" type="presParOf" srcId="{8EA7C8F8-06F9-46E5-AEE5-5514F1E5C5EF}" destId="{36AE172C-4450-4124-9544-835E45AD1513}" srcOrd="0" destOrd="0" presId="urn:microsoft.com/office/officeart/2018/2/layout/IconLabelList"/>
    <dgm:cxn modelId="{293A1348-4794-4B59-B129-B0A0547F7846}" type="presParOf" srcId="{8EA7C8F8-06F9-46E5-AEE5-5514F1E5C5EF}" destId="{C214135F-E20E-4EFE-B126-18E4C088919D}" srcOrd="1" destOrd="0" presId="urn:microsoft.com/office/officeart/2018/2/layout/IconLabelList"/>
    <dgm:cxn modelId="{EDF45266-F25A-433A-A2B9-86BA12165B35}" type="presParOf" srcId="{8EA7C8F8-06F9-46E5-AEE5-5514F1E5C5EF}" destId="{A7380773-FB9E-4996-9FB7-886753E14E1C}" srcOrd="2" destOrd="0" presId="urn:microsoft.com/office/officeart/2018/2/layout/IconLabelList"/>
    <dgm:cxn modelId="{171DDA40-5B90-47F9-9132-8426B733436F}" type="presParOf" srcId="{F0A20C59-2034-4342-971D-84EED2A57528}" destId="{DF77B217-93D0-4803-8C81-087EC3382B92}" srcOrd="3" destOrd="0" presId="urn:microsoft.com/office/officeart/2018/2/layout/IconLabelList"/>
    <dgm:cxn modelId="{454B3706-D604-439E-9E93-657B60E7BACC}" type="presParOf" srcId="{F0A20C59-2034-4342-971D-84EED2A57528}" destId="{C031B142-CA25-463B-9D3E-AEA1F1CD7601}" srcOrd="4" destOrd="0" presId="urn:microsoft.com/office/officeart/2018/2/layout/IconLabelList"/>
    <dgm:cxn modelId="{59E99B50-8408-4F51-AA8E-66E4CF94A493}" type="presParOf" srcId="{C031B142-CA25-463B-9D3E-AEA1F1CD7601}" destId="{0AAFE7E7-FB30-4094-9C90-1F42E51A5F51}" srcOrd="0" destOrd="0" presId="urn:microsoft.com/office/officeart/2018/2/layout/IconLabelList"/>
    <dgm:cxn modelId="{8D5ED908-5766-470B-89B7-778DC88A64F9}" type="presParOf" srcId="{C031B142-CA25-463B-9D3E-AEA1F1CD7601}" destId="{974DEA29-B32A-4EA8-8693-F08FEFE088C1}" srcOrd="1" destOrd="0" presId="urn:microsoft.com/office/officeart/2018/2/layout/IconLabelList"/>
    <dgm:cxn modelId="{E4CD5C22-C454-45E9-904E-8EEBFAF3DDB1}" type="presParOf" srcId="{C031B142-CA25-463B-9D3E-AEA1F1CD7601}" destId="{653749F4-0342-4475-BC4E-61D714C23270}" srcOrd="2" destOrd="0" presId="urn:microsoft.com/office/officeart/2018/2/layout/IconLabelList"/>
    <dgm:cxn modelId="{E69E3102-5036-4361-B2A1-21742B5A5CFB}" type="presParOf" srcId="{F0A20C59-2034-4342-971D-84EED2A57528}" destId="{F2E1810B-A72A-4A4D-A488-E469196FE0CC}" srcOrd="5" destOrd="0" presId="urn:microsoft.com/office/officeart/2018/2/layout/IconLabelList"/>
    <dgm:cxn modelId="{EED9C4CF-459F-4D01-A123-CAC7A3053359}" type="presParOf" srcId="{F0A20C59-2034-4342-971D-84EED2A57528}" destId="{94FC6CA2-327F-4E43-B69B-8292B1DF3393}" srcOrd="6" destOrd="0" presId="urn:microsoft.com/office/officeart/2018/2/layout/IconLabelList"/>
    <dgm:cxn modelId="{53A7A0D8-0144-4A33-B8E9-28F633723B8F}" type="presParOf" srcId="{94FC6CA2-327F-4E43-B69B-8292B1DF3393}" destId="{87794E1D-54A7-42B3-8861-C4E971944B9C}" srcOrd="0" destOrd="0" presId="urn:microsoft.com/office/officeart/2018/2/layout/IconLabelList"/>
    <dgm:cxn modelId="{624DB20C-6857-4123-9FB3-E8FCD6D52636}" type="presParOf" srcId="{94FC6CA2-327F-4E43-B69B-8292B1DF3393}" destId="{9E3DCA52-8DCF-4E4B-8F6A-62E797A0CE21}" srcOrd="1" destOrd="0" presId="urn:microsoft.com/office/officeart/2018/2/layout/IconLabelList"/>
    <dgm:cxn modelId="{DA922658-148B-47B7-925C-330CAA8F5FD0}" type="presParOf" srcId="{94FC6CA2-327F-4E43-B69B-8292B1DF3393}" destId="{82DDE1B6-3C68-49B1-B1CF-F0C0895261A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C4643D-3E40-463C-A093-E8A08C5ABF6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BE9EA7A-A5C0-4EC4-8996-15B9BA14CD43}">
      <dgm:prSet/>
      <dgm:spPr/>
      <dgm:t>
        <a:bodyPr/>
        <a:lstStyle/>
        <a:p>
          <a:r>
            <a:rPr lang="en-GB"/>
            <a:t>It is the same scope of SAP S/4HANA Cloud (public cloud) solution</a:t>
          </a:r>
          <a:endParaRPr lang="en-US"/>
        </a:p>
      </dgm:t>
    </dgm:pt>
    <dgm:pt modelId="{F7F066AB-08F6-41B4-9AE6-B0483DE6C39C}" type="parTrans" cxnId="{5D8B2C25-4759-4BE9-9F86-72E52595C06B}">
      <dgm:prSet/>
      <dgm:spPr/>
      <dgm:t>
        <a:bodyPr/>
        <a:lstStyle/>
        <a:p>
          <a:endParaRPr lang="en-US"/>
        </a:p>
      </dgm:t>
    </dgm:pt>
    <dgm:pt modelId="{81F27D3C-40DB-44BC-B6CD-85E07D4A10D7}" type="sibTrans" cxnId="{5D8B2C25-4759-4BE9-9F86-72E52595C06B}">
      <dgm:prSet/>
      <dgm:spPr/>
      <dgm:t>
        <a:bodyPr/>
        <a:lstStyle/>
        <a:p>
          <a:endParaRPr lang="en-US"/>
        </a:p>
      </dgm:t>
    </dgm:pt>
    <dgm:pt modelId="{6E655C65-5FF4-446D-AA43-9370C2DAFD1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It is the same scope of SAP S/4HANA On Premise deployment option</a:t>
          </a:r>
          <a:endParaRPr lang="en-US" dirty="0">
            <a:highlight>
              <a:srgbClr val="FF0000"/>
            </a:highlight>
          </a:endParaRPr>
        </a:p>
      </dgm:t>
    </dgm:pt>
    <dgm:pt modelId="{3A4B1D31-BBB3-4CED-BF10-CE483F54C7E3}" type="parTrans" cxnId="{8741FF95-4A74-4823-85BB-1DEBDC06BB02}">
      <dgm:prSet/>
      <dgm:spPr/>
      <dgm:t>
        <a:bodyPr/>
        <a:lstStyle/>
        <a:p>
          <a:endParaRPr lang="en-US"/>
        </a:p>
      </dgm:t>
    </dgm:pt>
    <dgm:pt modelId="{AB47D873-AF89-44C2-8CC3-51ECE9F203D7}" type="sibTrans" cxnId="{8741FF95-4A74-4823-85BB-1DEBDC06BB02}">
      <dgm:prSet/>
      <dgm:spPr/>
      <dgm:t>
        <a:bodyPr/>
        <a:lstStyle/>
        <a:p>
          <a:endParaRPr lang="en-US"/>
        </a:p>
      </dgm:t>
    </dgm:pt>
    <dgm:pt modelId="{6E820B28-1EBA-4481-9BA9-43A3E20EF177}">
      <dgm:prSet/>
      <dgm:spPr/>
      <dgm:t>
        <a:bodyPr/>
        <a:lstStyle/>
        <a:p>
          <a:r>
            <a:rPr lang="en-GB" dirty="0"/>
            <a:t>SAP S/4HANA cloud single tenant edition is considered as a separate product and has </a:t>
          </a:r>
          <a:r>
            <a:rPr lang="en-GB" dirty="0" err="1"/>
            <a:t>ist</a:t>
          </a:r>
          <a:r>
            <a:rPr lang="en-GB" dirty="0"/>
            <a:t> own scope which is defined by its yearly major releases</a:t>
          </a:r>
          <a:endParaRPr lang="en-US" dirty="0"/>
        </a:p>
      </dgm:t>
    </dgm:pt>
    <dgm:pt modelId="{476EB76C-11D0-430B-82BC-221C55738464}" type="parTrans" cxnId="{26840155-2A6B-430E-9BB8-C795186E8FB4}">
      <dgm:prSet/>
      <dgm:spPr/>
      <dgm:t>
        <a:bodyPr/>
        <a:lstStyle/>
        <a:p>
          <a:endParaRPr lang="en-US"/>
        </a:p>
      </dgm:t>
    </dgm:pt>
    <dgm:pt modelId="{042F5D33-1894-4FE1-9E6C-7E9644EBD259}" type="sibTrans" cxnId="{26840155-2A6B-430E-9BB8-C795186E8FB4}">
      <dgm:prSet/>
      <dgm:spPr/>
      <dgm:t>
        <a:bodyPr/>
        <a:lstStyle/>
        <a:p>
          <a:endParaRPr lang="en-US"/>
        </a:p>
      </dgm:t>
    </dgm:pt>
    <dgm:pt modelId="{44E0BED7-0B33-44F9-AF5F-C46E6B2089D9}" type="pres">
      <dgm:prSet presAssocID="{44C4643D-3E40-463C-A093-E8A08C5ABF61}" presName="root" presStyleCnt="0">
        <dgm:presLayoutVars>
          <dgm:dir/>
          <dgm:resizeHandles val="exact"/>
        </dgm:presLayoutVars>
      </dgm:prSet>
      <dgm:spPr/>
    </dgm:pt>
    <dgm:pt modelId="{BB6AD70B-6F97-4C9E-88CA-B6CB6A6B04E1}" type="pres">
      <dgm:prSet presAssocID="{3BE9EA7A-A5C0-4EC4-8996-15B9BA14CD43}" presName="compNode" presStyleCnt="0"/>
      <dgm:spPr/>
    </dgm:pt>
    <dgm:pt modelId="{954B98A4-9CB0-40EE-B5C0-077FFFF1B7F6}" type="pres">
      <dgm:prSet presAssocID="{3BE9EA7A-A5C0-4EC4-8996-15B9BA14CD43}" presName="bgRect" presStyleLbl="bgShp" presStyleIdx="0" presStyleCnt="3"/>
      <dgm:spPr/>
    </dgm:pt>
    <dgm:pt modelId="{95645679-A266-4FCA-A991-A4D965EFBE7B}" type="pres">
      <dgm:prSet presAssocID="{3BE9EA7A-A5C0-4EC4-8996-15B9BA14CD4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24865845-6F02-49BA-94FB-22E0CD951B6D}" type="pres">
      <dgm:prSet presAssocID="{3BE9EA7A-A5C0-4EC4-8996-15B9BA14CD43}" presName="spaceRect" presStyleCnt="0"/>
      <dgm:spPr/>
    </dgm:pt>
    <dgm:pt modelId="{DF28B932-8ECC-4295-BB3F-1E66C47B9EEF}" type="pres">
      <dgm:prSet presAssocID="{3BE9EA7A-A5C0-4EC4-8996-15B9BA14CD43}" presName="parTx" presStyleLbl="revTx" presStyleIdx="0" presStyleCnt="3">
        <dgm:presLayoutVars>
          <dgm:chMax val="0"/>
          <dgm:chPref val="0"/>
        </dgm:presLayoutVars>
      </dgm:prSet>
      <dgm:spPr/>
    </dgm:pt>
    <dgm:pt modelId="{E281735F-9891-4677-8880-B6798360D1AF}" type="pres">
      <dgm:prSet presAssocID="{81F27D3C-40DB-44BC-B6CD-85E07D4A10D7}" presName="sibTrans" presStyleCnt="0"/>
      <dgm:spPr/>
    </dgm:pt>
    <dgm:pt modelId="{DFB5B7D0-8D26-41C5-9ECC-D90B8FC1B98C}" type="pres">
      <dgm:prSet presAssocID="{6E655C65-5FF4-446D-AA43-9370C2DAFD1C}" presName="compNode" presStyleCnt="0"/>
      <dgm:spPr/>
    </dgm:pt>
    <dgm:pt modelId="{CE6E3563-BB4C-44A2-893B-AFD666F24BF5}" type="pres">
      <dgm:prSet presAssocID="{6E655C65-5FF4-446D-AA43-9370C2DAFD1C}" presName="bgRect" presStyleLbl="bgShp" presStyleIdx="1" presStyleCnt="3"/>
      <dgm:spPr/>
    </dgm:pt>
    <dgm:pt modelId="{2921EDF4-2EFC-4462-B86E-CE7AD64FCEC3}" type="pres">
      <dgm:prSet presAssocID="{6E655C65-5FF4-446D-AA43-9370C2DAFD1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5064BCA-89CD-47BD-8F79-36C63DC1EDE2}" type="pres">
      <dgm:prSet presAssocID="{6E655C65-5FF4-446D-AA43-9370C2DAFD1C}" presName="spaceRect" presStyleCnt="0"/>
      <dgm:spPr/>
    </dgm:pt>
    <dgm:pt modelId="{9C6BCC47-6C23-4EC2-892A-ABE3A12C0713}" type="pres">
      <dgm:prSet presAssocID="{6E655C65-5FF4-446D-AA43-9370C2DAFD1C}" presName="parTx" presStyleLbl="revTx" presStyleIdx="1" presStyleCnt="3">
        <dgm:presLayoutVars>
          <dgm:chMax val="0"/>
          <dgm:chPref val="0"/>
        </dgm:presLayoutVars>
      </dgm:prSet>
      <dgm:spPr/>
    </dgm:pt>
    <dgm:pt modelId="{E87B4279-2996-4FC0-A467-0168C7B4FE72}" type="pres">
      <dgm:prSet presAssocID="{AB47D873-AF89-44C2-8CC3-51ECE9F203D7}" presName="sibTrans" presStyleCnt="0"/>
      <dgm:spPr/>
    </dgm:pt>
    <dgm:pt modelId="{4C8E5795-DE50-4946-8462-DB827FA122D6}" type="pres">
      <dgm:prSet presAssocID="{6E820B28-1EBA-4481-9BA9-43A3E20EF177}" presName="compNode" presStyleCnt="0"/>
      <dgm:spPr/>
    </dgm:pt>
    <dgm:pt modelId="{905E5E62-66F9-4209-B23B-13D5E0AD32D1}" type="pres">
      <dgm:prSet presAssocID="{6E820B28-1EBA-4481-9BA9-43A3E20EF177}" presName="bgRect" presStyleLbl="bgShp" presStyleIdx="2" presStyleCnt="3"/>
      <dgm:spPr/>
    </dgm:pt>
    <dgm:pt modelId="{7E992B91-D0B7-47FB-96A4-AF0CE5303603}" type="pres">
      <dgm:prSet presAssocID="{6E820B28-1EBA-4481-9BA9-43A3E20EF17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E191C4DD-021B-4D0E-90F1-0175DCAB4295}" type="pres">
      <dgm:prSet presAssocID="{6E820B28-1EBA-4481-9BA9-43A3E20EF177}" presName="spaceRect" presStyleCnt="0"/>
      <dgm:spPr/>
    </dgm:pt>
    <dgm:pt modelId="{C84D727B-5D65-400E-AB92-C05C49AFEC57}" type="pres">
      <dgm:prSet presAssocID="{6E820B28-1EBA-4481-9BA9-43A3E20EF17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D8B2C25-4759-4BE9-9F86-72E52595C06B}" srcId="{44C4643D-3E40-463C-A093-E8A08C5ABF61}" destId="{3BE9EA7A-A5C0-4EC4-8996-15B9BA14CD43}" srcOrd="0" destOrd="0" parTransId="{F7F066AB-08F6-41B4-9AE6-B0483DE6C39C}" sibTransId="{81F27D3C-40DB-44BC-B6CD-85E07D4A10D7}"/>
    <dgm:cxn modelId="{72C50C37-23BF-424D-9659-CB49E30D683C}" type="presOf" srcId="{44C4643D-3E40-463C-A093-E8A08C5ABF61}" destId="{44E0BED7-0B33-44F9-AF5F-C46E6B2089D9}" srcOrd="0" destOrd="0" presId="urn:microsoft.com/office/officeart/2018/2/layout/IconVerticalSolidList"/>
    <dgm:cxn modelId="{50971D66-A623-4CED-94F8-AC8AF95BA383}" type="presOf" srcId="{6E655C65-5FF4-446D-AA43-9370C2DAFD1C}" destId="{9C6BCC47-6C23-4EC2-892A-ABE3A12C0713}" srcOrd="0" destOrd="0" presId="urn:microsoft.com/office/officeart/2018/2/layout/IconVerticalSolidList"/>
    <dgm:cxn modelId="{1D0F6154-2BB2-445D-986A-DAF717B0469E}" type="presOf" srcId="{3BE9EA7A-A5C0-4EC4-8996-15B9BA14CD43}" destId="{DF28B932-8ECC-4295-BB3F-1E66C47B9EEF}" srcOrd="0" destOrd="0" presId="urn:microsoft.com/office/officeart/2018/2/layout/IconVerticalSolidList"/>
    <dgm:cxn modelId="{26840155-2A6B-430E-9BB8-C795186E8FB4}" srcId="{44C4643D-3E40-463C-A093-E8A08C5ABF61}" destId="{6E820B28-1EBA-4481-9BA9-43A3E20EF177}" srcOrd="2" destOrd="0" parTransId="{476EB76C-11D0-430B-82BC-221C55738464}" sibTransId="{042F5D33-1894-4FE1-9E6C-7E9644EBD259}"/>
    <dgm:cxn modelId="{8741FF95-4A74-4823-85BB-1DEBDC06BB02}" srcId="{44C4643D-3E40-463C-A093-E8A08C5ABF61}" destId="{6E655C65-5FF4-446D-AA43-9370C2DAFD1C}" srcOrd="1" destOrd="0" parTransId="{3A4B1D31-BBB3-4CED-BF10-CE483F54C7E3}" sibTransId="{AB47D873-AF89-44C2-8CC3-51ECE9F203D7}"/>
    <dgm:cxn modelId="{EEA873D8-C6FF-4CD4-A229-2F4E815AC7D4}" type="presOf" srcId="{6E820B28-1EBA-4481-9BA9-43A3E20EF177}" destId="{C84D727B-5D65-400E-AB92-C05C49AFEC57}" srcOrd="0" destOrd="0" presId="urn:microsoft.com/office/officeart/2018/2/layout/IconVerticalSolidList"/>
    <dgm:cxn modelId="{1DB70CA2-D5CD-48DA-856F-DA5FCE41A083}" type="presParOf" srcId="{44E0BED7-0B33-44F9-AF5F-C46E6B2089D9}" destId="{BB6AD70B-6F97-4C9E-88CA-B6CB6A6B04E1}" srcOrd="0" destOrd="0" presId="urn:microsoft.com/office/officeart/2018/2/layout/IconVerticalSolidList"/>
    <dgm:cxn modelId="{69C01098-9618-4515-8F10-D8A53AB99805}" type="presParOf" srcId="{BB6AD70B-6F97-4C9E-88CA-B6CB6A6B04E1}" destId="{954B98A4-9CB0-40EE-B5C0-077FFFF1B7F6}" srcOrd="0" destOrd="0" presId="urn:microsoft.com/office/officeart/2018/2/layout/IconVerticalSolidList"/>
    <dgm:cxn modelId="{138B453C-7BFB-42C6-BC75-391C40707D6C}" type="presParOf" srcId="{BB6AD70B-6F97-4C9E-88CA-B6CB6A6B04E1}" destId="{95645679-A266-4FCA-A991-A4D965EFBE7B}" srcOrd="1" destOrd="0" presId="urn:microsoft.com/office/officeart/2018/2/layout/IconVerticalSolidList"/>
    <dgm:cxn modelId="{AEFC1F11-DBF5-4BA6-8ED5-2B93D9C9AFE3}" type="presParOf" srcId="{BB6AD70B-6F97-4C9E-88CA-B6CB6A6B04E1}" destId="{24865845-6F02-49BA-94FB-22E0CD951B6D}" srcOrd="2" destOrd="0" presId="urn:microsoft.com/office/officeart/2018/2/layout/IconVerticalSolidList"/>
    <dgm:cxn modelId="{E14CE830-F89D-45F7-82C5-5088F0ABBDDB}" type="presParOf" srcId="{BB6AD70B-6F97-4C9E-88CA-B6CB6A6B04E1}" destId="{DF28B932-8ECC-4295-BB3F-1E66C47B9EEF}" srcOrd="3" destOrd="0" presId="urn:microsoft.com/office/officeart/2018/2/layout/IconVerticalSolidList"/>
    <dgm:cxn modelId="{37426377-34C4-4E09-B438-B78F89CDED3D}" type="presParOf" srcId="{44E0BED7-0B33-44F9-AF5F-C46E6B2089D9}" destId="{E281735F-9891-4677-8880-B6798360D1AF}" srcOrd="1" destOrd="0" presId="urn:microsoft.com/office/officeart/2018/2/layout/IconVerticalSolidList"/>
    <dgm:cxn modelId="{C3A98BFB-F11D-497A-840C-26DBCB3E013D}" type="presParOf" srcId="{44E0BED7-0B33-44F9-AF5F-C46E6B2089D9}" destId="{DFB5B7D0-8D26-41C5-9ECC-D90B8FC1B98C}" srcOrd="2" destOrd="0" presId="urn:microsoft.com/office/officeart/2018/2/layout/IconVerticalSolidList"/>
    <dgm:cxn modelId="{577ED604-6C6C-4B96-9441-AF86D3B67AFD}" type="presParOf" srcId="{DFB5B7D0-8D26-41C5-9ECC-D90B8FC1B98C}" destId="{CE6E3563-BB4C-44A2-893B-AFD666F24BF5}" srcOrd="0" destOrd="0" presId="urn:microsoft.com/office/officeart/2018/2/layout/IconVerticalSolidList"/>
    <dgm:cxn modelId="{743C4A6D-FBA9-4B20-8386-B5DB704B29A7}" type="presParOf" srcId="{DFB5B7D0-8D26-41C5-9ECC-D90B8FC1B98C}" destId="{2921EDF4-2EFC-4462-B86E-CE7AD64FCEC3}" srcOrd="1" destOrd="0" presId="urn:microsoft.com/office/officeart/2018/2/layout/IconVerticalSolidList"/>
    <dgm:cxn modelId="{32860330-B5C9-47A6-9567-B2F3C25CDBE5}" type="presParOf" srcId="{DFB5B7D0-8D26-41C5-9ECC-D90B8FC1B98C}" destId="{15064BCA-89CD-47BD-8F79-36C63DC1EDE2}" srcOrd="2" destOrd="0" presId="urn:microsoft.com/office/officeart/2018/2/layout/IconVerticalSolidList"/>
    <dgm:cxn modelId="{55ABFEF2-ED43-4BB5-97DC-297CB5EAE7E8}" type="presParOf" srcId="{DFB5B7D0-8D26-41C5-9ECC-D90B8FC1B98C}" destId="{9C6BCC47-6C23-4EC2-892A-ABE3A12C0713}" srcOrd="3" destOrd="0" presId="urn:microsoft.com/office/officeart/2018/2/layout/IconVerticalSolidList"/>
    <dgm:cxn modelId="{D2B860D4-C416-4E72-BF2D-419C633AB1E1}" type="presParOf" srcId="{44E0BED7-0B33-44F9-AF5F-C46E6B2089D9}" destId="{E87B4279-2996-4FC0-A467-0168C7B4FE72}" srcOrd="3" destOrd="0" presId="urn:microsoft.com/office/officeart/2018/2/layout/IconVerticalSolidList"/>
    <dgm:cxn modelId="{BDC272CB-4567-4CEE-BAD1-CE402390FEED}" type="presParOf" srcId="{44E0BED7-0B33-44F9-AF5F-C46E6B2089D9}" destId="{4C8E5795-DE50-4946-8462-DB827FA122D6}" srcOrd="4" destOrd="0" presId="urn:microsoft.com/office/officeart/2018/2/layout/IconVerticalSolidList"/>
    <dgm:cxn modelId="{50E014EC-4939-4B4F-BB48-E9990AB1D928}" type="presParOf" srcId="{4C8E5795-DE50-4946-8462-DB827FA122D6}" destId="{905E5E62-66F9-4209-B23B-13D5E0AD32D1}" srcOrd="0" destOrd="0" presId="urn:microsoft.com/office/officeart/2018/2/layout/IconVerticalSolidList"/>
    <dgm:cxn modelId="{C0D29238-3EB7-4725-A185-7CBD12751295}" type="presParOf" srcId="{4C8E5795-DE50-4946-8462-DB827FA122D6}" destId="{7E992B91-D0B7-47FB-96A4-AF0CE5303603}" srcOrd="1" destOrd="0" presId="urn:microsoft.com/office/officeart/2018/2/layout/IconVerticalSolidList"/>
    <dgm:cxn modelId="{9F18D4C1-26D9-4CCD-84BC-08F6CD1BD85E}" type="presParOf" srcId="{4C8E5795-DE50-4946-8462-DB827FA122D6}" destId="{E191C4DD-021B-4D0E-90F1-0175DCAB4295}" srcOrd="2" destOrd="0" presId="urn:microsoft.com/office/officeart/2018/2/layout/IconVerticalSolidList"/>
    <dgm:cxn modelId="{BCC2DA3A-9A24-4AD0-86FE-F115CBAEDFE3}" type="presParOf" srcId="{4C8E5795-DE50-4946-8462-DB827FA122D6}" destId="{C84D727B-5D65-400E-AB92-C05C49AFEC5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2018F8-695F-456C-A34A-24437D6A2A9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5F0F8A36-0532-4F0E-B694-D4DDAB4AFD83}">
      <dgm:prSet/>
      <dgm:spPr/>
      <dgm:t>
        <a:bodyPr/>
        <a:lstStyle/>
        <a:p>
          <a:r>
            <a:rPr lang="en-GB"/>
            <a:t>With EMS customer obtains software solution support and monitoring</a:t>
          </a:r>
          <a:endParaRPr lang="en-US"/>
        </a:p>
      </dgm:t>
    </dgm:pt>
    <dgm:pt modelId="{D24B4295-B9B2-4AE9-BD98-BADB3059211B}" type="parTrans" cxnId="{7E891694-3C79-457F-A121-E36DD22D675C}">
      <dgm:prSet/>
      <dgm:spPr/>
      <dgm:t>
        <a:bodyPr/>
        <a:lstStyle/>
        <a:p>
          <a:endParaRPr lang="en-US"/>
        </a:p>
      </dgm:t>
    </dgm:pt>
    <dgm:pt modelId="{BDD3067F-E81F-49A5-9A41-ECD7F5EE354F}" type="sibTrans" cxnId="{7E891694-3C79-457F-A121-E36DD22D675C}">
      <dgm:prSet/>
      <dgm:spPr/>
      <dgm:t>
        <a:bodyPr/>
        <a:lstStyle/>
        <a:p>
          <a:endParaRPr lang="en-US"/>
        </a:p>
      </dgm:t>
    </dgm:pt>
    <dgm:pt modelId="{6DAFE89C-D4FB-48EE-8DB0-0251EBC7DD5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dirty="0">
            <a:highlight>
              <a:srgbClr val="FF0000"/>
            </a:highlight>
          </a:endParaRPr>
        </a:p>
      </dgm:t>
    </dgm:pt>
    <dgm:pt modelId="{35849354-0BC9-4534-988F-0F1EA0639192}" type="parTrans" cxnId="{C61086E3-5109-4189-8A31-6FCB4BEA0A22}">
      <dgm:prSet/>
      <dgm:spPr/>
      <dgm:t>
        <a:bodyPr/>
        <a:lstStyle/>
        <a:p>
          <a:endParaRPr lang="en-US"/>
        </a:p>
      </dgm:t>
    </dgm:pt>
    <dgm:pt modelId="{DD548A92-6175-49A7-9F63-418953E02392}" type="sibTrans" cxnId="{C61086E3-5109-4189-8A31-6FCB4BEA0A22}">
      <dgm:prSet/>
      <dgm:spPr/>
      <dgm:t>
        <a:bodyPr/>
        <a:lstStyle/>
        <a:p>
          <a:endParaRPr lang="en-US"/>
        </a:p>
      </dgm:t>
    </dgm:pt>
    <dgm:pt modelId="{C397E200-8085-4392-9423-71B03BBC6167}">
      <dgm:prSet/>
      <dgm:spPr/>
      <dgm:t>
        <a:bodyPr/>
        <a:lstStyle/>
        <a:p>
          <a:r>
            <a:rPr lang="en-GB"/>
            <a:t>With EMS customer, can request SAP to develop custom code on the top of his application using a bucket of pre-paid monthly service hours </a:t>
          </a:r>
          <a:endParaRPr lang="en-US"/>
        </a:p>
      </dgm:t>
    </dgm:pt>
    <dgm:pt modelId="{DD280A77-12E2-453D-B59D-D5CB30AE2BDB}" type="parTrans" cxnId="{05A4FA6B-D663-4BAD-ADC6-51C19C5F586D}">
      <dgm:prSet/>
      <dgm:spPr/>
      <dgm:t>
        <a:bodyPr/>
        <a:lstStyle/>
        <a:p>
          <a:endParaRPr lang="en-US"/>
        </a:p>
      </dgm:t>
    </dgm:pt>
    <dgm:pt modelId="{826F9FEB-A570-4525-AD45-159F1FEF4D6F}" type="sibTrans" cxnId="{05A4FA6B-D663-4BAD-ADC6-51C19C5F586D}">
      <dgm:prSet/>
      <dgm:spPr/>
      <dgm:t>
        <a:bodyPr/>
        <a:lstStyle/>
        <a:p>
          <a:endParaRPr lang="en-US"/>
        </a:p>
      </dgm:t>
    </dgm:pt>
    <dgm:pt modelId="{AF8FCB4B-6A48-4654-AD16-03EBA78769A1}">
      <dgm:prSet/>
      <dgm:spPr/>
      <dgm:t>
        <a:bodyPr/>
        <a:lstStyle/>
        <a:p>
          <a:r>
            <a:rPr lang="en-GB"/>
            <a:t>With EMS customer obtains full hardware and operating system monitoring and administration services</a:t>
          </a:r>
          <a:endParaRPr lang="en-US"/>
        </a:p>
      </dgm:t>
    </dgm:pt>
    <dgm:pt modelId="{F4C35461-459A-446F-A5C6-6ABF3199B517}" type="parTrans" cxnId="{4B5C903C-33E5-43DD-A130-978B7482EC88}">
      <dgm:prSet/>
      <dgm:spPr/>
      <dgm:t>
        <a:bodyPr/>
        <a:lstStyle/>
        <a:p>
          <a:endParaRPr lang="en-US"/>
        </a:p>
      </dgm:t>
    </dgm:pt>
    <dgm:pt modelId="{CD4C2402-FAD6-46B2-BEF4-34109443763A}" type="sibTrans" cxnId="{4B5C903C-33E5-43DD-A130-978B7482EC88}">
      <dgm:prSet/>
      <dgm:spPr/>
      <dgm:t>
        <a:bodyPr/>
        <a:lstStyle/>
        <a:p>
          <a:endParaRPr lang="en-US"/>
        </a:p>
      </dgm:t>
    </dgm:pt>
    <dgm:pt modelId="{8C5CCD04-2BBC-424A-A963-3705419809A1}" type="pres">
      <dgm:prSet presAssocID="{A72018F8-695F-456C-A34A-24437D6A2A9F}" presName="root" presStyleCnt="0">
        <dgm:presLayoutVars>
          <dgm:dir/>
          <dgm:resizeHandles val="exact"/>
        </dgm:presLayoutVars>
      </dgm:prSet>
      <dgm:spPr/>
    </dgm:pt>
    <dgm:pt modelId="{64D8AC7C-38D5-46A2-94D8-33A0E7A6A438}" type="pres">
      <dgm:prSet presAssocID="{5F0F8A36-0532-4F0E-B694-D4DDAB4AFD83}" presName="compNode" presStyleCnt="0"/>
      <dgm:spPr/>
    </dgm:pt>
    <dgm:pt modelId="{17548B3E-5B85-4D61-9BB1-EF489F6037E8}" type="pres">
      <dgm:prSet presAssocID="{5F0F8A36-0532-4F0E-B694-D4DDAB4AFD8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0818F436-B116-4CEC-9C9B-51C4AD0B7C58}" type="pres">
      <dgm:prSet presAssocID="{5F0F8A36-0532-4F0E-B694-D4DDAB4AFD83}" presName="spaceRect" presStyleCnt="0"/>
      <dgm:spPr/>
    </dgm:pt>
    <dgm:pt modelId="{19E1E8A8-5ECB-4EF4-AE1E-89AFDB22E7E4}" type="pres">
      <dgm:prSet presAssocID="{5F0F8A36-0532-4F0E-B694-D4DDAB4AFD83}" presName="textRect" presStyleLbl="revTx" presStyleIdx="0" presStyleCnt="4">
        <dgm:presLayoutVars>
          <dgm:chMax val="1"/>
          <dgm:chPref val="1"/>
        </dgm:presLayoutVars>
      </dgm:prSet>
      <dgm:spPr/>
    </dgm:pt>
    <dgm:pt modelId="{57E600F9-710B-4F67-AE0E-2597E8B80F9D}" type="pres">
      <dgm:prSet presAssocID="{BDD3067F-E81F-49A5-9A41-ECD7F5EE354F}" presName="sibTrans" presStyleCnt="0"/>
      <dgm:spPr/>
    </dgm:pt>
    <dgm:pt modelId="{92B0F1E9-A89C-4998-B94E-3A4EE98D4A35}" type="pres">
      <dgm:prSet presAssocID="{6DAFE89C-D4FB-48EE-8DB0-0251EBC7DD54}" presName="compNode" presStyleCnt="0"/>
      <dgm:spPr/>
    </dgm:pt>
    <dgm:pt modelId="{3495A53F-0DE3-4107-A891-58A93A062BE5}" type="pres">
      <dgm:prSet presAssocID="{6DAFE89C-D4FB-48EE-8DB0-0251EBC7DD5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32647D35-7B3B-4AF6-830B-69621B2CE94C}" type="pres">
      <dgm:prSet presAssocID="{6DAFE89C-D4FB-48EE-8DB0-0251EBC7DD54}" presName="spaceRect" presStyleCnt="0"/>
      <dgm:spPr/>
    </dgm:pt>
    <dgm:pt modelId="{A367293E-114F-4E89-990F-FA67F39B194F}" type="pres">
      <dgm:prSet presAssocID="{6DAFE89C-D4FB-48EE-8DB0-0251EBC7DD54}" presName="textRect" presStyleLbl="revTx" presStyleIdx="1" presStyleCnt="4">
        <dgm:presLayoutVars>
          <dgm:chMax val="1"/>
          <dgm:chPref val="1"/>
        </dgm:presLayoutVars>
      </dgm:prSet>
      <dgm:spPr/>
    </dgm:pt>
    <dgm:pt modelId="{9E9DED3A-C15F-4DDD-B89E-189DBE593F33}" type="pres">
      <dgm:prSet presAssocID="{DD548A92-6175-49A7-9F63-418953E02392}" presName="sibTrans" presStyleCnt="0"/>
      <dgm:spPr/>
    </dgm:pt>
    <dgm:pt modelId="{439904E9-3950-4D10-8EB9-C87863155E31}" type="pres">
      <dgm:prSet presAssocID="{C397E200-8085-4392-9423-71B03BBC6167}" presName="compNode" presStyleCnt="0"/>
      <dgm:spPr/>
    </dgm:pt>
    <dgm:pt modelId="{E3FB1200-6E1A-4153-BE84-42ED8AD64D2A}" type="pres">
      <dgm:prSet presAssocID="{C397E200-8085-4392-9423-71B03BBC616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"/>
        </a:ext>
      </dgm:extLst>
    </dgm:pt>
    <dgm:pt modelId="{22E70BCE-A0CD-4062-80B9-09369DEF314F}" type="pres">
      <dgm:prSet presAssocID="{C397E200-8085-4392-9423-71B03BBC6167}" presName="spaceRect" presStyleCnt="0"/>
      <dgm:spPr/>
    </dgm:pt>
    <dgm:pt modelId="{D4DAA1D4-764B-4FBC-9454-71C8F444E23C}" type="pres">
      <dgm:prSet presAssocID="{C397E200-8085-4392-9423-71B03BBC6167}" presName="textRect" presStyleLbl="revTx" presStyleIdx="2" presStyleCnt="4">
        <dgm:presLayoutVars>
          <dgm:chMax val="1"/>
          <dgm:chPref val="1"/>
        </dgm:presLayoutVars>
      </dgm:prSet>
      <dgm:spPr/>
    </dgm:pt>
    <dgm:pt modelId="{6416C5AA-3138-4DF3-A71A-ACE6B3845935}" type="pres">
      <dgm:prSet presAssocID="{826F9FEB-A570-4525-AD45-159F1FEF4D6F}" presName="sibTrans" presStyleCnt="0"/>
      <dgm:spPr/>
    </dgm:pt>
    <dgm:pt modelId="{ADF6301D-EB27-4BEE-8FD8-660FE601558A}" type="pres">
      <dgm:prSet presAssocID="{AF8FCB4B-6A48-4654-AD16-03EBA78769A1}" presName="compNode" presStyleCnt="0"/>
      <dgm:spPr/>
    </dgm:pt>
    <dgm:pt modelId="{7365E16E-DC6A-492E-AD9D-8979DBAFE94A}" type="pres">
      <dgm:prSet presAssocID="{AF8FCB4B-6A48-4654-AD16-03EBA78769A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orce Management"/>
        </a:ext>
      </dgm:extLst>
    </dgm:pt>
    <dgm:pt modelId="{6C0012D8-0825-4177-8B8A-AD99F0708914}" type="pres">
      <dgm:prSet presAssocID="{AF8FCB4B-6A48-4654-AD16-03EBA78769A1}" presName="spaceRect" presStyleCnt="0"/>
      <dgm:spPr/>
    </dgm:pt>
    <dgm:pt modelId="{D423203B-067E-4471-99F9-80150FAFEB24}" type="pres">
      <dgm:prSet presAssocID="{AF8FCB4B-6A48-4654-AD16-03EBA78769A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23FB12D-BCE2-4B0B-B54A-8EB76A6AE1F8}" type="presOf" srcId="{AF8FCB4B-6A48-4654-AD16-03EBA78769A1}" destId="{D423203B-067E-4471-99F9-80150FAFEB24}" srcOrd="0" destOrd="0" presId="urn:microsoft.com/office/officeart/2018/2/layout/IconLabelList"/>
    <dgm:cxn modelId="{4B5C903C-33E5-43DD-A130-978B7482EC88}" srcId="{A72018F8-695F-456C-A34A-24437D6A2A9F}" destId="{AF8FCB4B-6A48-4654-AD16-03EBA78769A1}" srcOrd="3" destOrd="0" parTransId="{F4C35461-459A-446F-A5C6-6ABF3199B517}" sibTransId="{CD4C2402-FAD6-46B2-BEF4-34109443763A}"/>
    <dgm:cxn modelId="{76F48849-966F-4343-993B-F0DEA23973B1}" type="presOf" srcId="{C397E200-8085-4392-9423-71B03BBC6167}" destId="{D4DAA1D4-764B-4FBC-9454-71C8F444E23C}" srcOrd="0" destOrd="0" presId="urn:microsoft.com/office/officeart/2018/2/layout/IconLabelList"/>
    <dgm:cxn modelId="{05A4FA6B-D663-4BAD-ADC6-51C19C5F586D}" srcId="{A72018F8-695F-456C-A34A-24437D6A2A9F}" destId="{C397E200-8085-4392-9423-71B03BBC6167}" srcOrd="2" destOrd="0" parTransId="{DD280A77-12E2-453D-B59D-D5CB30AE2BDB}" sibTransId="{826F9FEB-A570-4525-AD45-159F1FEF4D6F}"/>
    <dgm:cxn modelId="{F42FE983-F329-4F69-A0E5-73066F6D1145}" type="presOf" srcId="{6DAFE89C-D4FB-48EE-8DB0-0251EBC7DD54}" destId="{A367293E-114F-4E89-990F-FA67F39B194F}" srcOrd="0" destOrd="0" presId="urn:microsoft.com/office/officeart/2018/2/layout/IconLabelList"/>
    <dgm:cxn modelId="{7E891694-3C79-457F-A121-E36DD22D675C}" srcId="{A72018F8-695F-456C-A34A-24437D6A2A9F}" destId="{5F0F8A36-0532-4F0E-B694-D4DDAB4AFD83}" srcOrd="0" destOrd="0" parTransId="{D24B4295-B9B2-4AE9-BD98-BADB3059211B}" sibTransId="{BDD3067F-E81F-49A5-9A41-ECD7F5EE354F}"/>
    <dgm:cxn modelId="{A6486AC8-955E-4DB6-B49E-8B9859D55348}" type="presOf" srcId="{A72018F8-695F-456C-A34A-24437D6A2A9F}" destId="{8C5CCD04-2BBC-424A-A963-3705419809A1}" srcOrd="0" destOrd="0" presId="urn:microsoft.com/office/officeart/2018/2/layout/IconLabelList"/>
    <dgm:cxn modelId="{C61086E3-5109-4189-8A31-6FCB4BEA0A22}" srcId="{A72018F8-695F-456C-A34A-24437D6A2A9F}" destId="{6DAFE89C-D4FB-48EE-8DB0-0251EBC7DD54}" srcOrd="1" destOrd="0" parTransId="{35849354-0BC9-4534-988F-0F1EA0639192}" sibTransId="{DD548A92-6175-49A7-9F63-418953E02392}"/>
    <dgm:cxn modelId="{D92C13E8-FBC3-4FB0-8C8E-3B217DDE61FB}" type="presOf" srcId="{5F0F8A36-0532-4F0E-B694-D4DDAB4AFD83}" destId="{19E1E8A8-5ECB-4EF4-AE1E-89AFDB22E7E4}" srcOrd="0" destOrd="0" presId="urn:microsoft.com/office/officeart/2018/2/layout/IconLabelList"/>
    <dgm:cxn modelId="{B315B9A3-06A0-49F9-9121-012D44912F32}" type="presParOf" srcId="{8C5CCD04-2BBC-424A-A963-3705419809A1}" destId="{64D8AC7C-38D5-46A2-94D8-33A0E7A6A438}" srcOrd="0" destOrd="0" presId="urn:microsoft.com/office/officeart/2018/2/layout/IconLabelList"/>
    <dgm:cxn modelId="{B35E1B2F-B35C-4593-81A4-16F5F0F00E1F}" type="presParOf" srcId="{64D8AC7C-38D5-46A2-94D8-33A0E7A6A438}" destId="{17548B3E-5B85-4D61-9BB1-EF489F6037E8}" srcOrd="0" destOrd="0" presId="urn:microsoft.com/office/officeart/2018/2/layout/IconLabelList"/>
    <dgm:cxn modelId="{7564D931-EB83-44E5-AD7E-A5CF47100469}" type="presParOf" srcId="{64D8AC7C-38D5-46A2-94D8-33A0E7A6A438}" destId="{0818F436-B116-4CEC-9C9B-51C4AD0B7C58}" srcOrd="1" destOrd="0" presId="urn:microsoft.com/office/officeart/2018/2/layout/IconLabelList"/>
    <dgm:cxn modelId="{D93AE796-391B-48D0-BA57-CC9885F2D1B2}" type="presParOf" srcId="{64D8AC7C-38D5-46A2-94D8-33A0E7A6A438}" destId="{19E1E8A8-5ECB-4EF4-AE1E-89AFDB22E7E4}" srcOrd="2" destOrd="0" presId="urn:microsoft.com/office/officeart/2018/2/layout/IconLabelList"/>
    <dgm:cxn modelId="{6597672E-8689-4FA9-9E7E-33B0163DF067}" type="presParOf" srcId="{8C5CCD04-2BBC-424A-A963-3705419809A1}" destId="{57E600F9-710B-4F67-AE0E-2597E8B80F9D}" srcOrd="1" destOrd="0" presId="urn:microsoft.com/office/officeart/2018/2/layout/IconLabelList"/>
    <dgm:cxn modelId="{C46A50C7-FB27-4364-BDF2-10DCEAC016FF}" type="presParOf" srcId="{8C5CCD04-2BBC-424A-A963-3705419809A1}" destId="{92B0F1E9-A89C-4998-B94E-3A4EE98D4A35}" srcOrd="2" destOrd="0" presId="urn:microsoft.com/office/officeart/2018/2/layout/IconLabelList"/>
    <dgm:cxn modelId="{F37A5625-4CE5-4F05-AC00-CE910326C18F}" type="presParOf" srcId="{92B0F1E9-A89C-4998-B94E-3A4EE98D4A35}" destId="{3495A53F-0DE3-4107-A891-58A93A062BE5}" srcOrd="0" destOrd="0" presId="urn:microsoft.com/office/officeart/2018/2/layout/IconLabelList"/>
    <dgm:cxn modelId="{55B3CD06-9059-4FF3-9E5A-F8A7E33CAF99}" type="presParOf" srcId="{92B0F1E9-A89C-4998-B94E-3A4EE98D4A35}" destId="{32647D35-7B3B-4AF6-830B-69621B2CE94C}" srcOrd="1" destOrd="0" presId="urn:microsoft.com/office/officeart/2018/2/layout/IconLabelList"/>
    <dgm:cxn modelId="{96657928-9AE1-463D-BF28-131109A2BCF9}" type="presParOf" srcId="{92B0F1E9-A89C-4998-B94E-3A4EE98D4A35}" destId="{A367293E-114F-4E89-990F-FA67F39B194F}" srcOrd="2" destOrd="0" presId="urn:microsoft.com/office/officeart/2018/2/layout/IconLabelList"/>
    <dgm:cxn modelId="{E658F373-DBA9-4604-98C4-B767E742D9BA}" type="presParOf" srcId="{8C5CCD04-2BBC-424A-A963-3705419809A1}" destId="{9E9DED3A-C15F-4DDD-B89E-189DBE593F33}" srcOrd="3" destOrd="0" presId="urn:microsoft.com/office/officeart/2018/2/layout/IconLabelList"/>
    <dgm:cxn modelId="{B3A3367C-ED5C-48C1-B5DD-FA95148AD78F}" type="presParOf" srcId="{8C5CCD04-2BBC-424A-A963-3705419809A1}" destId="{439904E9-3950-4D10-8EB9-C87863155E31}" srcOrd="4" destOrd="0" presId="urn:microsoft.com/office/officeart/2018/2/layout/IconLabelList"/>
    <dgm:cxn modelId="{2AFF70C7-F7C7-4EFD-8728-E93B66D7B868}" type="presParOf" srcId="{439904E9-3950-4D10-8EB9-C87863155E31}" destId="{E3FB1200-6E1A-4153-BE84-42ED8AD64D2A}" srcOrd="0" destOrd="0" presId="urn:microsoft.com/office/officeart/2018/2/layout/IconLabelList"/>
    <dgm:cxn modelId="{7D366A43-070C-482E-B550-82211DED7F03}" type="presParOf" srcId="{439904E9-3950-4D10-8EB9-C87863155E31}" destId="{22E70BCE-A0CD-4062-80B9-09369DEF314F}" srcOrd="1" destOrd="0" presId="urn:microsoft.com/office/officeart/2018/2/layout/IconLabelList"/>
    <dgm:cxn modelId="{2F83936B-BC80-4A1A-AFA6-9DDD1CD30C1D}" type="presParOf" srcId="{439904E9-3950-4D10-8EB9-C87863155E31}" destId="{D4DAA1D4-764B-4FBC-9454-71C8F444E23C}" srcOrd="2" destOrd="0" presId="urn:microsoft.com/office/officeart/2018/2/layout/IconLabelList"/>
    <dgm:cxn modelId="{EACC3749-37BF-4A2F-BBF8-4BCF43E1A5A9}" type="presParOf" srcId="{8C5CCD04-2BBC-424A-A963-3705419809A1}" destId="{6416C5AA-3138-4DF3-A71A-ACE6B3845935}" srcOrd="5" destOrd="0" presId="urn:microsoft.com/office/officeart/2018/2/layout/IconLabelList"/>
    <dgm:cxn modelId="{086CEB00-B935-4196-841B-D60E41B2A151}" type="presParOf" srcId="{8C5CCD04-2BBC-424A-A963-3705419809A1}" destId="{ADF6301D-EB27-4BEE-8FD8-660FE601558A}" srcOrd="6" destOrd="0" presId="urn:microsoft.com/office/officeart/2018/2/layout/IconLabelList"/>
    <dgm:cxn modelId="{A923587E-FD4F-4995-9186-D31C62D7A009}" type="presParOf" srcId="{ADF6301D-EB27-4BEE-8FD8-660FE601558A}" destId="{7365E16E-DC6A-492E-AD9D-8979DBAFE94A}" srcOrd="0" destOrd="0" presId="urn:microsoft.com/office/officeart/2018/2/layout/IconLabelList"/>
    <dgm:cxn modelId="{77C79EE4-8AD1-4AC7-8130-68493CF8F6A6}" type="presParOf" srcId="{ADF6301D-EB27-4BEE-8FD8-660FE601558A}" destId="{6C0012D8-0825-4177-8B8A-AD99F0708914}" srcOrd="1" destOrd="0" presId="urn:microsoft.com/office/officeart/2018/2/layout/IconLabelList"/>
    <dgm:cxn modelId="{96328FBD-6F3F-455D-9F46-FE7392B64236}" type="presParOf" srcId="{ADF6301D-EB27-4BEE-8FD8-660FE601558A}" destId="{D423203B-067E-4471-99F9-80150FAFEB2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F8FF5C-7DFF-4518-BBF4-88C19563646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C33CA84-A64F-4458-B9F4-489590D60BA6}">
      <dgm:prSet/>
      <dgm:spPr/>
      <dgm:t>
        <a:bodyPr/>
        <a:lstStyle/>
        <a:p>
          <a:r>
            <a:rPr lang="en-GB"/>
            <a:t>Yes they must, otherwise they will fall behind</a:t>
          </a:r>
          <a:endParaRPr lang="en-US"/>
        </a:p>
      </dgm:t>
    </dgm:pt>
    <dgm:pt modelId="{79123489-3D66-41AB-8F71-74D4B5E4B55C}" type="parTrans" cxnId="{5D29FF36-773A-45FA-AF60-69E054EA46D3}">
      <dgm:prSet/>
      <dgm:spPr/>
      <dgm:t>
        <a:bodyPr/>
        <a:lstStyle/>
        <a:p>
          <a:endParaRPr lang="en-US"/>
        </a:p>
      </dgm:t>
    </dgm:pt>
    <dgm:pt modelId="{D1680A12-923A-478F-9837-57610DF19C05}" type="sibTrans" cxnId="{5D29FF36-773A-45FA-AF60-69E054EA46D3}">
      <dgm:prSet/>
      <dgm:spPr/>
      <dgm:t>
        <a:bodyPr/>
        <a:lstStyle/>
        <a:p>
          <a:endParaRPr lang="en-US"/>
        </a:p>
      </dgm:t>
    </dgm:pt>
    <dgm:pt modelId="{30440954-2A67-4740-8344-66DD4896CD7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No, they can apply them based on their needs and/or their schedule</a:t>
          </a:r>
          <a:endParaRPr lang="en-US" dirty="0">
            <a:highlight>
              <a:srgbClr val="FF0000"/>
            </a:highlight>
          </a:endParaRPr>
        </a:p>
      </dgm:t>
    </dgm:pt>
    <dgm:pt modelId="{B219241D-11E2-49A4-8E01-302E6FB85C4F}" type="parTrans" cxnId="{C8B5BDA8-C411-4ADE-94FD-AC6733C9A564}">
      <dgm:prSet/>
      <dgm:spPr/>
      <dgm:t>
        <a:bodyPr/>
        <a:lstStyle/>
        <a:p>
          <a:endParaRPr lang="en-US"/>
        </a:p>
      </dgm:t>
    </dgm:pt>
    <dgm:pt modelId="{13D34530-AB63-49D7-9D38-3B8F6D8C1949}" type="sibTrans" cxnId="{C8B5BDA8-C411-4ADE-94FD-AC6733C9A564}">
      <dgm:prSet/>
      <dgm:spPr/>
      <dgm:t>
        <a:bodyPr/>
        <a:lstStyle/>
        <a:p>
          <a:endParaRPr lang="en-US"/>
        </a:p>
      </dgm:t>
    </dgm:pt>
    <dgm:pt modelId="{370971C0-144A-4E04-B2DC-29DD57A9DD2F}" type="pres">
      <dgm:prSet presAssocID="{9EF8FF5C-7DFF-4518-BBF4-88C19563646C}" presName="root" presStyleCnt="0">
        <dgm:presLayoutVars>
          <dgm:dir/>
          <dgm:resizeHandles val="exact"/>
        </dgm:presLayoutVars>
      </dgm:prSet>
      <dgm:spPr/>
    </dgm:pt>
    <dgm:pt modelId="{4E0765E9-98DF-46A2-8C82-1D4FC8575D72}" type="pres">
      <dgm:prSet presAssocID="{9EF8FF5C-7DFF-4518-BBF4-88C19563646C}" presName="container" presStyleCnt="0">
        <dgm:presLayoutVars>
          <dgm:dir/>
          <dgm:resizeHandles val="exact"/>
        </dgm:presLayoutVars>
      </dgm:prSet>
      <dgm:spPr/>
    </dgm:pt>
    <dgm:pt modelId="{63A5AAE9-48B8-4F9C-98F7-DACCBAD9E6A4}" type="pres">
      <dgm:prSet presAssocID="{9C33CA84-A64F-4458-B9F4-489590D60BA6}" presName="compNode" presStyleCnt="0"/>
      <dgm:spPr/>
    </dgm:pt>
    <dgm:pt modelId="{8CB2F0C6-6E2A-4D73-BC49-C262C9E76331}" type="pres">
      <dgm:prSet presAssocID="{9C33CA84-A64F-4458-B9F4-489590D60BA6}" presName="iconBgRect" presStyleLbl="bgShp" presStyleIdx="0" presStyleCnt="2"/>
      <dgm:spPr/>
    </dgm:pt>
    <dgm:pt modelId="{28B6799C-8F84-40FB-8D32-9CCED53A12D4}" type="pres">
      <dgm:prSet presAssocID="{9C33CA84-A64F-4458-B9F4-489590D60BA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F46A6A00-7471-4E5C-BE27-79C9FE357642}" type="pres">
      <dgm:prSet presAssocID="{9C33CA84-A64F-4458-B9F4-489590D60BA6}" presName="spaceRect" presStyleCnt="0"/>
      <dgm:spPr/>
    </dgm:pt>
    <dgm:pt modelId="{0DC71995-8CDE-4B17-BCD7-6083D13FFD7B}" type="pres">
      <dgm:prSet presAssocID="{9C33CA84-A64F-4458-B9F4-489590D60BA6}" presName="textRect" presStyleLbl="revTx" presStyleIdx="0" presStyleCnt="2">
        <dgm:presLayoutVars>
          <dgm:chMax val="1"/>
          <dgm:chPref val="1"/>
        </dgm:presLayoutVars>
      </dgm:prSet>
      <dgm:spPr/>
    </dgm:pt>
    <dgm:pt modelId="{3DEEF6B2-E18B-4914-BEA8-F094B0F4FE5C}" type="pres">
      <dgm:prSet presAssocID="{D1680A12-923A-478F-9837-57610DF19C05}" presName="sibTrans" presStyleLbl="sibTrans2D1" presStyleIdx="0" presStyleCnt="0"/>
      <dgm:spPr/>
    </dgm:pt>
    <dgm:pt modelId="{E7E3427C-304E-4AAF-9A7F-E0A5205A81C4}" type="pres">
      <dgm:prSet presAssocID="{30440954-2A67-4740-8344-66DD4896CD74}" presName="compNode" presStyleCnt="0"/>
      <dgm:spPr/>
    </dgm:pt>
    <dgm:pt modelId="{579CCE95-A745-4767-9568-A91A33306AF5}" type="pres">
      <dgm:prSet presAssocID="{30440954-2A67-4740-8344-66DD4896CD74}" presName="iconBgRect" presStyleLbl="bgShp" presStyleIdx="1" presStyleCnt="2"/>
      <dgm:spPr/>
    </dgm:pt>
    <dgm:pt modelId="{0ED3A441-4D52-46F5-8868-33DF414CA5DE}" type="pres">
      <dgm:prSet presAssocID="{30440954-2A67-4740-8344-66DD4896CD7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41B00904-3D8E-4351-8067-E423423C89B1}" type="pres">
      <dgm:prSet presAssocID="{30440954-2A67-4740-8344-66DD4896CD74}" presName="spaceRect" presStyleCnt="0"/>
      <dgm:spPr/>
    </dgm:pt>
    <dgm:pt modelId="{D39E6B61-05F9-4907-A1D1-A00599AE5206}" type="pres">
      <dgm:prSet presAssocID="{30440954-2A67-4740-8344-66DD4896CD74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0CBA21C-2043-43D6-849E-E436382904E2}" type="presOf" srcId="{9EF8FF5C-7DFF-4518-BBF4-88C19563646C}" destId="{370971C0-144A-4E04-B2DC-29DD57A9DD2F}" srcOrd="0" destOrd="0" presId="urn:microsoft.com/office/officeart/2018/2/layout/IconCircleList"/>
    <dgm:cxn modelId="{C5E3C61E-56B2-40D7-BFDA-CB71DF4CA57B}" type="presOf" srcId="{D1680A12-923A-478F-9837-57610DF19C05}" destId="{3DEEF6B2-E18B-4914-BEA8-F094B0F4FE5C}" srcOrd="0" destOrd="0" presId="urn:microsoft.com/office/officeart/2018/2/layout/IconCircleList"/>
    <dgm:cxn modelId="{5D29FF36-773A-45FA-AF60-69E054EA46D3}" srcId="{9EF8FF5C-7DFF-4518-BBF4-88C19563646C}" destId="{9C33CA84-A64F-4458-B9F4-489590D60BA6}" srcOrd="0" destOrd="0" parTransId="{79123489-3D66-41AB-8F71-74D4B5E4B55C}" sibTransId="{D1680A12-923A-478F-9837-57610DF19C05}"/>
    <dgm:cxn modelId="{3B83B161-F5B7-47AA-8485-07DD518CFBA8}" type="presOf" srcId="{9C33CA84-A64F-4458-B9F4-489590D60BA6}" destId="{0DC71995-8CDE-4B17-BCD7-6083D13FFD7B}" srcOrd="0" destOrd="0" presId="urn:microsoft.com/office/officeart/2018/2/layout/IconCircleList"/>
    <dgm:cxn modelId="{A9076384-B246-438B-A799-A4AE09DB0295}" type="presOf" srcId="{30440954-2A67-4740-8344-66DD4896CD74}" destId="{D39E6B61-05F9-4907-A1D1-A00599AE5206}" srcOrd="0" destOrd="0" presId="urn:microsoft.com/office/officeart/2018/2/layout/IconCircleList"/>
    <dgm:cxn modelId="{C8B5BDA8-C411-4ADE-94FD-AC6733C9A564}" srcId="{9EF8FF5C-7DFF-4518-BBF4-88C19563646C}" destId="{30440954-2A67-4740-8344-66DD4896CD74}" srcOrd="1" destOrd="0" parTransId="{B219241D-11E2-49A4-8E01-302E6FB85C4F}" sibTransId="{13D34530-AB63-49D7-9D38-3B8F6D8C1949}"/>
    <dgm:cxn modelId="{44831E70-D83E-4DC8-85D4-D4E442C519A4}" type="presParOf" srcId="{370971C0-144A-4E04-B2DC-29DD57A9DD2F}" destId="{4E0765E9-98DF-46A2-8C82-1D4FC8575D72}" srcOrd="0" destOrd="0" presId="urn:microsoft.com/office/officeart/2018/2/layout/IconCircleList"/>
    <dgm:cxn modelId="{6CF6A18E-F264-445E-A29D-2F2E393B3372}" type="presParOf" srcId="{4E0765E9-98DF-46A2-8C82-1D4FC8575D72}" destId="{63A5AAE9-48B8-4F9C-98F7-DACCBAD9E6A4}" srcOrd="0" destOrd="0" presId="urn:microsoft.com/office/officeart/2018/2/layout/IconCircleList"/>
    <dgm:cxn modelId="{799A30AE-AB88-47D5-8183-41B0F81EB20F}" type="presParOf" srcId="{63A5AAE9-48B8-4F9C-98F7-DACCBAD9E6A4}" destId="{8CB2F0C6-6E2A-4D73-BC49-C262C9E76331}" srcOrd="0" destOrd="0" presId="urn:microsoft.com/office/officeart/2018/2/layout/IconCircleList"/>
    <dgm:cxn modelId="{99845C5B-07BF-4796-A8B2-278E9A3AD5B0}" type="presParOf" srcId="{63A5AAE9-48B8-4F9C-98F7-DACCBAD9E6A4}" destId="{28B6799C-8F84-40FB-8D32-9CCED53A12D4}" srcOrd="1" destOrd="0" presId="urn:microsoft.com/office/officeart/2018/2/layout/IconCircleList"/>
    <dgm:cxn modelId="{D784AE75-074C-4171-88E2-58B6F2D0F34A}" type="presParOf" srcId="{63A5AAE9-48B8-4F9C-98F7-DACCBAD9E6A4}" destId="{F46A6A00-7471-4E5C-BE27-79C9FE357642}" srcOrd="2" destOrd="0" presId="urn:microsoft.com/office/officeart/2018/2/layout/IconCircleList"/>
    <dgm:cxn modelId="{7851FF00-2266-4C1F-A0CD-85400FFC1ADF}" type="presParOf" srcId="{63A5AAE9-48B8-4F9C-98F7-DACCBAD9E6A4}" destId="{0DC71995-8CDE-4B17-BCD7-6083D13FFD7B}" srcOrd="3" destOrd="0" presId="urn:microsoft.com/office/officeart/2018/2/layout/IconCircleList"/>
    <dgm:cxn modelId="{7DB520DA-ED19-4FB4-9AB4-3FCA649B40B0}" type="presParOf" srcId="{4E0765E9-98DF-46A2-8C82-1D4FC8575D72}" destId="{3DEEF6B2-E18B-4914-BEA8-F094B0F4FE5C}" srcOrd="1" destOrd="0" presId="urn:microsoft.com/office/officeart/2018/2/layout/IconCircleList"/>
    <dgm:cxn modelId="{D74193D9-717D-471C-8263-CCAC10E2DEFF}" type="presParOf" srcId="{4E0765E9-98DF-46A2-8C82-1D4FC8575D72}" destId="{E7E3427C-304E-4AAF-9A7F-E0A5205A81C4}" srcOrd="2" destOrd="0" presId="urn:microsoft.com/office/officeart/2018/2/layout/IconCircleList"/>
    <dgm:cxn modelId="{3ACDC682-324F-468E-BEBF-6A45CE9F62F0}" type="presParOf" srcId="{E7E3427C-304E-4AAF-9A7F-E0A5205A81C4}" destId="{579CCE95-A745-4767-9568-A91A33306AF5}" srcOrd="0" destOrd="0" presId="urn:microsoft.com/office/officeart/2018/2/layout/IconCircleList"/>
    <dgm:cxn modelId="{D25F6EAE-BB06-49F8-9962-CB2F65A5A566}" type="presParOf" srcId="{E7E3427C-304E-4AAF-9A7F-E0A5205A81C4}" destId="{0ED3A441-4D52-46F5-8868-33DF414CA5DE}" srcOrd="1" destOrd="0" presId="urn:microsoft.com/office/officeart/2018/2/layout/IconCircleList"/>
    <dgm:cxn modelId="{CBD01592-65D7-49EF-B7DA-AFA2363609FF}" type="presParOf" srcId="{E7E3427C-304E-4AAF-9A7F-E0A5205A81C4}" destId="{41B00904-3D8E-4351-8067-E423423C89B1}" srcOrd="2" destOrd="0" presId="urn:microsoft.com/office/officeart/2018/2/layout/IconCircleList"/>
    <dgm:cxn modelId="{F3466EAD-AFCF-49C3-9D29-D6096FE37613}" type="presParOf" srcId="{E7E3427C-304E-4AAF-9A7F-E0A5205A81C4}" destId="{D39E6B61-05F9-4907-A1D1-A00599AE520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391143-0015-4519-8ED0-5E68A13CC48A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0028FD-7898-4D64-85AC-497121A0CAA8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FC2CD-F8E9-45CE-B7CA-242BF6EAAEC2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EMS provides options and ranges regarding delivery of services so customers can select from zero to any number of pre-paid hours of services they Need.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609854"/>
        <a:ext cx="1709921" cy="725421"/>
      </dsp:txXfrm>
    </dsp:sp>
    <dsp:sp modelId="{59E81066-B38D-4AA6-AC44-1C56F401E4E2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7C5A22-2BDA-49F5-A031-9548C1556D26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6468CC-FCC0-40BB-A573-6906BBBF0A30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EMS is not recommended for small and medium enterprises, which usually cover their need with core HEC</a:t>
          </a:r>
          <a:endParaRPr lang="en-US" sz="1100" kern="1200"/>
        </a:p>
      </dsp:txBody>
      <dsp:txXfrm>
        <a:off x="3833002" y="1609854"/>
        <a:ext cx="1709921" cy="725421"/>
      </dsp:txXfrm>
    </dsp:sp>
    <dsp:sp modelId="{B56D60A0-C75A-463F-8565-F5027B643AC9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A7324A-72E5-42E8-95F4-276E86ED3BF4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D58CB5-94BC-4AC9-B4B2-698685E9378A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HEC core is a standard service offering and cannot be adapted to customer needs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DF31F-8820-4506-B976-26E734442FC5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Cloud Choice Profit model is not applicable on S/4HANA Cloud single tenant edition</a:t>
          </a:r>
          <a:endParaRPr lang="en-US" sz="1500" kern="1200"/>
        </a:p>
      </dsp:txBody>
      <dsp:txXfrm>
        <a:off x="684" y="770792"/>
        <a:ext cx="2669027" cy="1601416"/>
      </dsp:txXfrm>
    </dsp:sp>
    <dsp:sp modelId="{8359A709-B5AC-45B3-B6F1-28EB27D2C837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936614" y="770792"/>
        <a:ext cx="2669027" cy="1601416"/>
      </dsp:txXfrm>
    </dsp:sp>
    <dsp:sp modelId="{638A599D-91B9-439D-AE1C-41D78130BEF4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684" y="2639111"/>
        <a:ext cx="2669027" cy="1601416"/>
      </dsp:txXfrm>
    </dsp:sp>
    <dsp:sp modelId="{75E6BB7D-697B-4B8A-BCB2-FEE83D6A75DA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On the SAP S/4HANA Cloud, single tenant edition scenario the customer has the option of BYOL (Bring your own License) model.</a:t>
          </a:r>
          <a:endParaRPr lang="en-US" sz="1500" kern="1200"/>
        </a:p>
      </dsp:txBody>
      <dsp:txXfrm>
        <a:off x="2936614" y="2639111"/>
        <a:ext cx="2669027" cy="16014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265E8-F308-44B1-B577-14A4B659E2D6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BD737E-EC9D-4994-A1CD-F8041F1AA203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C9FE50-029D-4BBC-9075-07BCDC0C75C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By leveraging SAP resources customers enable their key user to adapt business processes and reports according to their needs</a:t>
          </a:r>
          <a:endParaRPr lang="en-US" sz="1100" kern="1200"/>
        </a:p>
      </dsp:txBody>
      <dsp:txXfrm>
        <a:off x="944271" y="1354276"/>
        <a:ext cx="1709921" cy="725421"/>
      </dsp:txXfrm>
    </dsp:sp>
    <dsp:sp modelId="{A7F0DB74-8020-4FDC-BF64-CD3B3902A8EF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6DF25-C154-43D8-9CB8-DAABF5FEBCC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BD8FC4-05FE-4E4B-BFAC-3964D0FB52F2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53A812D8-2E77-4519-9C0A-2CB7749C84C0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9772E-FA5C-4A5F-A658-EC933074E610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48424-8BD2-4595-8656-B6B3134EE6D2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AAA28A4F-92F6-45FB-B7A9-E2E0A4295EFD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5219B-AF0F-481E-84EC-52331BC6ECA8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71045-DBC9-4704-8485-1FEC89AA902B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2931622"/>
        <a:ext cx="1709921" cy="725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AFE7E-32F9-430B-9B24-38DB7EDA58B4}">
      <dsp:nvSpPr>
        <dsp:cNvPr id="0" name=""/>
        <dsp:cNvSpPr/>
      </dsp:nvSpPr>
      <dsp:spPr>
        <a:xfrm>
          <a:off x="0" y="3915"/>
          <a:ext cx="5606327" cy="8339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92AA3-7953-466B-AD0D-EB2D93CF32DE}">
      <dsp:nvSpPr>
        <dsp:cNvPr id="0" name=""/>
        <dsp:cNvSpPr/>
      </dsp:nvSpPr>
      <dsp:spPr>
        <a:xfrm>
          <a:off x="252259" y="191545"/>
          <a:ext cx="458653" cy="4586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37B39-DEA4-48A6-A5C4-F08190EC97D5}">
      <dsp:nvSpPr>
        <dsp:cNvPr id="0" name=""/>
        <dsp:cNvSpPr/>
      </dsp:nvSpPr>
      <dsp:spPr>
        <a:xfrm>
          <a:off x="963171" y="3915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915"/>
        <a:ext cx="4643155" cy="833915"/>
      </dsp:txXfrm>
    </dsp:sp>
    <dsp:sp modelId="{0C1F6CB5-FE59-4D10-8D1E-DDEE0ECF50EE}">
      <dsp:nvSpPr>
        <dsp:cNvPr id="0" name=""/>
        <dsp:cNvSpPr/>
      </dsp:nvSpPr>
      <dsp:spPr>
        <a:xfrm>
          <a:off x="0" y="1046309"/>
          <a:ext cx="5606327" cy="8339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04961F-DA09-456E-9E18-CD24A3C1665D}">
      <dsp:nvSpPr>
        <dsp:cNvPr id="0" name=""/>
        <dsp:cNvSpPr/>
      </dsp:nvSpPr>
      <dsp:spPr>
        <a:xfrm>
          <a:off x="252259" y="1233939"/>
          <a:ext cx="458653" cy="4586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E506B-4FBA-442D-B88D-03EC15CA0815}">
      <dsp:nvSpPr>
        <dsp:cNvPr id="0" name=""/>
        <dsp:cNvSpPr/>
      </dsp:nvSpPr>
      <dsp:spPr>
        <a:xfrm>
          <a:off x="963171" y="1046309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determines the time slot to do any upgrade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1046309"/>
        <a:ext cx="4643155" cy="833915"/>
      </dsp:txXfrm>
    </dsp:sp>
    <dsp:sp modelId="{18F636E2-3007-4BD9-9682-D72AB29935D2}">
      <dsp:nvSpPr>
        <dsp:cNvPr id="0" name=""/>
        <dsp:cNvSpPr/>
      </dsp:nvSpPr>
      <dsp:spPr>
        <a:xfrm>
          <a:off x="0" y="2088702"/>
          <a:ext cx="5606327" cy="8339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F5127-8F50-48CC-8E43-2F500DFD3B1B}">
      <dsp:nvSpPr>
        <dsp:cNvPr id="0" name=""/>
        <dsp:cNvSpPr/>
      </dsp:nvSpPr>
      <dsp:spPr>
        <a:xfrm>
          <a:off x="252259" y="2276333"/>
          <a:ext cx="458653" cy="4586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DE904A-87A4-496C-BEDD-9EF2CCB40430}">
      <dsp:nvSpPr>
        <dsp:cNvPr id="0" name=""/>
        <dsp:cNvSpPr/>
      </dsp:nvSpPr>
      <dsp:spPr>
        <a:xfrm>
          <a:off x="963171" y="2088702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provides upgrades without customer involvement</a:t>
          </a:r>
          <a:endParaRPr lang="en-US" sz="1500" kern="1200"/>
        </a:p>
      </dsp:txBody>
      <dsp:txXfrm>
        <a:off x="963171" y="2088702"/>
        <a:ext cx="4643155" cy="833915"/>
      </dsp:txXfrm>
    </dsp:sp>
    <dsp:sp modelId="{DF1A10EC-6BBA-4A21-8E0F-350B38B69B04}">
      <dsp:nvSpPr>
        <dsp:cNvPr id="0" name=""/>
        <dsp:cNvSpPr/>
      </dsp:nvSpPr>
      <dsp:spPr>
        <a:xfrm>
          <a:off x="0" y="3131096"/>
          <a:ext cx="5606327" cy="8339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E5205-9788-4545-B35F-9A3921A1833C}">
      <dsp:nvSpPr>
        <dsp:cNvPr id="0" name=""/>
        <dsp:cNvSpPr/>
      </dsp:nvSpPr>
      <dsp:spPr>
        <a:xfrm>
          <a:off x="252259" y="3318727"/>
          <a:ext cx="458653" cy="4586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3AED7C-08CE-4FE7-A5F9-78BC6EC1CF31}">
      <dsp:nvSpPr>
        <dsp:cNvPr id="0" name=""/>
        <dsp:cNvSpPr/>
      </dsp:nvSpPr>
      <dsp:spPr>
        <a:xfrm>
          <a:off x="963171" y="3131096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131096"/>
        <a:ext cx="4643155" cy="833915"/>
      </dsp:txXfrm>
    </dsp:sp>
    <dsp:sp modelId="{179628C4-FEA5-4955-BB45-615FBD66A044}">
      <dsp:nvSpPr>
        <dsp:cNvPr id="0" name=""/>
        <dsp:cNvSpPr/>
      </dsp:nvSpPr>
      <dsp:spPr>
        <a:xfrm>
          <a:off x="0" y="4173490"/>
          <a:ext cx="5606327" cy="8339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2E50E-4969-48A4-8D8B-93461895DD25}">
      <dsp:nvSpPr>
        <dsp:cNvPr id="0" name=""/>
        <dsp:cNvSpPr/>
      </dsp:nvSpPr>
      <dsp:spPr>
        <a:xfrm>
          <a:off x="252259" y="4361121"/>
          <a:ext cx="458653" cy="4586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AE739-E8C4-430B-A2E2-B6FB0F2EA0DE}">
      <dsp:nvSpPr>
        <dsp:cNvPr id="0" name=""/>
        <dsp:cNvSpPr/>
      </dsp:nvSpPr>
      <dsp:spPr>
        <a:xfrm>
          <a:off x="963171" y="4173490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There is a shared system governance between customer and SAP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4173490"/>
        <a:ext cx="4643155" cy="8339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00972-A3B8-47E4-9834-362A66D4F84C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3556C-CB71-4A9B-9986-F3469861BEB2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36AE172C-4450-4124-9544-835E45AD1513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380773-FB9E-4996-9FB7-886753E14E1C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Total integration across SAP HANA Applications and related solutions</a:t>
          </a:r>
          <a:endParaRPr lang="en-US" sz="1300" kern="1200"/>
        </a:p>
      </dsp:txBody>
      <dsp:txXfrm>
        <a:off x="2981479" y="1530923"/>
        <a:ext cx="2037895" cy="720000"/>
      </dsp:txXfrm>
    </dsp:sp>
    <dsp:sp modelId="{0AAFE7E7-FB30-4094-9C90-1F42E51A5F51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3749F4-0342-4475-BC4E-61D714C23270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Direct integration with SAP Development and Innovation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3978129"/>
        <a:ext cx="2037895" cy="720000"/>
      </dsp:txXfrm>
    </dsp:sp>
    <dsp:sp modelId="{87794E1D-54A7-42B3-8861-C4E971944B9C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DE1B6-3C68-49B1-B1CF-F0C0895261A9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HEC Reference Architecture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2981479" y="3978129"/>
        <a:ext cx="2037895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B98A4-9CB0-40EE-B5C0-077FFFF1B7F6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45679-A266-4FCA-A991-A4D965EFBE7B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8B932-8ECC-4295-BB3F-1E66C47B9EEF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It is the same scope of SAP S/4HANA Cloud (public cloud) solution</a:t>
          </a:r>
          <a:endParaRPr lang="en-US" sz="1800" kern="1200"/>
        </a:p>
      </dsp:txBody>
      <dsp:txXfrm>
        <a:off x="1653332" y="611"/>
        <a:ext cx="3952994" cy="1431456"/>
      </dsp:txXfrm>
    </dsp:sp>
    <dsp:sp modelId="{CE6E3563-BB4C-44A2-893B-AFD666F24BF5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1EDF4-2EFC-4462-B86E-CE7AD64FCEC3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6BCC47-6C23-4EC2-892A-ABE3A12C0713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highlight>
                <a:srgbClr val="FF0000"/>
              </a:highlight>
            </a:rPr>
            <a:t>It is the same scope of SAP S/4HANA On Premise deployment option</a:t>
          </a:r>
          <a:endParaRPr lang="en-US" sz="1800" kern="1200" dirty="0">
            <a:highlight>
              <a:srgbClr val="FF0000"/>
            </a:highlight>
          </a:endParaRPr>
        </a:p>
      </dsp:txBody>
      <dsp:txXfrm>
        <a:off x="1653332" y="1789932"/>
        <a:ext cx="3952994" cy="1431456"/>
      </dsp:txXfrm>
    </dsp:sp>
    <dsp:sp modelId="{905E5E62-66F9-4209-B23B-13D5E0AD32D1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992B91-D0B7-47FB-96A4-AF0CE5303603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D727B-5D65-400E-AB92-C05C49AFEC57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SAP S/4HANA cloud single tenant edition is considered as a separate product and has </a:t>
          </a:r>
          <a:r>
            <a:rPr lang="en-GB" sz="1800" kern="1200" dirty="0" err="1"/>
            <a:t>ist</a:t>
          </a:r>
          <a:r>
            <a:rPr lang="en-GB" sz="1800" kern="1200" dirty="0"/>
            <a:t> own scope which is defined by its yearly major releases</a:t>
          </a:r>
          <a:endParaRPr lang="en-US" sz="1800" kern="1200" dirty="0"/>
        </a:p>
      </dsp:txBody>
      <dsp:txXfrm>
        <a:off x="1653332" y="3579252"/>
        <a:ext cx="3952994" cy="14314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8B3E-5B85-4D61-9BB1-EF489F6037E8}">
      <dsp:nvSpPr>
        <dsp:cNvPr id="0" name=""/>
        <dsp:cNvSpPr/>
      </dsp:nvSpPr>
      <dsp:spPr>
        <a:xfrm>
          <a:off x="1362086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1E8A8-5ECB-4EF4-AE1E-89AFDB22E7E4}">
      <dsp:nvSpPr>
        <dsp:cNvPr id="0" name=""/>
        <dsp:cNvSpPr/>
      </dsp:nvSpPr>
      <dsp:spPr>
        <a:xfrm>
          <a:off x="874337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software solution support and monitoring</a:t>
          </a:r>
          <a:endParaRPr lang="en-US" sz="1100" kern="1200"/>
        </a:p>
      </dsp:txBody>
      <dsp:txXfrm>
        <a:off x="874337" y="1362498"/>
        <a:ext cx="1773632" cy="921457"/>
      </dsp:txXfrm>
    </dsp:sp>
    <dsp:sp modelId="{3495A53F-0DE3-4107-A891-58A93A062BE5}">
      <dsp:nvSpPr>
        <dsp:cNvPr id="0" name=""/>
        <dsp:cNvSpPr/>
      </dsp:nvSpPr>
      <dsp:spPr>
        <a:xfrm>
          <a:off x="3446105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67293E-114F-4E89-990F-FA67F39B194F}">
      <dsp:nvSpPr>
        <dsp:cNvPr id="0" name=""/>
        <dsp:cNvSpPr/>
      </dsp:nvSpPr>
      <dsp:spPr>
        <a:xfrm>
          <a:off x="2958356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958356" y="1362498"/>
        <a:ext cx="1773632" cy="921457"/>
      </dsp:txXfrm>
    </dsp:sp>
    <dsp:sp modelId="{E3FB1200-6E1A-4153-BE84-42ED8AD64D2A}">
      <dsp:nvSpPr>
        <dsp:cNvPr id="0" name=""/>
        <dsp:cNvSpPr/>
      </dsp:nvSpPr>
      <dsp:spPr>
        <a:xfrm>
          <a:off x="1362086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AA1D4-764B-4FBC-9454-71C8F444E23C}">
      <dsp:nvSpPr>
        <dsp:cNvPr id="0" name=""/>
        <dsp:cNvSpPr/>
      </dsp:nvSpPr>
      <dsp:spPr>
        <a:xfrm>
          <a:off x="874337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customer, can request SAP to develop custom code on the top of his application using a bucket of pre-paid monthly service hours </a:t>
          </a:r>
          <a:endParaRPr lang="en-US" sz="1100" kern="1200"/>
        </a:p>
      </dsp:txBody>
      <dsp:txXfrm>
        <a:off x="874337" y="3829114"/>
        <a:ext cx="1773632" cy="921457"/>
      </dsp:txXfrm>
    </dsp:sp>
    <dsp:sp modelId="{7365E16E-DC6A-492E-AD9D-8979DBAFE94A}">
      <dsp:nvSpPr>
        <dsp:cNvPr id="0" name=""/>
        <dsp:cNvSpPr/>
      </dsp:nvSpPr>
      <dsp:spPr>
        <a:xfrm>
          <a:off x="3446105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23203B-067E-4471-99F9-80150FAFEB24}">
      <dsp:nvSpPr>
        <dsp:cNvPr id="0" name=""/>
        <dsp:cNvSpPr/>
      </dsp:nvSpPr>
      <dsp:spPr>
        <a:xfrm>
          <a:off x="2958356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full hardware and operating system monitoring and administration services</a:t>
          </a:r>
          <a:endParaRPr lang="en-US" sz="1100" kern="1200"/>
        </a:p>
      </dsp:txBody>
      <dsp:txXfrm>
        <a:off x="2958356" y="3829114"/>
        <a:ext cx="1773632" cy="92145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2F0C6-6E2A-4D73-BC49-C262C9E76331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6799C-8F84-40FB-8D32-9CCED53A12D4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C71995-8CDE-4B17-BCD7-6083D13FFD7B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Yes they must, otherwise they will fall behind</a:t>
          </a:r>
          <a:endParaRPr lang="en-US" sz="1500" kern="1200"/>
        </a:p>
      </dsp:txBody>
      <dsp:txXfrm>
        <a:off x="2336942" y="1519388"/>
        <a:ext cx="1923163" cy="815887"/>
      </dsp:txXfrm>
    </dsp:sp>
    <dsp:sp modelId="{579CCE95-A745-4767-9568-A91A33306AF5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D3A441-4D52-46F5-8868-33DF414CA5DE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E6B61-05F9-4907-A1D1-A00599AE5206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No, they can apply them based on their needs and/or their schedule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B494-8F3A-413B-BA2E-E531F75D0938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4938F-2D5A-4265-920D-06F6D997D5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62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C02E4-1C7A-4210-A394-7255E780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SAP S/4HANA Cloud, single tenant edition for Sales Executive Assessment</a:t>
            </a:r>
          </a:p>
        </p:txBody>
      </p:sp>
    </p:spTree>
    <p:extLst>
      <p:ext uri="{BB962C8B-B14F-4D97-AF65-F5344CB8AC3E}">
        <p14:creationId xmlns:p14="http://schemas.microsoft.com/office/powerpoint/2010/main" val="3504373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7D5A3-F97C-4CE2-8A13-9F83168A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can a customer be benefited by EMS (Enhanced Managed Services)? (3 correct answers)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D87B371-7169-41BD-A58D-B5C34E66C77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7294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CCB10-C204-4F8C-B204-F8A3116C3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 dirty="0">
                <a:solidFill>
                  <a:schemeClr val="tx2"/>
                </a:solidFill>
              </a:rPr>
              <a:t>What are the key Characteristics with Solution Governance between SAP and the Customer, in an S/4HANA Cloud, single tenant edition deployment scenario? (4 correct answers)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379233-DDB0-4518-BA2D-1C26014B522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1207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E433E-67AC-4046-8590-1349A1CC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difference between SAP S/4HANA on SAP HEC (aka "custom HEC") and SAP S/4HANA Cloud, single tenant edition?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C54D2A-2BFD-4CA1-9BE6-419D174EAE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On the SAP S/4HANA on HEC scenario the customer has the option of BYOL (Bring your own Licence) model.</a:t>
            </a:r>
          </a:p>
          <a:p>
            <a:r>
              <a:rPr lang="en-GB" dirty="0"/>
              <a:t>On the SAP S/4HANA on HEC scenario the customer obtains </a:t>
            </a:r>
            <a:r>
              <a:rPr lang="en-GB" dirty="0" err="1"/>
              <a:t>infrastracture</a:t>
            </a:r>
            <a:r>
              <a:rPr lang="en-GB" dirty="0"/>
              <a:t> services only</a:t>
            </a:r>
          </a:p>
          <a:p>
            <a:r>
              <a:rPr lang="en-GB" dirty="0"/>
              <a:t>On the SAP S/4HANA on HEC scenario all services are delivered exclusively by SAP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82448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C98A8-B847-493E-8B8E-54B11431D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Question 12</a:t>
            </a:r>
            <a:br>
              <a:rPr lang="en-GB" b="1" dirty="0"/>
            </a:br>
            <a:r>
              <a:rPr lang="en-GB" dirty="0"/>
              <a:t>What is SAP HANA Enterprise Cloud?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CE56D-4A15-407C-B9D6-A39357409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A single tenant environment onto SAP private cloud where the hardware, SAP HANA database, SAP solutions powered by SAP HANA and network are dedicated to, and run for a single customer</a:t>
            </a:r>
          </a:p>
          <a:p>
            <a:r>
              <a:rPr lang="en-GB" dirty="0"/>
              <a:t>An Infrastructure as a Service offering of SAP for customers that want to run their applications on SAP´s private cloud</a:t>
            </a:r>
          </a:p>
          <a:p>
            <a:r>
              <a:rPr lang="en-GB" dirty="0"/>
              <a:t>A Platform as a Service offering for SAP S/4HANA customers who want to move to cloud and integrate S/4HANA with other cloud solutions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1513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DCB34-F623-4CB8-AC23-19789D7A7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Can a customer license BPC standalone in an S/4HANA Cloud Private Option landscape?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F9A270-8D77-476D-8ADC-9209FA744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Yes they can</a:t>
            </a:r>
          </a:p>
          <a:p>
            <a:r>
              <a:rPr lang="en-GB" dirty="0">
                <a:highlight>
                  <a:srgbClr val="FF0000"/>
                </a:highlight>
              </a:rPr>
              <a:t>No they cannot, they must license S/4HANA Enterprise Management Cloud, Private Option first and then add BPC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3509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272B0-8285-482C-BE73-8688C9E5F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elements below are provided to all SAP HEC customers regardless of their unique requirements or preferences? (3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8DE8249-5107-4956-ACDE-2837A1C771A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95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E330F-B394-42EC-9AC9-D39A0927F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is the Scope of SAP S/4HANA Cloud , single tenant edition?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48C151-F681-46E3-8109-266978E0547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3211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90165-41BB-43BE-8ABD-894632C13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of the combinations below are possible within SAP HEC model?  (2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BF53-0959-4DA6-AF38-7B95DBBB3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BYOL (Bring Your Own Licence) on SAP´s private cloud for SAP HANA and application and data base and </a:t>
            </a:r>
            <a:r>
              <a:rPr lang="en-GB" dirty="0" err="1">
                <a:highlight>
                  <a:srgbClr val="FF0000"/>
                </a:highlight>
              </a:rPr>
              <a:t>subscribtion</a:t>
            </a:r>
            <a:r>
              <a:rPr lang="en-GB" dirty="0">
                <a:highlight>
                  <a:srgbClr val="FF0000"/>
                </a:highlight>
              </a:rPr>
              <a:t> fee for infrastructure and optional AMS</a:t>
            </a:r>
          </a:p>
          <a:p>
            <a:r>
              <a:rPr lang="en-GB" dirty="0">
                <a:highlight>
                  <a:srgbClr val="FF0000"/>
                </a:highlight>
              </a:rPr>
              <a:t>Subscription fee to run SAP HANA and  application running on it on SAP´s private cloud including infrastructure and AMS</a:t>
            </a:r>
          </a:p>
          <a:p>
            <a:r>
              <a:rPr lang="en-GB" dirty="0"/>
              <a:t>BYOL on partners cloud and pay subscription fee to SAP for AMS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9072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57E9-2D3A-4D38-918B-E0393676A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is delivered by EMS (Enhanced Managed Services) in the context of SAP HEC? 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DCB199C-3A01-4E90-83B1-76E48198DA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4395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8294D-B887-4278-8C9B-CBC9C36DF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customer requirements does SAP HEC typically address? (2 correct answers)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77B22-63B2-4F55-A072-1F842322A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Customer cannot afford additional resources for hardware and software administration</a:t>
            </a:r>
          </a:p>
          <a:p>
            <a:r>
              <a:rPr lang="en-GB" dirty="0"/>
              <a:t>Customer wants to have flexibility in changing application provider any time</a:t>
            </a:r>
          </a:p>
          <a:p>
            <a:r>
              <a:rPr lang="en-GB" dirty="0">
                <a:highlight>
                  <a:srgbClr val="FF0000"/>
                </a:highlight>
              </a:rPr>
              <a:t>Customer wants to focus on his strategic goals and not get </a:t>
            </a:r>
            <a:r>
              <a:rPr lang="en-GB" dirty="0" err="1">
                <a:highlight>
                  <a:srgbClr val="FF0000"/>
                </a:highlight>
              </a:rPr>
              <a:t>distructed</a:t>
            </a:r>
            <a:r>
              <a:rPr lang="en-GB" dirty="0">
                <a:highlight>
                  <a:srgbClr val="FF0000"/>
                </a:highlight>
              </a:rPr>
              <a:t> by resolving the everyday business issues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607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793271-0B6E-4998-BF5F-A24B04A9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Why is EMS not part of the core SAP HEC offering?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4C422B3-8472-4166-B195-A423CF6EDE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417139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43366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B61A6-E663-4106-BFCC-2B3EE4B2C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of the following statements are correct regarding additions to the SAP S/4HANA Cloud, single tenant Edition pricing? (3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3DE82D-76DA-4E61-9C97-18BEF4467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SAP HANA run time licence is not included in the subscription fee</a:t>
            </a:r>
          </a:p>
          <a:p>
            <a:r>
              <a:rPr lang="en-GB" dirty="0"/>
              <a:t>Any addition to the Bill of Materials can run with SAP S/4HANA as a prerequisite</a:t>
            </a:r>
          </a:p>
          <a:p>
            <a:r>
              <a:rPr lang="en-GB" dirty="0"/>
              <a:t>Any addition to the Bill of Materials can have different contractual terms and conditions as the In Scope S/4HANA Cloud single tenant Edition stack</a:t>
            </a:r>
          </a:p>
          <a:p>
            <a:r>
              <a:rPr lang="en-GB" dirty="0">
                <a:highlight>
                  <a:srgbClr val="FF0000"/>
                </a:highlight>
              </a:rPr>
              <a:t>Any delta for infrastructure or application management portion of services  for any additional functionality must be included in one subscription fee. </a:t>
            </a:r>
          </a:p>
          <a:p>
            <a:r>
              <a:rPr lang="en-GB" dirty="0">
                <a:highlight>
                  <a:srgbClr val="FF0000"/>
                </a:highlight>
              </a:rPr>
              <a:t>Any addition to the Bill of Materials must always be on the SAP price list ( "BoM Additions" are not permitted)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90572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FEAC4-AC15-49A8-8705-15B1F541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Is it mandatory for customers to apply Service Packs and Functional Enhancement Packs at the time we release them for S/4HANA Cloud, single tenant edition</a:t>
            </a: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AF1B83C-2F1C-45F7-9379-8012927881E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29716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7A62A-19B4-4A0C-9A23-74B3D741F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minimum duration of the initial contract?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7D983-B32A-4386-BBF7-F24AD356E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5 years</a:t>
            </a:r>
          </a:p>
          <a:p>
            <a:r>
              <a:rPr lang="en-GB" dirty="0">
                <a:highlight>
                  <a:srgbClr val="FF0000"/>
                </a:highlight>
              </a:rPr>
              <a:t>3 years</a:t>
            </a:r>
          </a:p>
          <a:p>
            <a:r>
              <a:rPr lang="en-GB" dirty="0"/>
              <a:t>1 year</a:t>
            </a:r>
          </a:p>
          <a:p>
            <a:r>
              <a:rPr lang="en-GB" dirty="0"/>
              <a:t>2 years</a:t>
            </a:r>
          </a:p>
          <a:p>
            <a:r>
              <a:rPr lang="en-GB" dirty="0"/>
              <a:t>Can be whatever the customer tells you it is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2171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399D5-1BAB-4893-9FAC-12C3072E6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does a SAP HEC customer get with Application Management Services?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98422-49C3-4DB6-9602-F1E988F30D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Cloud hosting infrastructure as a monthly subscription with defined SLA</a:t>
            </a:r>
          </a:p>
          <a:p>
            <a:r>
              <a:rPr lang="en-GB" dirty="0"/>
              <a:t>Onboarding and Migration Services for HEC</a:t>
            </a:r>
          </a:p>
          <a:p>
            <a:r>
              <a:rPr lang="en-GB" dirty="0">
                <a:highlight>
                  <a:srgbClr val="FF0000"/>
                </a:highlight>
              </a:rPr>
              <a:t>SLA based management and operation of the functional application layout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1813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9A59D-321F-45BF-A2BE-EF506CD39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customers SAP S/4HANA Cloud, single tenant edition is a good alternative for?  (4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E5AAA-12CF-4769-BAE1-9D95B7AE4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Net new names, subsidiaries of large enterprise companies, S/4HANA other side-by-side scenarios</a:t>
            </a:r>
          </a:p>
          <a:p>
            <a:r>
              <a:rPr lang="en-GB" dirty="0"/>
              <a:t>A customer who is net new to SAP and has determined that the on premise scope is exactly what they would like, but they want a SaaS-like deployment</a:t>
            </a:r>
          </a:p>
          <a:p>
            <a:r>
              <a:rPr lang="en-GB" dirty="0"/>
              <a:t>Customers who want to reduce costs of software maintenance and Support.</a:t>
            </a:r>
          </a:p>
          <a:p>
            <a:r>
              <a:rPr lang="en-GB" dirty="0">
                <a:highlight>
                  <a:srgbClr val="FF0000"/>
                </a:highlight>
              </a:rPr>
              <a:t>Customers who have a big amount of cloud installations</a:t>
            </a:r>
          </a:p>
          <a:p>
            <a:r>
              <a:rPr lang="en-GB" dirty="0"/>
              <a:t>A customer looking for a Cloud solution, but where they have out-qualified for the S/4HANA Cloud (MTE) after you have used the SAP Brand Guardian process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2570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EE086-02AD-451E-BB43-FEC8D84D0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can a customer be benefited by AMS HEC offering? (3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FF02C-E8CA-4E8D-BC66-30A0837F6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Enjoys optimal operational costs</a:t>
            </a:r>
          </a:p>
          <a:p>
            <a:r>
              <a:rPr lang="en-GB" dirty="0"/>
              <a:t>Avoid license and maintenance costs</a:t>
            </a:r>
          </a:p>
          <a:p>
            <a:r>
              <a:rPr lang="en-GB" dirty="0"/>
              <a:t>End Users are satisfied by most efficient resolution of incidents</a:t>
            </a:r>
          </a:p>
          <a:p>
            <a:r>
              <a:rPr lang="en-GB" dirty="0">
                <a:highlight>
                  <a:srgbClr val="FF0000"/>
                </a:highlight>
              </a:rPr>
              <a:t>Does away with any kind of IT resources</a:t>
            </a:r>
          </a:p>
          <a:p>
            <a:r>
              <a:rPr lang="en-GB" dirty="0">
                <a:highlight>
                  <a:srgbClr val="FF0000"/>
                </a:highlight>
              </a:rPr>
              <a:t>IT operations run without risk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8822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EB5D5-D9CE-44D8-9E74-25F95CE5B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value for SAP HEC customers in ordering AMS in bundle with HEC Infrastructure Hosting?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E3B6B-905D-4F32-A88A-A3A4C0500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Customer does not need any other contract with SAP</a:t>
            </a:r>
          </a:p>
          <a:p>
            <a:r>
              <a:rPr lang="en-GB" dirty="0"/>
              <a:t>Customer achieves lower cost for SAP HEC</a:t>
            </a:r>
          </a:p>
          <a:p>
            <a:r>
              <a:rPr lang="en-GB" dirty="0">
                <a:highlight>
                  <a:srgbClr val="FF0000"/>
                </a:highlight>
              </a:rPr>
              <a:t>Customer receives full management of the entire solution in one Hand 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5400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97824-60D8-40F1-98C0-59F5923BE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Can a customer start with SAP S/4HANA Cloud and move that environment into a Private Managed Cloud infrastructure at any time?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1765B-5E62-4B2D-862D-FB735B20A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Yes</a:t>
            </a:r>
          </a:p>
          <a:p>
            <a:r>
              <a:rPr lang="en-GB" dirty="0">
                <a:highlight>
                  <a:srgbClr val="FF0000"/>
                </a:highlight>
              </a:rPr>
              <a:t>No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1636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561EB-DACB-4D65-BCEB-D14500D44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are the differences between SAP S/4HANA Cloud (multi tenant edition) and SAP S/4HANA Cloud, single tenant edition? (2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5C8D6F2-7275-4F66-8230-040AD08C8F3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8417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5889C-98F0-4031-9D69-FE1010C1C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level of cloud solution landscape does SAP HEC manage?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3FDE06-422B-4457-920A-41B2FF5468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Infrastructure Management only</a:t>
            </a:r>
          </a:p>
          <a:p>
            <a:r>
              <a:rPr lang="en-GB" dirty="0"/>
              <a:t>Technical Application Management only</a:t>
            </a:r>
          </a:p>
          <a:p>
            <a:r>
              <a:rPr lang="en-GB" dirty="0">
                <a:highlight>
                  <a:srgbClr val="FF0000"/>
                </a:highlight>
              </a:rPr>
              <a:t>All the above</a:t>
            </a:r>
          </a:p>
          <a:p>
            <a:r>
              <a:rPr lang="en-GB" dirty="0"/>
              <a:t>Functional Application Management only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693622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Microsoft Office PowerPoint</Application>
  <PresentationFormat>Widescreen</PresentationFormat>
  <Paragraphs>97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Calibri</vt:lpstr>
      <vt:lpstr>Corbel</vt:lpstr>
      <vt:lpstr>Wingdings</vt:lpstr>
      <vt:lpstr>Banded</vt:lpstr>
      <vt:lpstr>SAP S/4HANA Cloud, single tenant edition for Sales Executive Assessment</vt:lpstr>
      <vt:lpstr>Why is EMS not part of the core SAP HEC offering? </vt:lpstr>
      <vt:lpstr>What does a SAP HEC customer get with Application Management Services? </vt:lpstr>
      <vt:lpstr>Which customers SAP S/4HANA Cloud, single tenant edition is a good alternative for?  (4 correct answers) </vt:lpstr>
      <vt:lpstr>How can a customer be benefited by AMS HEC offering? (3 correct answers) </vt:lpstr>
      <vt:lpstr>What is the value for SAP HEC customers in ordering AMS in bundle with HEC Infrastructure Hosting? </vt:lpstr>
      <vt:lpstr>Can a customer start with SAP S/4HANA Cloud and move that environment into a Private Managed Cloud infrastructure at any time? </vt:lpstr>
      <vt:lpstr>Which are the differences between SAP S/4HANA Cloud (multi tenant edition) and SAP S/4HANA Cloud, single tenant edition? (2 correct answers) </vt:lpstr>
      <vt:lpstr>Which level of cloud solution landscape does SAP HEC manage? </vt:lpstr>
      <vt:lpstr>How can a customer be benefited by EMS (Enhanced Managed Services)? (3 correct answers) </vt:lpstr>
      <vt:lpstr>What are the key Characteristics with Solution Governance between SAP and the Customer, in an S/4HANA Cloud, single tenant edition deployment scenario? (4 correct answers) </vt:lpstr>
      <vt:lpstr>What is the difference between SAP S/4HANA on SAP HEC (aka "custom HEC") and SAP S/4HANA Cloud, single tenant edition? </vt:lpstr>
      <vt:lpstr>Question 12 What is SAP HANA Enterprise Cloud? </vt:lpstr>
      <vt:lpstr>Can a customer license BPC standalone in an S/4HANA Cloud Private Option landscape? </vt:lpstr>
      <vt:lpstr>Which of the elements below are provided to all SAP HEC customers regardless of their unique requirements or preferences? (3 correct answers) </vt:lpstr>
      <vt:lpstr>What is the Scope of SAP S/4HANA Cloud , single tenant edition? </vt:lpstr>
      <vt:lpstr>Which of the combinations below are possible within SAP HEC model?  (2 correct answers) </vt:lpstr>
      <vt:lpstr>What is delivered by EMS (Enhanced Managed Services) in the context of SAP HEC?  </vt:lpstr>
      <vt:lpstr>Which customer requirements does SAP HEC typically address? (2 correct answers)</vt:lpstr>
      <vt:lpstr>Which of the following statements are correct regarding additions to the SAP S/4HANA Cloud, single tenant Edition pricing? (3 correct answers) </vt:lpstr>
      <vt:lpstr>Is it mandatory for customers to apply Service Packs and Functional Enhancement Packs at the time we release them for S/4HANA Cloud, single tenant edition</vt:lpstr>
      <vt:lpstr>What is the minimum duration of the initial contract?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Foundational Presales Skills</dc:title>
  <dc:creator>quesnot@gmail.com</dc:creator>
  <cp:lastModifiedBy>quesnot@gmail.com</cp:lastModifiedBy>
  <cp:revision>6</cp:revision>
  <dcterms:created xsi:type="dcterms:W3CDTF">2019-09-17T07:35:11Z</dcterms:created>
  <dcterms:modified xsi:type="dcterms:W3CDTF">2019-09-25T15:46:02Z</dcterms:modified>
</cp:coreProperties>
</file>