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81" r:id="rId12"/>
    <p:sldId id="265" r:id="rId13"/>
    <p:sldId id="282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83" r:id="rId23"/>
    <p:sldId id="275" r:id="rId24"/>
    <p:sldId id="284" r:id="rId25"/>
    <p:sldId id="276" r:id="rId26"/>
    <p:sldId id="277" r:id="rId27"/>
    <p:sldId id="279" r:id="rId28"/>
    <p:sldId id="278" r:id="rId29"/>
    <p:sldId id="280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4" Type="http://schemas.openxmlformats.org/officeDocument/2006/relationships/image" Target="../media/image3.svg"/></Relationships>
</file>

<file path=ppt/diagrams/_rels/data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sv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6" Type="http://schemas.openxmlformats.org/officeDocument/2006/relationships/image" Target="../media/image39.sv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/Relationships>
</file>

<file path=ppt/diagrams/_rels/data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svg"/><Relationship Id="rId2" Type="http://schemas.openxmlformats.org/officeDocument/2006/relationships/image" Target="../media/image47.svg"/><Relationship Id="rId1" Type="http://schemas.openxmlformats.org/officeDocument/2006/relationships/image" Target="../media/image46.png"/><Relationship Id="rId6" Type="http://schemas.openxmlformats.org/officeDocument/2006/relationships/image" Target="../media/image51.sv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svg"/><Relationship Id="rId4" Type="http://schemas.openxmlformats.org/officeDocument/2006/relationships/image" Target="../media/image49.svg"/><Relationship Id="rId9" Type="http://schemas.openxmlformats.org/officeDocument/2006/relationships/image" Target="../media/image54.png"/></Relationships>
</file>

<file path=ppt/diagrams/_rels/data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3" Type="http://schemas.openxmlformats.org/officeDocument/2006/relationships/image" Target="../media/image38.png"/><Relationship Id="rId7" Type="http://schemas.openxmlformats.org/officeDocument/2006/relationships/image" Target="../media/image52.png"/><Relationship Id="rId12" Type="http://schemas.openxmlformats.org/officeDocument/2006/relationships/image" Target="../media/image63.svg"/><Relationship Id="rId2" Type="http://schemas.openxmlformats.org/officeDocument/2006/relationships/image" Target="../media/image49.svg"/><Relationship Id="rId1" Type="http://schemas.openxmlformats.org/officeDocument/2006/relationships/image" Target="../media/image48.png"/><Relationship Id="rId6" Type="http://schemas.openxmlformats.org/officeDocument/2006/relationships/image" Target="../media/image59.svg"/><Relationship Id="rId11" Type="http://schemas.openxmlformats.org/officeDocument/2006/relationships/image" Target="../media/image62.png"/><Relationship Id="rId5" Type="http://schemas.openxmlformats.org/officeDocument/2006/relationships/image" Target="../media/image58.png"/><Relationship Id="rId10" Type="http://schemas.openxmlformats.org/officeDocument/2006/relationships/image" Target="../media/image61.svg"/><Relationship Id="rId4" Type="http://schemas.openxmlformats.org/officeDocument/2006/relationships/image" Target="../media/image39.svg"/><Relationship Id="rId9" Type="http://schemas.openxmlformats.org/officeDocument/2006/relationships/image" Target="../media/image60.png"/></Relationships>
</file>

<file path=ppt/diagrams/_rels/data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image" Target="../media/image42.png"/><Relationship Id="rId7" Type="http://schemas.openxmlformats.org/officeDocument/2006/relationships/image" Target="../media/image56.png"/><Relationship Id="rId2" Type="http://schemas.openxmlformats.org/officeDocument/2006/relationships/image" Target="../media/image53.svg"/><Relationship Id="rId1" Type="http://schemas.openxmlformats.org/officeDocument/2006/relationships/image" Target="../media/image52.png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43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svg"/><Relationship Id="rId1" Type="http://schemas.openxmlformats.org/officeDocument/2006/relationships/image" Target="../media/image28.png"/><Relationship Id="rId4" Type="http://schemas.openxmlformats.org/officeDocument/2006/relationships/image" Target="../media/image31.sv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4" Type="http://schemas.openxmlformats.org/officeDocument/2006/relationships/image" Target="../media/image3.svg"/></Relationships>
</file>

<file path=ppt/diagrams/_rels/drawing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svg"/><Relationship Id="rId2" Type="http://schemas.openxmlformats.org/officeDocument/2006/relationships/image" Target="../media/image35.svg"/><Relationship Id="rId1" Type="http://schemas.openxmlformats.org/officeDocument/2006/relationships/image" Target="../media/image34.png"/><Relationship Id="rId6" Type="http://schemas.openxmlformats.org/officeDocument/2006/relationships/image" Target="../media/image39.sv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/Relationships>
</file>

<file path=ppt/diagrams/_rels/drawing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svg"/><Relationship Id="rId2" Type="http://schemas.openxmlformats.org/officeDocument/2006/relationships/image" Target="../media/image47.svg"/><Relationship Id="rId1" Type="http://schemas.openxmlformats.org/officeDocument/2006/relationships/image" Target="../media/image46.png"/><Relationship Id="rId6" Type="http://schemas.openxmlformats.org/officeDocument/2006/relationships/image" Target="../media/image51.sv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svg"/><Relationship Id="rId4" Type="http://schemas.openxmlformats.org/officeDocument/2006/relationships/image" Target="../media/image49.svg"/><Relationship Id="rId9" Type="http://schemas.openxmlformats.org/officeDocument/2006/relationships/image" Target="../media/image54.png"/></Relationships>
</file>

<file path=ppt/diagrams/_rels/drawing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3" Type="http://schemas.openxmlformats.org/officeDocument/2006/relationships/image" Target="../media/image38.png"/><Relationship Id="rId7" Type="http://schemas.openxmlformats.org/officeDocument/2006/relationships/image" Target="../media/image52.png"/><Relationship Id="rId12" Type="http://schemas.openxmlformats.org/officeDocument/2006/relationships/image" Target="../media/image63.svg"/><Relationship Id="rId2" Type="http://schemas.openxmlformats.org/officeDocument/2006/relationships/image" Target="../media/image49.svg"/><Relationship Id="rId1" Type="http://schemas.openxmlformats.org/officeDocument/2006/relationships/image" Target="../media/image48.png"/><Relationship Id="rId6" Type="http://schemas.openxmlformats.org/officeDocument/2006/relationships/image" Target="../media/image59.svg"/><Relationship Id="rId11" Type="http://schemas.openxmlformats.org/officeDocument/2006/relationships/image" Target="../media/image62.png"/><Relationship Id="rId5" Type="http://schemas.openxmlformats.org/officeDocument/2006/relationships/image" Target="../media/image58.png"/><Relationship Id="rId10" Type="http://schemas.openxmlformats.org/officeDocument/2006/relationships/image" Target="../media/image61.svg"/><Relationship Id="rId4" Type="http://schemas.openxmlformats.org/officeDocument/2006/relationships/image" Target="../media/image39.svg"/><Relationship Id="rId9" Type="http://schemas.openxmlformats.org/officeDocument/2006/relationships/image" Target="../media/image60.png"/></Relationships>
</file>

<file path=ppt/diagrams/_rels/drawing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image" Target="../media/image42.png"/><Relationship Id="rId7" Type="http://schemas.openxmlformats.org/officeDocument/2006/relationships/image" Target="../media/image56.png"/><Relationship Id="rId2" Type="http://schemas.openxmlformats.org/officeDocument/2006/relationships/image" Target="../media/image53.svg"/><Relationship Id="rId1" Type="http://schemas.openxmlformats.org/officeDocument/2006/relationships/image" Target="../media/image52.png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43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svg"/><Relationship Id="rId1" Type="http://schemas.openxmlformats.org/officeDocument/2006/relationships/image" Target="../media/image28.png"/><Relationship Id="rId4" Type="http://schemas.openxmlformats.org/officeDocument/2006/relationships/image" Target="../media/image31.sv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DD08F2-1210-4C4F-A85D-E5115E7ED742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6F5024EA-B465-4790-9E7D-3942188CCB5B}">
      <dgm:prSet/>
      <dgm:spPr/>
      <dgm:t>
        <a:bodyPr/>
        <a:lstStyle/>
        <a:p>
          <a:r>
            <a:rPr lang="en-GB"/>
            <a:t>True</a:t>
          </a:r>
          <a:endParaRPr lang="en-US"/>
        </a:p>
      </dgm:t>
    </dgm:pt>
    <dgm:pt modelId="{FC89E54B-FE0F-41F6-AF53-3A43F20F3EB3}" type="parTrans" cxnId="{2AA00F6B-A286-4AC9-926B-F8DA65CA6AF5}">
      <dgm:prSet/>
      <dgm:spPr/>
      <dgm:t>
        <a:bodyPr/>
        <a:lstStyle/>
        <a:p>
          <a:endParaRPr lang="en-US"/>
        </a:p>
      </dgm:t>
    </dgm:pt>
    <dgm:pt modelId="{604ED054-B6A4-4215-B6D4-73276307E806}" type="sibTrans" cxnId="{2AA00F6B-A286-4AC9-926B-F8DA65CA6AF5}">
      <dgm:prSet/>
      <dgm:spPr/>
      <dgm:t>
        <a:bodyPr/>
        <a:lstStyle/>
        <a:p>
          <a:endParaRPr lang="en-US"/>
        </a:p>
      </dgm:t>
    </dgm:pt>
    <dgm:pt modelId="{AD24EA0D-549C-4104-8A3B-7849D4F7497B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False</a:t>
          </a:r>
          <a:endParaRPr lang="en-US" dirty="0">
            <a:highlight>
              <a:srgbClr val="FF0000"/>
            </a:highlight>
          </a:endParaRPr>
        </a:p>
      </dgm:t>
    </dgm:pt>
    <dgm:pt modelId="{AB0304C6-630A-43D9-9BCC-7841677803A0}" type="parTrans" cxnId="{64988AE5-A17F-475A-A309-F00953379331}">
      <dgm:prSet/>
      <dgm:spPr/>
      <dgm:t>
        <a:bodyPr/>
        <a:lstStyle/>
        <a:p>
          <a:endParaRPr lang="en-US"/>
        </a:p>
      </dgm:t>
    </dgm:pt>
    <dgm:pt modelId="{D4BF7EF3-E3BE-4808-B79A-88FBFE7F530A}" type="sibTrans" cxnId="{64988AE5-A17F-475A-A309-F00953379331}">
      <dgm:prSet/>
      <dgm:spPr/>
      <dgm:t>
        <a:bodyPr/>
        <a:lstStyle/>
        <a:p>
          <a:endParaRPr lang="en-US"/>
        </a:p>
      </dgm:t>
    </dgm:pt>
    <dgm:pt modelId="{E2289F57-CC30-411A-A049-232138A20524}" type="pres">
      <dgm:prSet presAssocID="{1DDD08F2-1210-4C4F-A85D-E5115E7ED742}" presName="root" presStyleCnt="0">
        <dgm:presLayoutVars>
          <dgm:dir/>
          <dgm:resizeHandles val="exact"/>
        </dgm:presLayoutVars>
      </dgm:prSet>
      <dgm:spPr/>
    </dgm:pt>
    <dgm:pt modelId="{5A5B90D1-6328-47CD-8D63-221B34EE8108}" type="pres">
      <dgm:prSet presAssocID="{1DDD08F2-1210-4C4F-A85D-E5115E7ED742}" presName="container" presStyleCnt="0">
        <dgm:presLayoutVars>
          <dgm:dir/>
          <dgm:resizeHandles val="exact"/>
        </dgm:presLayoutVars>
      </dgm:prSet>
      <dgm:spPr/>
    </dgm:pt>
    <dgm:pt modelId="{1A7203DF-BEE0-4AF9-87CD-16F2F8775989}" type="pres">
      <dgm:prSet presAssocID="{6F5024EA-B465-4790-9E7D-3942188CCB5B}" presName="compNode" presStyleCnt="0"/>
      <dgm:spPr/>
    </dgm:pt>
    <dgm:pt modelId="{2E71AF97-1243-4A62-A514-9498537F3B5F}" type="pres">
      <dgm:prSet presAssocID="{6F5024EA-B465-4790-9E7D-3942188CCB5B}" presName="iconBgRect" presStyleLbl="bgShp" presStyleIdx="0" presStyleCnt="2"/>
      <dgm:spPr/>
    </dgm:pt>
    <dgm:pt modelId="{16FCC645-092A-4A2C-B03A-DE428DF4FBF2}" type="pres">
      <dgm:prSet presAssocID="{6F5024EA-B465-4790-9E7D-3942188CCB5B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11B3CCE-A1A5-4D4A-BF01-987E85D20987}" type="pres">
      <dgm:prSet presAssocID="{6F5024EA-B465-4790-9E7D-3942188CCB5B}" presName="spaceRect" presStyleCnt="0"/>
      <dgm:spPr/>
    </dgm:pt>
    <dgm:pt modelId="{61644070-0589-4BBD-9DB4-F98A4DD684A3}" type="pres">
      <dgm:prSet presAssocID="{6F5024EA-B465-4790-9E7D-3942188CCB5B}" presName="textRect" presStyleLbl="revTx" presStyleIdx="0" presStyleCnt="2">
        <dgm:presLayoutVars>
          <dgm:chMax val="1"/>
          <dgm:chPref val="1"/>
        </dgm:presLayoutVars>
      </dgm:prSet>
      <dgm:spPr/>
    </dgm:pt>
    <dgm:pt modelId="{2EBF0358-22D7-4368-A734-5967D8B5942C}" type="pres">
      <dgm:prSet presAssocID="{604ED054-B6A4-4215-B6D4-73276307E806}" presName="sibTrans" presStyleLbl="sibTrans2D1" presStyleIdx="0" presStyleCnt="0"/>
      <dgm:spPr/>
    </dgm:pt>
    <dgm:pt modelId="{4624A574-7198-4312-BF12-A4B08B38DC10}" type="pres">
      <dgm:prSet presAssocID="{AD24EA0D-549C-4104-8A3B-7849D4F7497B}" presName="compNode" presStyleCnt="0"/>
      <dgm:spPr/>
    </dgm:pt>
    <dgm:pt modelId="{FDB2E146-8A49-43F6-933D-2E5A7FFF7BA5}" type="pres">
      <dgm:prSet presAssocID="{AD24EA0D-549C-4104-8A3B-7849D4F7497B}" presName="iconBgRect" presStyleLbl="bgShp" presStyleIdx="1" presStyleCnt="2"/>
      <dgm:spPr/>
    </dgm:pt>
    <dgm:pt modelId="{467A2253-FA9E-49DA-95AF-8F031AF6205B}" type="pres">
      <dgm:prSet presAssocID="{AD24EA0D-549C-4104-8A3B-7849D4F7497B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D1522B5B-CD2A-469E-BEDB-61557106030D}" type="pres">
      <dgm:prSet presAssocID="{AD24EA0D-549C-4104-8A3B-7849D4F7497B}" presName="spaceRect" presStyleCnt="0"/>
      <dgm:spPr/>
    </dgm:pt>
    <dgm:pt modelId="{6EC32E28-5D60-48C4-94F7-BE1A82F33BE8}" type="pres">
      <dgm:prSet presAssocID="{AD24EA0D-549C-4104-8A3B-7849D4F7497B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AA9F2E5C-8148-4AB2-A622-2152549C11FB}" type="presOf" srcId="{6F5024EA-B465-4790-9E7D-3942188CCB5B}" destId="{61644070-0589-4BBD-9DB4-F98A4DD684A3}" srcOrd="0" destOrd="0" presId="urn:microsoft.com/office/officeart/2018/2/layout/IconCircleList"/>
    <dgm:cxn modelId="{23208841-AE6F-4DAF-9578-991F081D236C}" type="presOf" srcId="{604ED054-B6A4-4215-B6D4-73276307E806}" destId="{2EBF0358-22D7-4368-A734-5967D8B5942C}" srcOrd="0" destOrd="0" presId="urn:microsoft.com/office/officeart/2018/2/layout/IconCircleList"/>
    <dgm:cxn modelId="{2AA00F6B-A286-4AC9-926B-F8DA65CA6AF5}" srcId="{1DDD08F2-1210-4C4F-A85D-E5115E7ED742}" destId="{6F5024EA-B465-4790-9E7D-3942188CCB5B}" srcOrd="0" destOrd="0" parTransId="{FC89E54B-FE0F-41F6-AF53-3A43F20F3EB3}" sibTransId="{604ED054-B6A4-4215-B6D4-73276307E806}"/>
    <dgm:cxn modelId="{64988AE5-A17F-475A-A309-F00953379331}" srcId="{1DDD08F2-1210-4C4F-A85D-E5115E7ED742}" destId="{AD24EA0D-549C-4104-8A3B-7849D4F7497B}" srcOrd="1" destOrd="0" parTransId="{AB0304C6-630A-43D9-9BCC-7841677803A0}" sibTransId="{D4BF7EF3-E3BE-4808-B79A-88FBFE7F530A}"/>
    <dgm:cxn modelId="{B7E26BEB-D637-47B8-8BFF-1886BEED85C6}" type="presOf" srcId="{1DDD08F2-1210-4C4F-A85D-E5115E7ED742}" destId="{E2289F57-CC30-411A-A049-232138A20524}" srcOrd="0" destOrd="0" presId="urn:microsoft.com/office/officeart/2018/2/layout/IconCircleList"/>
    <dgm:cxn modelId="{CA5C6CFB-1699-471B-A91F-7331E2AF40E6}" type="presOf" srcId="{AD24EA0D-549C-4104-8A3B-7849D4F7497B}" destId="{6EC32E28-5D60-48C4-94F7-BE1A82F33BE8}" srcOrd="0" destOrd="0" presId="urn:microsoft.com/office/officeart/2018/2/layout/IconCircleList"/>
    <dgm:cxn modelId="{488DCDEB-CCEC-4C5A-93AA-6AFABABE59B7}" type="presParOf" srcId="{E2289F57-CC30-411A-A049-232138A20524}" destId="{5A5B90D1-6328-47CD-8D63-221B34EE8108}" srcOrd="0" destOrd="0" presId="urn:microsoft.com/office/officeart/2018/2/layout/IconCircleList"/>
    <dgm:cxn modelId="{EDB2AF0A-4FD2-40EE-908B-C6BDE6E23B9B}" type="presParOf" srcId="{5A5B90D1-6328-47CD-8D63-221B34EE8108}" destId="{1A7203DF-BEE0-4AF9-87CD-16F2F8775989}" srcOrd="0" destOrd="0" presId="urn:microsoft.com/office/officeart/2018/2/layout/IconCircleList"/>
    <dgm:cxn modelId="{7AFC61A7-4AF6-438A-A150-458AEEA6D8DF}" type="presParOf" srcId="{1A7203DF-BEE0-4AF9-87CD-16F2F8775989}" destId="{2E71AF97-1243-4A62-A514-9498537F3B5F}" srcOrd="0" destOrd="0" presId="urn:microsoft.com/office/officeart/2018/2/layout/IconCircleList"/>
    <dgm:cxn modelId="{904D864C-D626-4EBF-A6F4-1B95CD41BE61}" type="presParOf" srcId="{1A7203DF-BEE0-4AF9-87CD-16F2F8775989}" destId="{16FCC645-092A-4A2C-B03A-DE428DF4FBF2}" srcOrd="1" destOrd="0" presId="urn:microsoft.com/office/officeart/2018/2/layout/IconCircleList"/>
    <dgm:cxn modelId="{0148FEBC-CE3A-43B4-A021-E6D377F7A7B5}" type="presParOf" srcId="{1A7203DF-BEE0-4AF9-87CD-16F2F8775989}" destId="{011B3CCE-A1A5-4D4A-BF01-987E85D20987}" srcOrd="2" destOrd="0" presId="urn:microsoft.com/office/officeart/2018/2/layout/IconCircleList"/>
    <dgm:cxn modelId="{61624221-561A-4D75-B43A-0A20EEBEE071}" type="presParOf" srcId="{1A7203DF-BEE0-4AF9-87CD-16F2F8775989}" destId="{61644070-0589-4BBD-9DB4-F98A4DD684A3}" srcOrd="3" destOrd="0" presId="urn:microsoft.com/office/officeart/2018/2/layout/IconCircleList"/>
    <dgm:cxn modelId="{3B983242-6A5D-4D3D-8CF3-21CF7C06D2DF}" type="presParOf" srcId="{5A5B90D1-6328-47CD-8D63-221B34EE8108}" destId="{2EBF0358-22D7-4368-A734-5967D8B5942C}" srcOrd="1" destOrd="0" presId="urn:microsoft.com/office/officeart/2018/2/layout/IconCircleList"/>
    <dgm:cxn modelId="{720AE69F-95B3-4C6E-B00B-DE80CE0F4CFA}" type="presParOf" srcId="{5A5B90D1-6328-47CD-8D63-221B34EE8108}" destId="{4624A574-7198-4312-BF12-A4B08B38DC10}" srcOrd="2" destOrd="0" presId="urn:microsoft.com/office/officeart/2018/2/layout/IconCircleList"/>
    <dgm:cxn modelId="{4D3B75FE-5E18-4E1C-AA02-922CAD25684A}" type="presParOf" srcId="{4624A574-7198-4312-BF12-A4B08B38DC10}" destId="{FDB2E146-8A49-43F6-933D-2E5A7FFF7BA5}" srcOrd="0" destOrd="0" presId="urn:microsoft.com/office/officeart/2018/2/layout/IconCircleList"/>
    <dgm:cxn modelId="{47F1EFF9-F856-4354-AB22-4C1854CE9ACE}" type="presParOf" srcId="{4624A574-7198-4312-BF12-A4B08B38DC10}" destId="{467A2253-FA9E-49DA-95AF-8F031AF6205B}" srcOrd="1" destOrd="0" presId="urn:microsoft.com/office/officeart/2018/2/layout/IconCircleList"/>
    <dgm:cxn modelId="{5A713A60-3576-4499-BB95-50F8FC5B0738}" type="presParOf" srcId="{4624A574-7198-4312-BF12-A4B08B38DC10}" destId="{D1522B5B-CD2A-469E-BEDB-61557106030D}" srcOrd="2" destOrd="0" presId="urn:microsoft.com/office/officeart/2018/2/layout/IconCircleList"/>
    <dgm:cxn modelId="{C23DCB6B-6681-4138-9B1D-72568251F688}" type="presParOf" srcId="{4624A574-7198-4312-BF12-A4B08B38DC10}" destId="{6EC32E28-5D60-48C4-94F7-BE1A82F33BE8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ADB541A-2EF6-4324-9211-DC5A0F0B3C00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B71AD88B-2F29-4ABE-8193-C17EE8340C4D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No</a:t>
          </a:r>
          <a:endParaRPr lang="en-US" dirty="0">
            <a:highlight>
              <a:srgbClr val="FF0000"/>
            </a:highlight>
          </a:endParaRPr>
        </a:p>
      </dgm:t>
    </dgm:pt>
    <dgm:pt modelId="{6931BED6-BECC-4493-8710-7BAAE9C34DAC}" type="parTrans" cxnId="{66BFE949-875B-4B4C-89BE-AF1531E6A34B}">
      <dgm:prSet/>
      <dgm:spPr/>
      <dgm:t>
        <a:bodyPr/>
        <a:lstStyle/>
        <a:p>
          <a:endParaRPr lang="en-US"/>
        </a:p>
      </dgm:t>
    </dgm:pt>
    <dgm:pt modelId="{76FF1E97-ADCB-49B5-89B7-00606AB63C6D}" type="sibTrans" cxnId="{66BFE949-875B-4B4C-89BE-AF1531E6A34B}">
      <dgm:prSet/>
      <dgm:spPr/>
      <dgm:t>
        <a:bodyPr/>
        <a:lstStyle/>
        <a:p>
          <a:endParaRPr lang="en-US"/>
        </a:p>
      </dgm:t>
    </dgm:pt>
    <dgm:pt modelId="{95A1AE0F-F628-4F36-A1E6-DC8CB78B7FD2}">
      <dgm:prSet/>
      <dgm:spPr/>
      <dgm:t>
        <a:bodyPr/>
        <a:lstStyle/>
        <a:p>
          <a:r>
            <a:rPr lang="en-GB"/>
            <a:t>Yes</a:t>
          </a:r>
          <a:endParaRPr lang="en-US"/>
        </a:p>
      </dgm:t>
    </dgm:pt>
    <dgm:pt modelId="{2C6A07E9-8225-4E7E-897D-E8FFC132F556}" type="parTrans" cxnId="{A0A60F05-9BB9-4E2A-BCC0-046197111AEA}">
      <dgm:prSet/>
      <dgm:spPr/>
      <dgm:t>
        <a:bodyPr/>
        <a:lstStyle/>
        <a:p>
          <a:endParaRPr lang="en-US"/>
        </a:p>
      </dgm:t>
    </dgm:pt>
    <dgm:pt modelId="{3EDBABD9-20D0-4AF2-BF82-20026C58C6F9}" type="sibTrans" cxnId="{A0A60F05-9BB9-4E2A-BCC0-046197111AEA}">
      <dgm:prSet/>
      <dgm:spPr/>
      <dgm:t>
        <a:bodyPr/>
        <a:lstStyle/>
        <a:p>
          <a:endParaRPr lang="en-US"/>
        </a:p>
      </dgm:t>
    </dgm:pt>
    <dgm:pt modelId="{8159E362-8B99-4234-A589-1FC73CD20DC0}" type="pres">
      <dgm:prSet presAssocID="{EADB541A-2EF6-4324-9211-DC5A0F0B3C00}" presName="root" presStyleCnt="0">
        <dgm:presLayoutVars>
          <dgm:dir/>
          <dgm:resizeHandles val="exact"/>
        </dgm:presLayoutVars>
      </dgm:prSet>
      <dgm:spPr/>
    </dgm:pt>
    <dgm:pt modelId="{C7E39258-E703-4CE4-8103-09B04E06A136}" type="pres">
      <dgm:prSet presAssocID="{EADB541A-2EF6-4324-9211-DC5A0F0B3C00}" presName="container" presStyleCnt="0">
        <dgm:presLayoutVars>
          <dgm:dir/>
          <dgm:resizeHandles val="exact"/>
        </dgm:presLayoutVars>
      </dgm:prSet>
      <dgm:spPr/>
    </dgm:pt>
    <dgm:pt modelId="{FA81FC89-E23A-416F-A430-BAA1AFAA44DF}" type="pres">
      <dgm:prSet presAssocID="{B71AD88B-2F29-4ABE-8193-C17EE8340C4D}" presName="compNode" presStyleCnt="0"/>
      <dgm:spPr/>
    </dgm:pt>
    <dgm:pt modelId="{912A4245-6319-45EE-940A-6AF802A495D8}" type="pres">
      <dgm:prSet presAssocID="{B71AD88B-2F29-4ABE-8193-C17EE8340C4D}" presName="iconBgRect" presStyleLbl="bgShp" presStyleIdx="0" presStyleCnt="2"/>
      <dgm:spPr/>
    </dgm:pt>
    <dgm:pt modelId="{E3B0179D-1928-45A8-B82B-262709B1F5CB}" type="pres">
      <dgm:prSet presAssocID="{B71AD88B-2F29-4ABE-8193-C17EE8340C4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o sign"/>
        </a:ext>
      </dgm:extLst>
    </dgm:pt>
    <dgm:pt modelId="{577A2638-0A0F-4866-96A9-7BCEB1964ECD}" type="pres">
      <dgm:prSet presAssocID="{B71AD88B-2F29-4ABE-8193-C17EE8340C4D}" presName="spaceRect" presStyleCnt="0"/>
      <dgm:spPr/>
    </dgm:pt>
    <dgm:pt modelId="{3467C34C-F732-4406-9833-A366B16B452D}" type="pres">
      <dgm:prSet presAssocID="{B71AD88B-2F29-4ABE-8193-C17EE8340C4D}" presName="textRect" presStyleLbl="revTx" presStyleIdx="0" presStyleCnt="2">
        <dgm:presLayoutVars>
          <dgm:chMax val="1"/>
          <dgm:chPref val="1"/>
        </dgm:presLayoutVars>
      </dgm:prSet>
      <dgm:spPr/>
    </dgm:pt>
    <dgm:pt modelId="{1C04F984-2559-4F23-B3C6-7EF806F10399}" type="pres">
      <dgm:prSet presAssocID="{76FF1E97-ADCB-49B5-89B7-00606AB63C6D}" presName="sibTrans" presStyleLbl="sibTrans2D1" presStyleIdx="0" presStyleCnt="0"/>
      <dgm:spPr/>
    </dgm:pt>
    <dgm:pt modelId="{CD032CBF-AFF6-4293-BA70-0B32BC716017}" type="pres">
      <dgm:prSet presAssocID="{95A1AE0F-F628-4F36-A1E6-DC8CB78B7FD2}" presName="compNode" presStyleCnt="0"/>
      <dgm:spPr/>
    </dgm:pt>
    <dgm:pt modelId="{F1713A31-F355-4818-A9B5-9F01927CF8F3}" type="pres">
      <dgm:prSet presAssocID="{95A1AE0F-F628-4F36-A1E6-DC8CB78B7FD2}" presName="iconBgRect" presStyleLbl="bgShp" presStyleIdx="1" presStyleCnt="2"/>
      <dgm:spPr/>
    </dgm:pt>
    <dgm:pt modelId="{9C0A1822-84BB-4B4D-9706-6366155BF29D}" type="pres">
      <dgm:prSet presAssocID="{95A1AE0F-F628-4F36-A1E6-DC8CB78B7FD2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19BF2005-8716-46C0-B371-AD372FA776F4}" type="pres">
      <dgm:prSet presAssocID="{95A1AE0F-F628-4F36-A1E6-DC8CB78B7FD2}" presName="spaceRect" presStyleCnt="0"/>
      <dgm:spPr/>
    </dgm:pt>
    <dgm:pt modelId="{07036D5C-17DE-47EB-9EF6-CE97CF7C4E8B}" type="pres">
      <dgm:prSet presAssocID="{95A1AE0F-F628-4F36-A1E6-DC8CB78B7FD2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A0A60F05-9BB9-4E2A-BCC0-046197111AEA}" srcId="{EADB541A-2EF6-4324-9211-DC5A0F0B3C00}" destId="{95A1AE0F-F628-4F36-A1E6-DC8CB78B7FD2}" srcOrd="1" destOrd="0" parTransId="{2C6A07E9-8225-4E7E-897D-E8FFC132F556}" sibTransId="{3EDBABD9-20D0-4AF2-BF82-20026C58C6F9}"/>
    <dgm:cxn modelId="{66BFE949-875B-4B4C-89BE-AF1531E6A34B}" srcId="{EADB541A-2EF6-4324-9211-DC5A0F0B3C00}" destId="{B71AD88B-2F29-4ABE-8193-C17EE8340C4D}" srcOrd="0" destOrd="0" parTransId="{6931BED6-BECC-4493-8710-7BAAE9C34DAC}" sibTransId="{76FF1E97-ADCB-49B5-89B7-00606AB63C6D}"/>
    <dgm:cxn modelId="{7D363455-ADBC-4061-A9B5-D96AB59C7A3C}" type="presOf" srcId="{EADB541A-2EF6-4324-9211-DC5A0F0B3C00}" destId="{8159E362-8B99-4234-A589-1FC73CD20DC0}" srcOrd="0" destOrd="0" presId="urn:microsoft.com/office/officeart/2018/2/layout/IconCircleList"/>
    <dgm:cxn modelId="{B8E0F199-1D80-4582-BF48-FD62C9DE39F2}" type="presOf" srcId="{95A1AE0F-F628-4F36-A1E6-DC8CB78B7FD2}" destId="{07036D5C-17DE-47EB-9EF6-CE97CF7C4E8B}" srcOrd="0" destOrd="0" presId="urn:microsoft.com/office/officeart/2018/2/layout/IconCircleList"/>
    <dgm:cxn modelId="{968922A6-439B-448F-8E8E-555B6E9BF5B0}" type="presOf" srcId="{B71AD88B-2F29-4ABE-8193-C17EE8340C4D}" destId="{3467C34C-F732-4406-9833-A366B16B452D}" srcOrd="0" destOrd="0" presId="urn:microsoft.com/office/officeart/2018/2/layout/IconCircleList"/>
    <dgm:cxn modelId="{A45767C9-F47A-49CA-8459-037FE390B4BD}" type="presOf" srcId="{76FF1E97-ADCB-49B5-89B7-00606AB63C6D}" destId="{1C04F984-2559-4F23-B3C6-7EF806F10399}" srcOrd="0" destOrd="0" presId="urn:microsoft.com/office/officeart/2018/2/layout/IconCircleList"/>
    <dgm:cxn modelId="{42471B7B-145B-4921-9A6F-8D153C2D22AC}" type="presParOf" srcId="{8159E362-8B99-4234-A589-1FC73CD20DC0}" destId="{C7E39258-E703-4CE4-8103-09B04E06A136}" srcOrd="0" destOrd="0" presId="urn:microsoft.com/office/officeart/2018/2/layout/IconCircleList"/>
    <dgm:cxn modelId="{F9630CAA-DC2F-45EB-A739-9151E67E1042}" type="presParOf" srcId="{C7E39258-E703-4CE4-8103-09B04E06A136}" destId="{FA81FC89-E23A-416F-A430-BAA1AFAA44DF}" srcOrd="0" destOrd="0" presId="urn:microsoft.com/office/officeart/2018/2/layout/IconCircleList"/>
    <dgm:cxn modelId="{4E7E7080-A49B-4F32-84C4-BE75ED24FAD3}" type="presParOf" srcId="{FA81FC89-E23A-416F-A430-BAA1AFAA44DF}" destId="{912A4245-6319-45EE-940A-6AF802A495D8}" srcOrd="0" destOrd="0" presId="urn:microsoft.com/office/officeart/2018/2/layout/IconCircleList"/>
    <dgm:cxn modelId="{8F313C74-8F54-4634-8A23-E2058FA39E7B}" type="presParOf" srcId="{FA81FC89-E23A-416F-A430-BAA1AFAA44DF}" destId="{E3B0179D-1928-45A8-B82B-262709B1F5CB}" srcOrd="1" destOrd="0" presId="urn:microsoft.com/office/officeart/2018/2/layout/IconCircleList"/>
    <dgm:cxn modelId="{FCB8EAA6-69FB-455F-A1F5-AE74050B003A}" type="presParOf" srcId="{FA81FC89-E23A-416F-A430-BAA1AFAA44DF}" destId="{577A2638-0A0F-4866-96A9-7BCEB1964ECD}" srcOrd="2" destOrd="0" presId="urn:microsoft.com/office/officeart/2018/2/layout/IconCircleList"/>
    <dgm:cxn modelId="{BEB2B270-3F94-4DFF-8A39-FE28EF2088B1}" type="presParOf" srcId="{FA81FC89-E23A-416F-A430-BAA1AFAA44DF}" destId="{3467C34C-F732-4406-9833-A366B16B452D}" srcOrd="3" destOrd="0" presId="urn:microsoft.com/office/officeart/2018/2/layout/IconCircleList"/>
    <dgm:cxn modelId="{D42B0414-C3C7-4FAA-9BFC-58863C132C1D}" type="presParOf" srcId="{C7E39258-E703-4CE4-8103-09B04E06A136}" destId="{1C04F984-2559-4F23-B3C6-7EF806F10399}" srcOrd="1" destOrd="0" presId="urn:microsoft.com/office/officeart/2018/2/layout/IconCircleList"/>
    <dgm:cxn modelId="{C232E8FD-F2E4-4BCD-957A-4D42E66AC1B6}" type="presParOf" srcId="{C7E39258-E703-4CE4-8103-09B04E06A136}" destId="{CD032CBF-AFF6-4293-BA70-0B32BC716017}" srcOrd="2" destOrd="0" presId="urn:microsoft.com/office/officeart/2018/2/layout/IconCircleList"/>
    <dgm:cxn modelId="{A42DA1F2-53DC-467C-99CE-AC65EF37DA59}" type="presParOf" srcId="{CD032CBF-AFF6-4293-BA70-0B32BC716017}" destId="{F1713A31-F355-4818-A9B5-9F01927CF8F3}" srcOrd="0" destOrd="0" presId="urn:microsoft.com/office/officeart/2018/2/layout/IconCircleList"/>
    <dgm:cxn modelId="{DF7A29C3-7D3E-4321-8A4D-8E112269DFDD}" type="presParOf" srcId="{CD032CBF-AFF6-4293-BA70-0B32BC716017}" destId="{9C0A1822-84BB-4B4D-9706-6366155BF29D}" srcOrd="1" destOrd="0" presId="urn:microsoft.com/office/officeart/2018/2/layout/IconCircleList"/>
    <dgm:cxn modelId="{50851D30-BC16-4EDA-BA11-352B686D1F7E}" type="presParOf" srcId="{CD032CBF-AFF6-4293-BA70-0B32BC716017}" destId="{19BF2005-8716-46C0-B371-AD372FA776F4}" srcOrd="2" destOrd="0" presId="urn:microsoft.com/office/officeart/2018/2/layout/IconCircleList"/>
    <dgm:cxn modelId="{1D9ECDE7-035C-4D6C-B471-15116EBD187F}" type="presParOf" srcId="{CD032CBF-AFF6-4293-BA70-0B32BC716017}" destId="{07036D5C-17DE-47EB-9EF6-CE97CF7C4E8B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B7FA54E-16DB-458C-AA2C-1B2BC8E7DCFC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DFA43523-F033-42FE-A4D3-881ED72AEC28}">
      <dgm:prSet/>
      <dgm:spPr/>
      <dgm:t>
        <a:bodyPr/>
        <a:lstStyle/>
        <a:p>
          <a:pPr>
            <a:defRPr cap="all"/>
          </a:pPr>
          <a:r>
            <a:rPr lang="en-GB"/>
            <a:t>Change Management Services</a:t>
          </a:r>
          <a:endParaRPr lang="en-US"/>
        </a:p>
      </dgm:t>
    </dgm:pt>
    <dgm:pt modelId="{451EC159-5787-4DFF-B9E7-96A77646D52B}" type="parTrans" cxnId="{A03E359A-3C0A-4016-9B77-EF123E3910FD}">
      <dgm:prSet/>
      <dgm:spPr/>
      <dgm:t>
        <a:bodyPr/>
        <a:lstStyle/>
        <a:p>
          <a:endParaRPr lang="en-US"/>
        </a:p>
      </dgm:t>
    </dgm:pt>
    <dgm:pt modelId="{3A2C6A7C-98C7-4785-87D5-0695862DFE24}" type="sibTrans" cxnId="{A03E359A-3C0A-4016-9B77-EF123E3910FD}">
      <dgm:prSet/>
      <dgm:spPr/>
      <dgm:t>
        <a:bodyPr/>
        <a:lstStyle/>
        <a:p>
          <a:endParaRPr lang="en-US"/>
        </a:p>
      </dgm:t>
    </dgm:pt>
    <dgm:pt modelId="{0F4626D1-9E0C-4429-88AE-1905B1444328}">
      <dgm:prSet/>
      <dgm:spPr/>
      <dgm:t>
        <a:bodyPr/>
        <a:lstStyle/>
        <a:p>
          <a:pPr>
            <a:defRPr cap="all"/>
          </a:pPr>
          <a:r>
            <a:rPr lang="en-GB"/>
            <a:t>Implementation Services</a:t>
          </a:r>
          <a:endParaRPr lang="en-US"/>
        </a:p>
      </dgm:t>
    </dgm:pt>
    <dgm:pt modelId="{0404689B-AC45-44B0-AC4B-413EB67413C8}" type="parTrans" cxnId="{0148A3EE-3F41-4C02-A923-94D145747803}">
      <dgm:prSet/>
      <dgm:spPr/>
      <dgm:t>
        <a:bodyPr/>
        <a:lstStyle/>
        <a:p>
          <a:endParaRPr lang="en-US"/>
        </a:p>
      </dgm:t>
    </dgm:pt>
    <dgm:pt modelId="{AA5B4724-9FEF-40F1-8C43-A8F539B75562}" type="sibTrans" cxnId="{0148A3EE-3F41-4C02-A923-94D145747803}">
      <dgm:prSet/>
      <dgm:spPr/>
      <dgm:t>
        <a:bodyPr/>
        <a:lstStyle/>
        <a:p>
          <a:endParaRPr lang="en-US"/>
        </a:p>
      </dgm:t>
    </dgm:pt>
    <dgm:pt modelId="{CFA5C2E3-7BB6-484F-B422-446A170ED30C}">
      <dgm:prSet/>
      <dgm:spPr/>
      <dgm:t>
        <a:bodyPr/>
        <a:lstStyle/>
        <a:p>
          <a:pPr>
            <a:defRPr cap="all"/>
          </a:pPr>
          <a:r>
            <a:rPr lang="en-GB"/>
            <a:t>Testing Services</a:t>
          </a:r>
          <a:endParaRPr lang="en-US"/>
        </a:p>
      </dgm:t>
    </dgm:pt>
    <dgm:pt modelId="{CDC26DC3-C79C-4D22-B024-831450287E0F}" type="parTrans" cxnId="{2C3FFF14-4A26-49D3-BC85-0E8D90542B90}">
      <dgm:prSet/>
      <dgm:spPr/>
      <dgm:t>
        <a:bodyPr/>
        <a:lstStyle/>
        <a:p>
          <a:endParaRPr lang="en-US"/>
        </a:p>
      </dgm:t>
    </dgm:pt>
    <dgm:pt modelId="{CB026984-9F2B-4FC4-B208-B6C6ED41078E}" type="sibTrans" cxnId="{2C3FFF14-4A26-49D3-BC85-0E8D90542B90}">
      <dgm:prSet/>
      <dgm:spPr/>
      <dgm:t>
        <a:bodyPr/>
        <a:lstStyle/>
        <a:p>
          <a:endParaRPr lang="en-US"/>
        </a:p>
      </dgm:t>
    </dgm:pt>
    <dgm:pt modelId="{474FC91A-D9DF-457D-A765-740BD602786C}">
      <dgm:prSet/>
      <dgm:spPr/>
      <dgm:t>
        <a:bodyPr/>
        <a:lstStyle/>
        <a:p>
          <a:pPr>
            <a:defRPr cap="all"/>
          </a:pPr>
          <a:r>
            <a:rPr lang="en-GB"/>
            <a:t>Software Support</a:t>
          </a:r>
          <a:endParaRPr lang="en-US"/>
        </a:p>
      </dgm:t>
    </dgm:pt>
    <dgm:pt modelId="{2DC01131-DD92-4369-9E71-F4F87DA3368A}" type="parTrans" cxnId="{CFD6901B-6371-4BE0-9673-0725BF91201F}">
      <dgm:prSet/>
      <dgm:spPr/>
      <dgm:t>
        <a:bodyPr/>
        <a:lstStyle/>
        <a:p>
          <a:endParaRPr lang="en-US"/>
        </a:p>
      </dgm:t>
    </dgm:pt>
    <dgm:pt modelId="{39CC30FD-AC9A-4AC7-BA3D-DFBB0750C7CA}" type="sibTrans" cxnId="{CFD6901B-6371-4BE0-9673-0725BF91201F}">
      <dgm:prSet/>
      <dgm:spPr/>
      <dgm:t>
        <a:bodyPr/>
        <a:lstStyle/>
        <a:p>
          <a:endParaRPr lang="en-US"/>
        </a:p>
      </dgm:t>
    </dgm:pt>
    <dgm:pt modelId="{8977EAD6-059B-4049-84D6-D5D49A1E9FB4}">
      <dgm:prSet/>
      <dgm:spPr/>
      <dgm:t>
        <a:bodyPr/>
        <a:lstStyle/>
        <a:p>
          <a:pPr>
            <a:defRPr cap="all"/>
          </a:pPr>
          <a:r>
            <a:rPr lang="en-GB"/>
            <a:t>Infrastructure (EMS) Services</a:t>
          </a:r>
          <a:endParaRPr lang="en-US"/>
        </a:p>
      </dgm:t>
    </dgm:pt>
    <dgm:pt modelId="{3AD9872F-CBD0-4626-A3D5-F09F1FD2BE76}" type="parTrans" cxnId="{DE82169B-5E66-4B6C-92B0-BE6E61FCD0E2}">
      <dgm:prSet/>
      <dgm:spPr/>
      <dgm:t>
        <a:bodyPr/>
        <a:lstStyle/>
        <a:p>
          <a:endParaRPr lang="en-US"/>
        </a:p>
      </dgm:t>
    </dgm:pt>
    <dgm:pt modelId="{B92248A9-1042-4622-A2E2-C9894C5E829D}" type="sibTrans" cxnId="{DE82169B-5E66-4B6C-92B0-BE6E61FCD0E2}">
      <dgm:prSet/>
      <dgm:spPr/>
      <dgm:t>
        <a:bodyPr/>
        <a:lstStyle/>
        <a:p>
          <a:endParaRPr lang="en-US"/>
        </a:p>
      </dgm:t>
    </dgm:pt>
    <dgm:pt modelId="{057E91D0-3B65-4D7E-A06B-B1524ECC5F4A}">
      <dgm:prSet/>
      <dgm:spPr/>
      <dgm:t>
        <a:bodyPr/>
        <a:lstStyle/>
        <a:p>
          <a:pPr>
            <a:defRPr cap="all"/>
          </a:pPr>
          <a:r>
            <a:rPr lang="en-GB"/>
            <a:t>Application Management (AMS) Services</a:t>
          </a:r>
          <a:endParaRPr lang="en-US"/>
        </a:p>
      </dgm:t>
    </dgm:pt>
    <dgm:pt modelId="{EEE04566-A54B-40AF-923A-36467210FEF3}" type="parTrans" cxnId="{345E76D2-87A8-491F-A85B-C2E569BAB020}">
      <dgm:prSet/>
      <dgm:spPr/>
      <dgm:t>
        <a:bodyPr/>
        <a:lstStyle/>
        <a:p>
          <a:endParaRPr lang="en-US"/>
        </a:p>
      </dgm:t>
    </dgm:pt>
    <dgm:pt modelId="{00A67F66-3294-4727-882D-6CDBBE46DE82}" type="sibTrans" cxnId="{345E76D2-87A8-491F-A85B-C2E569BAB020}">
      <dgm:prSet/>
      <dgm:spPr/>
      <dgm:t>
        <a:bodyPr/>
        <a:lstStyle/>
        <a:p>
          <a:endParaRPr lang="en-US"/>
        </a:p>
      </dgm:t>
    </dgm:pt>
    <dgm:pt modelId="{2C58B27C-BECA-4353-BE46-CE608F00BDAD}" type="pres">
      <dgm:prSet presAssocID="{6B7FA54E-16DB-458C-AA2C-1B2BC8E7DCFC}" presName="root" presStyleCnt="0">
        <dgm:presLayoutVars>
          <dgm:dir/>
          <dgm:resizeHandles val="exact"/>
        </dgm:presLayoutVars>
      </dgm:prSet>
      <dgm:spPr/>
    </dgm:pt>
    <dgm:pt modelId="{9261BFE3-B651-45A4-ACF0-37263F2897A3}" type="pres">
      <dgm:prSet presAssocID="{DFA43523-F033-42FE-A4D3-881ED72AEC28}" presName="compNode" presStyleCnt="0"/>
      <dgm:spPr/>
    </dgm:pt>
    <dgm:pt modelId="{C7751B47-E106-450E-9BCF-4C363280451A}" type="pres">
      <dgm:prSet presAssocID="{DFA43523-F033-42FE-A4D3-881ED72AEC28}" presName="iconBgRect" presStyleLbl="bgShp" presStyleIdx="0" presStyleCnt="6"/>
      <dgm:spPr/>
    </dgm:pt>
    <dgm:pt modelId="{2CFA1C0A-601E-4A9D-880B-2A6ADFE20E58}" type="pres">
      <dgm:prSet presAssocID="{DFA43523-F033-42FE-A4D3-881ED72AEC28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peat"/>
        </a:ext>
      </dgm:extLst>
    </dgm:pt>
    <dgm:pt modelId="{EB76C967-1FAC-45CB-8976-6FBD447EB090}" type="pres">
      <dgm:prSet presAssocID="{DFA43523-F033-42FE-A4D3-881ED72AEC28}" presName="spaceRect" presStyleCnt="0"/>
      <dgm:spPr/>
    </dgm:pt>
    <dgm:pt modelId="{E2D4F1C7-2625-426F-94E0-03D800D8D3DB}" type="pres">
      <dgm:prSet presAssocID="{DFA43523-F033-42FE-A4D3-881ED72AEC28}" presName="textRect" presStyleLbl="revTx" presStyleIdx="0" presStyleCnt="6">
        <dgm:presLayoutVars>
          <dgm:chMax val="1"/>
          <dgm:chPref val="1"/>
        </dgm:presLayoutVars>
      </dgm:prSet>
      <dgm:spPr/>
    </dgm:pt>
    <dgm:pt modelId="{F1EAB909-B737-4DE4-BCD5-E5846CF92594}" type="pres">
      <dgm:prSet presAssocID="{3A2C6A7C-98C7-4785-87D5-0695862DFE24}" presName="sibTrans" presStyleCnt="0"/>
      <dgm:spPr/>
    </dgm:pt>
    <dgm:pt modelId="{933804A6-7DFD-4EBF-B1A7-67BDB0F642F8}" type="pres">
      <dgm:prSet presAssocID="{0F4626D1-9E0C-4429-88AE-1905B1444328}" presName="compNode" presStyleCnt="0"/>
      <dgm:spPr/>
    </dgm:pt>
    <dgm:pt modelId="{4D67936B-D733-448D-9297-22244BD67B33}" type="pres">
      <dgm:prSet presAssocID="{0F4626D1-9E0C-4429-88AE-1905B1444328}" presName="iconBgRect" presStyleLbl="bgShp" presStyleIdx="1" presStyleCnt="6"/>
      <dgm:spPr/>
    </dgm:pt>
    <dgm:pt modelId="{27F8A069-668F-45BB-8AF6-AEF08E67E8D0}" type="pres">
      <dgm:prSet presAssocID="{0F4626D1-9E0C-4429-88AE-1905B1444328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F168F10D-003F-4199-A314-EC0D03072ACC}" type="pres">
      <dgm:prSet presAssocID="{0F4626D1-9E0C-4429-88AE-1905B1444328}" presName="spaceRect" presStyleCnt="0"/>
      <dgm:spPr/>
    </dgm:pt>
    <dgm:pt modelId="{551810DB-9A86-4348-B1ED-B672C67A78FB}" type="pres">
      <dgm:prSet presAssocID="{0F4626D1-9E0C-4429-88AE-1905B1444328}" presName="textRect" presStyleLbl="revTx" presStyleIdx="1" presStyleCnt="6">
        <dgm:presLayoutVars>
          <dgm:chMax val="1"/>
          <dgm:chPref val="1"/>
        </dgm:presLayoutVars>
      </dgm:prSet>
      <dgm:spPr/>
    </dgm:pt>
    <dgm:pt modelId="{953A5C88-67FC-459A-9247-54BDBEC3750D}" type="pres">
      <dgm:prSet presAssocID="{AA5B4724-9FEF-40F1-8C43-A8F539B75562}" presName="sibTrans" presStyleCnt="0"/>
      <dgm:spPr/>
    </dgm:pt>
    <dgm:pt modelId="{29FD2EDE-60F9-4B91-AC84-89EDD4EBB7B7}" type="pres">
      <dgm:prSet presAssocID="{CFA5C2E3-7BB6-484F-B422-446A170ED30C}" presName="compNode" presStyleCnt="0"/>
      <dgm:spPr/>
    </dgm:pt>
    <dgm:pt modelId="{3A9D62AF-88CC-4114-BA9B-1DCBC65366FD}" type="pres">
      <dgm:prSet presAssocID="{CFA5C2E3-7BB6-484F-B422-446A170ED30C}" presName="iconBgRect" presStyleLbl="bgShp" presStyleIdx="2" presStyleCnt="6"/>
      <dgm:spPr/>
    </dgm:pt>
    <dgm:pt modelId="{C64973C4-DE0F-413E-BE98-DFBA869F2473}" type="pres">
      <dgm:prSet presAssocID="{CFA5C2E3-7BB6-484F-B422-446A170ED30C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E60F46DA-75C9-488B-BD51-52EFEAC4C7DE}" type="pres">
      <dgm:prSet presAssocID="{CFA5C2E3-7BB6-484F-B422-446A170ED30C}" presName="spaceRect" presStyleCnt="0"/>
      <dgm:spPr/>
    </dgm:pt>
    <dgm:pt modelId="{891EF038-BE12-4FE3-9CE4-D9B0A6E00EFB}" type="pres">
      <dgm:prSet presAssocID="{CFA5C2E3-7BB6-484F-B422-446A170ED30C}" presName="textRect" presStyleLbl="revTx" presStyleIdx="2" presStyleCnt="6">
        <dgm:presLayoutVars>
          <dgm:chMax val="1"/>
          <dgm:chPref val="1"/>
        </dgm:presLayoutVars>
      </dgm:prSet>
      <dgm:spPr/>
    </dgm:pt>
    <dgm:pt modelId="{2C7A902D-766E-4B29-86A6-2D4043E1942A}" type="pres">
      <dgm:prSet presAssocID="{CB026984-9F2B-4FC4-B208-B6C6ED41078E}" presName="sibTrans" presStyleCnt="0"/>
      <dgm:spPr/>
    </dgm:pt>
    <dgm:pt modelId="{8784583D-8C27-4416-B506-ABB15715442E}" type="pres">
      <dgm:prSet presAssocID="{474FC91A-D9DF-457D-A765-740BD602786C}" presName="compNode" presStyleCnt="0"/>
      <dgm:spPr/>
    </dgm:pt>
    <dgm:pt modelId="{59548ED3-7FC5-4A93-9165-FC20CF5279DA}" type="pres">
      <dgm:prSet presAssocID="{474FC91A-D9DF-457D-A765-740BD602786C}" presName="iconBgRect" presStyleLbl="bgShp" presStyleIdx="3" presStyleCnt="6"/>
      <dgm:spPr/>
    </dgm:pt>
    <dgm:pt modelId="{03E31A9B-75AE-4692-B8A4-5B98FA306D7D}" type="pres">
      <dgm:prSet presAssocID="{474FC91A-D9DF-457D-A765-740BD602786C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108B5D81-4867-4398-9597-1D4D8CB150EC}" type="pres">
      <dgm:prSet presAssocID="{474FC91A-D9DF-457D-A765-740BD602786C}" presName="spaceRect" presStyleCnt="0"/>
      <dgm:spPr/>
    </dgm:pt>
    <dgm:pt modelId="{BD0E9A57-5123-47B5-993A-902C2E85A84C}" type="pres">
      <dgm:prSet presAssocID="{474FC91A-D9DF-457D-A765-740BD602786C}" presName="textRect" presStyleLbl="revTx" presStyleIdx="3" presStyleCnt="6">
        <dgm:presLayoutVars>
          <dgm:chMax val="1"/>
          <dgm:chPref val="1"/>
        </dgm:presLayoutVars>
      </dgm:prSet>
      <dgm:spPr/>
    </dgm:pt>
    <dgm:pt modelId="{126CDD94-658C-4936-A290-0D86CF563717}" type="pres">
      <dgm:prSet presAssocID="{39CC30FD-AC9A-4AC7-BA3D-DFBB0750C7CA}" presName="sibTrans" presStyleCnt="0"/>
      <dgm:spPr/>
    </dgm:pt>
    <dgm:pt modelId="{0FC6CF43-B4A1-428C-8860-E3559F33551E}" type="pres">
      <dgm:prSet presAssocID="{8977EAD6-059B-4049-84D6-D5D49A1E9FB4}" presName="compNode" presStyleCnt="0"/>
      <dgm:spPr/>
    </dgm:pt>
    <dgm:pt modelId="{561F64D6-0FA8-4567-80E8-2B339C11F466}" type="pres">
      <dgm:prSet presAssocID="{8977EAD6-059B-4049-84D6-D5D49A1E9FB4}" presName="iconBgRect" presStyleLbl="bgShp" presStyleIdx="4" presStyleCnt="6"/>
      <dgm:spPr/>
    </dgm:pt>
    <dgm:pt modelId="{F7557DB2-1640-48A2-A19F-11B7D77795F4}" type="pres">
      <dgm:prSet presAssocID="{8977EAD6-059B-4049-84D6-D5D49A1E9FB4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D154F862-8163-4CF4-8533-3BA2D0352CA1}" type="pres">
      <dgm:prSet presAssocID="{8977EAD6-059B-4049-84D6-D5D49A1E9FB4}" presName="spaceRect" presStyleCnt="0"/>
      <dgm:spPr/>
    </dgm:pt>
    <dgm:pt modelId="{3A61A71F-3A3D-4265-8A0C-241D2AC24D65}" type="pres">
      <dgm:prSet presAssocID="{8977EAD6-059B-4049-84D6-D5D49A1E9FB4}" presName="textRect" presStyleLbl="revTx" presStyleIdx="4" presStyleCnt="6">
        <dgm:presLayoutVars>
          <dgm:chMax val="1"/>
          <dgm:chPref val="1"/>
        </dgm:presLayoutVars>
      </dgm:prSet>
      <dgm:spPr/>
    </dgm:pt>
    <dgm:pt modelId="{88961590-8AEA-4F2C-990F-032951193C27}" type="pres">
      <dgm:prSet presAssocID="{B92248A9-1042-4622-A2E2-C9894C5E829D}" presName="sibTrans" presStyleCnt="0"/>
      <dgm:spPr/>
    </dgm:pt>
    <dgm:pt modelId="{DFA2D854-53F2-49AE-B1C6-2B915100C298}" type="pres">
      <dgm:prSet presAssocID="{057E91D0-3B65-4D7E-A06B-B1524ECC5F4A}" presName="compNode" presStyleCnt="0"/>
      <dgm:spPr/>
    </dgm:pt>
    <dgm:pt modelId="{ECFDC12E-3613-4C2D-BDB5-8368691BDDF5}" type="pres">
      <dgm:prSet presAssocID="{057E91D0-3B65-4D7E-A06B-B1524ECC5F4A}" presName="iconBgRect" presStyleLbl="bgShp" presStyleIdx="5" presStyleCnt="6"/>
      <dgm:spPr/>
    </dgm:pt>
    <dgm:pt modelId="{C3B1FE6D-2948-4671-B89A-A4C2DA85ECC2}" type="pres">
      <dgm:prSet presAssocID="{057E91D0-3B65-4D7E-A06B-B1524ECC5F4A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dgeTm"/>
        </a:ext>
      </dgm:extLst>
    </dgm:pt>
    <dgm:pt modelId="{925EBC63-0BDC-4AD3-A17E-C1FCA0FAEE7E}" type="pres">
      <dgm:prSet presAssocID="{057E91D0-3B65-4D7E-A06B-B1524ECC5F4A}" presName="spaceRect" presStyleCnt="0"/>
      <dgm:spPr/>
    </dgm:pt>
    <dgm:pt modelId="{E9F7F6CF-5EC9-4158-AAC0-5E5A6B55C4B2}" type="pres">
      <dgm:prSet presAssocID="{057E91D0-3B65-4D7E-A06B-B1524ECC5F4A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5EED7D10-7507-4F98-9E12-BA7171CCDE5B}" type="presOf" srcId="{474FC91A-D9DF-457D-A765-740BD602786C}" destId="{BD0E9A57-5123-47B5-993A-902C2E85A84C}" srcOrd="0" destOrd="0" presId="urn:microsoft.com/office/officeart/2018/5/layout/IconCircleLabelList"/>
    <dgm:cxn modelId="{2C3FFF14-4A26-49D3-BC85-0E8D90542B90}" srcId="{6B7FA54E-16DB-458C-AA2C-1B2BC8E7DCFC}" destId="{CFA5C2E3-7BB6-484F-B422-446A170ED30C}" srcOrd="2" destOrd="0" parTransId="{CDC26DC3-C79C-4D22-B024-831450287E0F}" sibTransId="{CB026984-9F2B-4FC4-B208-B6C6ED41078E}"/>
    <dgm:cxn modelId="{CFD6901B-6371-4BE0-9673-0725BF91201F}" srcId="{6B7FA54E-16DB-458C-AA2C-1B2BC8E7DCFC}" destId="{474FC91A-D9DF-457D-A765-740BD602786C}" srcOrd="3" destOrd="0" parTransId="{2DC01131-DD92-4369-9E71-F4F87DA3368A}" sibTransId="{39CC30FD-AC9A-4AC7-BA3D-DFBB0750C7CA}"/>
    <dgm:cxn modelId="{64ECB636-DE29-47CC-AA5B-4AB18CDEC55E}" type="presOf" srcId="{DFA43523-F033-42FE-A4D3-881ED72AEC28}" destId="{E2D4F1C7-2625-426F-94E0-03D800D8D3DB}" srcOrd="0" destOrd="0" presId="urn:microsoft.com/office/officeart/2018/5/layout/IconCircleLabelList"/>
    <dgm:cxn modelId="{4BA82647-F1B2-4C59-A140-92A94EA77A80}" type="presOf" srcId="{057E91D0-3B65-4D7E-A06B-B1524ECC5F4A}" destId="{E9F7F6CF-5EC9-4158-AAC0-5E5A6B55C4B2}" srcOrd="0" destOrd="0" presId="urn:microsoft.com/office/officeart/2018/5/layout/IconCircleLabelList"/>
    <dgm:cxn modelId="{91879B49-9B82-4805-B635-95D8D83F8B26}" type="presOf" srcId="{6B7FA54E-16DB-458C-AA2C-1B2BC8E7DCFC}" destId="{2C58B27C-BECA-4353-BE46-CE608F00BDAD}" srcOrd="0" destOrd="0" presId="urn:microsoft.com/office/officeart/2018/5/layout/IconCircleLabelList"/>
    <dgm:cxn modelId="{22B09759-1281-4281-8811-18DA81F985E0}" type="presOf" srcId="{0F4626D1-9E0C-4429-88AE-1905B1444328}" destId="{551810DB-9A86-4348-B1ED-B672C67A78FB}" srcOrd="0" destOrd="0" presId="urn:microsoft.com/office/officeart/2018/5/layout/IconCircleLabelList"/>
    <dgm:cxn modelId="{8F492383-39B5-4164-9BC3-08D0741B31BD}" type="presOf" srcId="{CFA5C2E3-7BB6-484F-B422-446A170ED30C}" destId="{891EF038-BE12-4FE3-9CE4-D9B0A6E00EFB}" srcOrd="0" destOrd="0" presId="urn:microsoft.com/office/officeart/2018/5/layout/IconCircleLabelList"/>
    <dgm:cxn modelId="{82937788-3FAE-4DCF-9FBD-A3DA96B6F04D}" type="presOf" srcId="{8977EAD6-059B-4049-84D6-D5D49A1E9FB4}" destId="{3A61A71F-3A3D-4265-8A0C-241D2AC24D65}" srcOrd="0" destOrd="0" presId="urn:microsoft.com/office/officeart/2018/5/layout/IconCircleLabelList"/>
    <dgm:cxn modelId="{A03E359A-3C0A-4016-9B77-EF123E3910FD}" srcId="{6B7FA54E-16DB-458C-AA2C-1B2BC8E7DCFC}" destId="{DFA43523-F033-42FE-A4D3-881ED72AEC28}" srcOrd="0" destOrd="0" parTransId="{451EC159-5787-4DFF-B9E7-96A77646D52B}" sibTransId="{3A2C6A7C-98C7-4785-87D5-0695862DFE24}"/>
    <dgm:cxn modelId="{DE82169B-5E66-4B6C-92B0-BE6E61FCD0E2}" srcId="{6B7FA54E-16DB-458C-AA2C-1B2BC8E7DCFC}" destId="{8977EAD6-059B-4049-84D6-D5D49A1E9FB4}" srcOrd="4" destOrd="0" parTransId="{3AD9872F-CBD0-4626-A3D5-F09F1FD2BE76}" sibTransId="{B92248A9-1042-4622-A2E2-C9894C5E829D}"/>
    <dgm:cxn modelId="{345E76D2-87A8-491F-A85B-C2E569BAB020}" srcId="{6B7FA54E-16DB-458C-AA2C-1B2BC8E7DCFC}" destId="{057E91D0-3B65-4D7E-A06B-B1524ECC5F4A}" srcOrd="5" destOrd="0" parTransId="{EEE04566-A54B-40AF-923A-36467210FEF3}" sibTransId="{00A67F66-3294-4727-882D-6CDBBE46DE82}"/>
    <dgm:cxn modelId="{0148A3EE-3F41-4C02-A923-94D145747803}" srcId="{6B7FA54E-16DB-458C-AA2C-1B2BC8E7DCFC}" destId="{0F4626D1-9E0C-4429-88AE-1905B1444328}" srcOrd="1" destOrd="0" parTransId="{0404689B-AC45-44B0-AC4B-413EB67413C8}" sibTransId="{AA5B4724-9FEF-40F1-8C43-A8F539B75562}"/>
    <dgm:cxn modelId="{76BC64A0-6F49-4B05-8F08-DDA75AD48E18}" type="presParOf" srcId="{2C58B27C-BECA-4353-BE46-CE608F00BDAD}" destId="{9261BFE3-B651-45A4-ACF0-37263F2897A3}" srcOrd="0" destOrd="0" presId="urn:microsoft.com/office/officeart/2018/5/layout/IconCircleLabelList"/>
    <dgm:cxn modelId="{75306467-9A19-47C0-BC09-D7AE70A329BC}" type="presParOf" srcId="{9261BFE3-B651-45A4-ACF0-37263F2897A3}" destId="{C7751B47-E106-450E-9BCF-4C363280451A}" srcOrd="0" destOrd="0" presId="urn:microsoft.com/office/officeart/2018/5/layout/IconCircleLabelList"/>
    <dgm:cxn modelId="{D09F2F88-21CE-4FB7-AECF-9BAE661326C6}" type="presParOf" srcId="{9261BFE3-B651-45A4-ACF0-37263F2897A3}" destId="{2CFA1C0A-601E-4A9D-880B-2A6ADFE20E58}" srcOrd="1" destOrd="0" presId="urn:microsoft.com/office/officeart/2018/5/layout/IconCircleLabelList"/>
    <dgm:cxn modelId="{54AE2E5C-2F5F-4381-863F-2C9D70BD7953}" type="presParOf" srcId="{9261BFE3-B651-45A4-ACF0-37263F2897A3}" destId="{EB76C967-1FAC-45CB-8976-6FBD447EB090}" srcOrd="2" destOrd="0" presId="urn:microsoft.com/office/officeart/2018/5/layout/IconCircleLabelList"/>
    <dgm:cxn modelId="{6B3E59A4-A502-4534-9B21-56DDDF08FC40}" type="presParOf" srcId="{9261BFE3-B651-45A4-ACF0-37263F2897A3}" destId="{E2D4F1C7-2625-426F-94E0-03D800D8D3DB}" srcOrd="3" destOrd="0" presId="urn:microsoft.com/office/officeart/2018/5/layout/IconCircleLabelList"/>
    <dgm:cxn modelId="{2F6F7157-CF4B-49B8-8BB4-B7D9B74B2638}" type="presParOf" srcId="{2C58B27C-BECA-4353-BE46-CE608F00BDAD}" destId="{F1EAB909-B737-4DE4-BCD5-E5846CF92594}" srcOrd="1" destOrd="0" presId="urn:microsoft.com/office/officeart/2018/5/layout/IconCircleLabelList"/>
    <dgm:cxn modelId="{EF3235FA-DEEC-4413-8D22-139A905C5C29}" type="presParOf" srcId="{2C58B27C-BECA-4353-BE46-CE608F00BDAD}" destId="{933804A6-7DFD-4EBF-B1A7-67BDB0F642F8}" srcOrd="2" destOrd="0" presId="urn:microsoft.com/office/officeart/2018/5/layout/IconCircleLabelList"/>
    <dgm:cxn modelId="{BE9AB851-AB89-48CC-80FB-8E301B7ACD7E}" type="presParOf" srcId="{933804A6-7DFD-4EBF-B1A7-67BDB0F642F8}" destId="{4D67936B-D733-448D-9297-22244BD67B33}" srcOrd="0" destOrd="0" presId="urn:microsoft.com/office/officeart/2018/5/layout/IconCircleLabelList"/>
    <dgm:cxn modelId="{C7E70315-7512-466B-94DB-40B9353EA26E}" type="presParOf" srcId="{933804A6-7DFD-4EBF-B1A7-67BDB0F642F8}" destId="{27F8A069-668F-45BB-8AF6-AEF08E67E8D0}" srcOrd="1" destOrd="0" presId="urn:microsoft.com/office/officeart/2018/5/layout/IconCircleLabelList"/>
    <dgm:cxn modelId="{F2C5A6EE-F071-4757-972C-5051FC41FFB9}" type="presParOf" srcId="{933804A6-7DFD-4EBF-B1A7-67BDB0F642F8}" destId="{F168F10D-003F-4199-A314-EC0D03072ACC}" srcOrd="2" destOrd="0" presId="urn:microsoft.com/office/officeart/2018/5/layout/IconCircleLabelList"/>
    <dgm:cxn modelId="{9F620E37-2A6D-4922-AD56-EBCDCF5A0907}" type="presParOf" srcId="{933804A6-7DFD-4EBF-B1A7-67BDB0F642F8}" destId="{551810DB-9A86-4348-B1ED-B672C67A78FB}" srcOrd="3" destOrd="0" presId="urn:microsoft.com/office/officeart/2018/5/layout/IconCircleLabelList"/>
    <dgm:cxn modelId="{44170FA1-E9AA-4DBD-A462-1C05C827E5C8}" type="presParOf" srcId="{2C58B27C-BECA-4353-BE46-CE608F00BDAD}" destId="{953A5C88-67FC-459A-9247-54BDBEC3750D}" srcOrd="3" destOrd="0" presId="urn:microsoft.com/office/officeart/2018/5/layout/IconCircleLabelList"/>
    <dgm:cxn modelId="{E6D3A8BF-E4B5-472B-B564-436C3D637970}" type="presParOf" srcId="{2C58B27C-BECA-4353-BE46-CE608F00BDAD}" destId="{29FD2EDE-60F9-4B91-AC84-89EDD4EBB7B7}" srcOrd="4" destOrd="0" presId="urn:microsoft.com/office/officeart/2018/5/layout/IconCircleLabelList"/>
    <dgm:cxn modelId="{BDA0D179-579A-4106-9DD0-2817EA78EC17}" type="presParOf" srcId="{29FD2EDE-60F9-4B91-AC84-89EDD4EBB7B7}" destId="{3A9D62AF-88CC-4114-BA9B-1DCBC65366FD}" srcOrd="0" destOrd="0" presId="urn:microsoft.com/office/officeart/2018/5/layout/IconCircleLabelList"/>
    <dgm:cxn modelId="{1C5FF056-AFB3-4695-99EE-88A408EC93C3}" type="presParOf" srcId="{29FD2EDE-60F9-4B91-AC84-89EDD4EBB7B7}" destId="{C64973C4-DE0F-413E-BE98-DFBA869F2473}" srcOrd="1" destOrd="0" presId="urn:microsoft.com/office/officeart/2018/5/layout/IconCircleLabelList"/>
    <dgm:cxn modelId="{CD3ABDA6-1A3F-4843-B31E-CD56287EC470}" type="presParOf" srcId="{29FD2EDE-60F9-4B91-AC84-89EDD4EBB7B7}" destId="{E60F46DA-75C9-488B-BD51-52EFEAC4C7DE}" srcOrd="2" destOrd="0" presId="urn:microsoft.com/office/officeart/2018/5/layout/IconCircleLabelList"/>
    <dgm:cxn modelId="{48D87565-1387-4C27-9F07-721FEFB086AA}" type="presParOf" srcId="{29FD2EDE-60F9-4B91-AC84-89EDD4EBB7B7}" destId="{891EF038-BE12-4FE3-9CE4-D9B0A6E00EFB}" srcOrd="3" destOrd="0" presId="urn:microsoft.com/office/officeart/2018/5/layout/IconCircleLabelList"/>
    <dgm:cxn modelId="{D6E76C70-9544-4F43-B099-963053865C2A}" type="presParOf" srcId="{2C58B27C-BECA-4353-BE46-CE608F00BDAD}" destId="{2C7A902D-766E-4B29-86A6-2D4043E1942A}" srcOrd="5" destOrd="0" presId="urn:microsoft.com/office/officeart/2018/5/layout/IconCircleLabelList"/>
    <dgm:cxn modelId="{B7D2A96D-D903-4E7A-91F8-6FF0C6140722}" type="presParOf" srcId="{2C58B27C-BECA-4353-BE46-CE608F00BDAD}" destId="{8784583D-8C27-4416-B506-ABB15715442E}" srcOrd="6" destOrd="0" presId="urn:microsoft.com/office/officeart/2018/5/layout/IconCircleLabelList"/>
    <dgm:cxn modelId="{9A722C30-B7E4-475B-82CE-BC86C4FCBFEF}" type="presParOf" srcId="{8784583D-8C27-4416-B506-ABB15715442E}" destId="{59548ED3-7FC5-4A93-9165-FC20CF5279DA}" srcOrd="0" destOrd="0" presId="urn:microsoft.com/office/officeart/2018/5/layout/IconCircleLabelList"/>
    <dgm:cxn modelId="{CCF75F6B-911C-48FB-A8BE-2523EA7C88DD}" type="presParOf" srcId="{8784583D-8C27-4416-B506-ABB15715442E}" destId="{03E31A9B-75AE-4692-B8A4-5B98FA306D7D}" srcOrd="1" destOrd="0" presId="urn:microsoft.com/office/officeart/2018/5/layout/IconCircleLabelList"/>
    <dgm:cxn modelId="{D1B2BFD2-62B6-4AE1-B61D-1A2671BCDBAF}" type="presParOf" srcId="{8784583D-8C27-4416-B506-ABB15715442E}" destId="{108B5D81-4867-4398-9597-1D4D8CB150EC}" srcOrd="2" destOrd="0" presId="urn:microsoft.com/office/officeart/2018/5/layout/IconCircleLabelList"/>
    <dgm:cxn modelId="{15D27139-5822-4D1B-9F86-B774FD618486}" type="presParOf" srcId="{8784583D-8C27-4416-B506-ABB15715442E}" destId="{BD0E9A57-5123-47B5-993A-902C2E85A84C}" srcOrd="3" destOrd="0" presId="urn:microsoft.com/office/officeart/2018/5/layout/IconCircleLabelList"/>
    <dgm:cxn modelId="{E8D160E4-E53A-440A-9E7E-168C6C61AE5B}" type="presParOf" srcId="{2C58B27C-BECA-4353-BE46-CE608F00BDAD}" destId="{126CDD94-658C-4936-A290-0D86CF563717}" srcOrd="7" destOrd="0" presId="urn:microsoft.com/office/officeart/2018/5/layout/IconCircleLabelList"/>
    <dgm:cxn modelId="{F6D8E14D-0FD5-4561-A6EF-8F827C645632}" type="presParOf" srcId="{2C58B27C-BECA-4353-BE46-CE608F00BDAD}" destId="{0FC6CF43-B4A1-428C-8860-E3559F33551E}" srcOrd="8" destOrd="0" presId="urn:microsoft.com/office/officeart/2018/5/layout/IconCircleLabelList"/>
    <dgm:cxn modelId="{90E5A53F-257E-4918-AD77-1DFC3EB61A1E}" type="presParOf" srcId="{0FC6CF43-B4A1-428C-8860-E3559F33551E}" destId="{561F64D6-0FA8-4567-80E8-2B339C11F466}" srcOrd="0" destOrd="0" presId="urn:microsoft.com/office/officeart/2018/5/layout/IconCircleLabelList"/>
    <dgm:cxn modelId="{6684D921-6626-4385-B075-414B1CFE4BEF}" type="presParOf" srcId="{0FC6CF43-B4A1-428C-8860-E3559F33551E}" destId="{F7557DB2-1640-48A2-A19F-11B7D77795F4}" srcOrd="1" destOrd="0" presId="urn:microsoft.com/office/officeart/2018/5/layout/IconCircleLabelList"/>
    <dgm:cxn modelId="{3B1C651A-EFB0-459C-BCCC-B7A041A88C9A}" type="presParOf" srcId="{0FC6CF43-B4A1-428C-8860-E3559F33551E}" destId="{D154F862-8163-4CF4-8533-3BA2D0352CA1}" srcOrd="2" destOrd="0" presId="urn:microsoft.com/office/officeart/2018/5/layout/IconCircleLabelList"/>
    <dgm:cxn modelId="{3A5C39F9-437E-4194-9725-35126ECA5E90}" type="presParOf" srcId="{0FC6CF43-B4A1-428C-8860-E3559F33551E}" destId="{3A61A71F-3A3D-4265-8A0C-241D2AC24D65}" srcOrd="3" destOrd="0" presId="urn:microsoft.com/office/officeart/2018/5/layout/IconCircleLabelList"/>
    <dgm:cxn modelId="{0197D145-1BAC-4CEE-BDA7-379D2A4D5C5C}" type="presParOf" srcId="{2C58B27C-BECA-4353-BE46-CE608F00BDAD}" destId="{88961590-8AEA-4F2C-990F-032951193C27}" srcOrd="9" destOrd="0" presId="urn:microsoft.com/office/officeart/2018/5/layout/IconCircleLabelList"/>
    <dgm:cxn modelId="{50B758D6-483B-4025-9DE0-64793F0DEEE2}" type="presParOf" srcId="{2C58B27C-BECA-4353-BE46-CE608F00BDAD}" destId="{DFA2D854-53F2-49AE-B1C6-2B915100C298}" srcOrd="10" destOrd="0" presId="urn:microsoft.com/office/officeart/2018/5/layout/IconCircleLabelList"/>
    <dgm:cxn modelId="{76BE0208-F18C-4229-AC92-FA88DB420BA3}" type="presParOf" srcId="{DFA2D854-53F2-49AE-B1C6-2B915100C298}" destId="{ECFDC12E-3613-4C2D-BDB5-8368691BDDF5}" srcOrd="0" destOrd="0" presId="urn:microsoft.com/office/officeart/2018/5/layout/IconCircleLabelList"/>
    <dgm:cxn modelId="{51F5A39D-0A20-480F-803D-88F8657F6607}" type="presParOf" srcId="{DFA2D854-53F2-49AE-B1C6-2B915100C298}" destId="{C3B1FE6D-2948-4671-B89A-A4C2DA85ECC2}" srcOrd="1" destOrd="0" presId="urn:microsoft.com/office/officeart/2018/5/layout/IconCircleLabelList"/>
    <dgm:cxn modelId="{BDCD6FEB-5BCA-406A-AC28-85EFE021AA0D}" type="presParOf" srcId="{DFA2D854-53F2-49AE-B1C6-2B915100C298}" destId="{925EBC63-0BDC-4AD3-A17E-C1FCA0FAEE7E}" srcOrd="2" destOrd="0" presId="urn:microsoft.com/office/officeart/2018/5/layout/IconCircleLabelList"/>
    <dgm:cxn modelId="{AD072AAB-97BB-4B4D-A2F4-7034F2A9D128}" type="presParOf" srcId="{DFA2D854-53F2-49AE-B1C6-2B915100C298}" destId="{E9F7F6CF-5EC9-4158-AAC0-5E5A6B55C4B2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794FB75-A877-4A73-A697-82EC385CFFA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0FB781F3-05BA-4647-B181-F591BF64B66C}">
      <dgm:prSet/>
      <dgm:spPr/>
      <dgm:t>
        <a:bodyPr/>
        <a:lstStyle/>
        <a:p>
          <a:pPr>
            <a:defRPr cap="all"/>
          </a:pPr>
          <a:r>
            <a:rPr lang="en-GB" dirty="0"/>
            <a:t>Partner Edge Sell (VAR Resell)</a:t>
          </a:r>
          <a:endParaRPr lang="en-US" dirty="0"/>
        </a:p>
      </dgm:t>
    </dgm:pt>
    <dgm:pt modelId="{DA5B39FD-CE81-42D9-A63F-0206EC2832ED}" type="parTrans" cxnId="{BDF8BD41-EE50-47E2-B2C3-258EF5C56132}">
      <dgm:prSet/>
      <dgm:spPr/>
      <dgm:t>
        <a:bodyPr/>
        <a:lstStyle/>
        <a:p>
          <a:endParaRPr lang="en-US"/>
        </a:p>
      </dgm:t>
    </dgm:pt>
    <dgm:pt modelId="{1E3CE3A3-602F-457A-8F5A-342AD0800F7B}" type="sibTrans" cxnId="{BDF8BD41-EE50-47E2-B2C3-258EF5C56132}">
      <dgm:prSet/>
      <dgm:spPr/>
      <dgm:t>
        <a:bodyPr/>
        <a:lstStyle/>
        <a:p>
          <a:endParaRPr lang="en-US"/>
        </a:p>
      </dgm:t>
    </dgm:pt>
    <dgm:pt modelId="{906280C5-DF44-4188-88EB-D86EB56B6192}">
      <dgm:prSet/>
      <dgm:spPr/>
      <dgm:t>
        <a:bodyPr/>
        <a:lstStyle/>
        <a:p>
          <a:pPr>
            <a:defRPr cap="all"/>
          </a:pPr>
          <a:r>
            <a:rPr lang="en-GB"/>
            <a:t>Indirect via Cloud Choice Profit (CCP)</a:t>
          </a:r>
          <a:endParaRPr lang="en-US"/>
        </a:p>
      </dgm:t>
    </dgm:pt>
    <dgm:pt modelId="{40A312FF-6908-47A2-AB55-54E2B769C4AD}" type="parTrans" cxnId="{7FCAE8DA-31BE-4A3C-97CF-72205C15CE38}">
      <dgm:prSet/>
      <dgm:spPr/>
      <dgm:t>
        <a:bodyPr/>
        <a:lstStyle/>
        <a:p>
          <a:endParaRPr lang="en-US"/>
        </a:p>
      </dgm:t>
    </dgm:pt>
    <dgm:pt modelId="{03BFCA1D-74B3-4EE3-876B-BAFB23DD6C7C}" type="sibTrans" cxnId="{7FCAE8DA-31BE-4A3C-97CF-72205C15CE38}">
      <dgm:prSet/>
      <dgm:spPr/>
      <dgm:t>
        <a:bodyPr/>
        <a:lstStyle/>
        <a:p>
          <a:endParaRPr lang="en-US"/>
        </a:p>
      </dgm:t>
    </dgm:pt>
    <dgm:pt modelId="{FFCE163D-D6B1-4859-B316-0A6D837477D7}">
      <dgm:prSet/>
      <dgm:spPr/>
      <dgm:t>
        <a:bodyPr/>
        <a:lstStyle/>
        <a:p>
          <a:pPr>
            <a:defRPr cap="all"/>
          </a:pPr>
          <a:r>
            <a:rPr lang="en-GB"/>
            <a:t>SAP Store</a:t>
          </a:r>
          <a:endParaRPr lang="en-US"/>
        </a:p>
      </dgm:t>
    </dgm:pt>
    <dgm:pt modelId="{11796C6A-A8F0-4161-B1F0-C8E28050C667}" type="parTrans" cxnId="{B885DBA9-5781-4DFD-8323-3B3FA78BCC29}">
      <dgm:prSet/>
      <dgm:spPr/>
      <dgm:t>
        <a:bodyPr/>
        <a:lstStyle/>
        <a:p>
          <a:endParaRPr lang="en-US"/>
        </a:p>
      </dgm:t>
    </dgm:pt>
    <dgm:pt modelId="{862F9B58-477C-4D6F-A3E8-2ABFD6F62067}" type="sibTrans" cxnId="{B885DBA9-5781-4DFD-8323-3B3FA78BCC29}">
      <dgm:prSet/>
      <dgm:spPr/>
      <dgm:t>
        <a:bodyPr/>
        <a:lstStyle/>
        <a:p>
          <a:endParaRPr lang="en-US"/>
        </a:p>
      </dgm:t>
    </dgm:pt>
    <dgm:pt modelId="{01B4110A-68DF-4D7E-8895-E5922E0D4B04}">
      <dgm:prSet/>
      <dgm:spPr/>
      <dgm:t>
        <a:bodyPr/>
        <a:lstStyle/>
        <a:p>
          <a:pPr>
            <a:defRPr cap="all"/>
          </a:pPr>
          <a:r>
            <a:rPr lang="en-GB"/>
            <a:t>Through an approved SAP Hyperscaler Directly</a:t>
          </a:r>
          <a:endParaRPr lang="en-US"/>
        </a:p>
      </dgm:t>
    </dgm:pt>
    <dgm:pt modelId="{13123DEB-EDD4-4FE6-92B6-BC8558F56898}" type="parTrans" cxnId="{78FD34B9-85DE-40F4-80A7-8FF0EFC5D920}">
      <dgm:prSet/>
      <dgm:spPr/>
      <dgm:t>
        <a:bodyPr/>
        <a:lstStyle/>
        <a:p>
          <a:endParaRPr lang="en-US"/>
        </a:p>
      </dgm:t>
    </dgm:pt>
    <dgm:pt modelId="{C33757B9-A21E-42A1-A15F-1B90C405F1C7}" type="sibTrans" cxnId="{78FD34B9-85DE-40F4-80A7-8FF0EFC5D920}">
      <dgm:prSet/>
      <dgm:spPr/>
      <dgm:t>
        <a:bodyPr/>
        <a:lstStyle/>
        <a:p>
          <a:endParaRPr lang="en-US"/>
        </a:p>
      </dgm:t>
    </dgm:pt>
    <dgm:pt modelId="{4D15254C-8B91-4875-8F1A-69FC4326FFA0}">
      <dgm:prSet/>
      <dgm:spPr/>
      <dgm:t>
        <a:bodyPr/>
        <a:lstStyle/>
        <a:p>
          <a:pPr>
            <a:defRPr cap="all"/>
          </a:pPr>
          <a:r>
            <a:rPr lang="en-GB"/>
            <a:t>SAP Direct</a:t>
          </a:r>
          <a:endParaRPr lang="en-US"/>
        </a:p>
      </dgm:t>
    </dgm:pt>
    <dgm:pt modelId="{1C29A6D0-99D3-40F3-BAEA-02C31018F577}" type="parTrans" cxnId="{4D791C70-DE5E-436B-9F77-6DCAF61D5B2C}">
      <dgm:prSet/>
      <dgm:spPr/>
      <dgm:t>
        <a:bodyPr/>
        <a:lstStyle/>
        <a:p>
          <a:endParaRPr lang="en-US"/>
        </a:p>
      </dgm:t>
    </dgm:pt>
    <dgm:pt modelId="{4C306759-013B-48C6-9510-BE37F9B4CBF6}" type="sibTrans" cxnId="{4D791C70-DE5E-436B-9F77-6DCAF61D5B2C}">
      <dgm:prSet/>
      <dgm:spPr/>
      <dgm:t>
        <a:bodyPr/>
        <a:lstStyle/>
        <a:p>
          <a:endParaRPr lang="en-US"/>
        </a:p>
      </dgm:t>
    </dgm:pt>
    <dgm:pt modelId="{C8E77F8D-96FA-425B-867C-56AA0FDFBC41}">
      <dgm:prSet/>
      <dgm:spPr/>
      <dgm:t>
        <a:bodyPr/>
        <a:lstStyle/>
        <a:p>
          <a:pPr>
            <a:defRPr cap="all"/>
          </a:pPr>
          <a:r>
            <a:rPr lang="en-GB"/>
            <a:t>Partner Managed Cloud (PMC)</a:t>
          </a:r>
          <a:endParaRPr lang="en-US"/>
        </a:p>
      </dgm:t>
    </dgm:pt>
    <dgm:pt modelId="{44A9384B-BBE0-440E-833E-5533B2C6D857}" type="parTrans" cxnId="{83EF6FBF-B1CE-4EB3-BBBE-A4E27BAAD74D}">
      <dgm:prSet/>
      <dgm:spPr/>
      <dgm:t>
        <a:bodyPr/>
        <a:lstStyle/>
        <a:p>
          <a:endParaRPr lang="en-US"/>
        </a:p>
      </dgm:t>
    </dgm:pt>
    <dgm:pt modelId="{64F4F0B1-29F3-4F0A-A78C-9DAC0DA34D1D}" type="sibTrans" cxnId="{83EF6FBF-B1CE-4EB3-BBBE-A4E27BAAD74D}">
      <dgm:prSet/>
      <dgm:spPr/>
      <dgm:t>
        <a:bodyPr/>
        <a:lstStyle/>
        <a:p>
          <a:endParaRPr lang="en-US"/>
        </a:p>
      </dgm:t>
    </dgm:pt>
    <dgm:pt modelId="{1F2976D8-3D1E-454A-B1D8-49387168D0F0}" type="pres">
      <dgm:prSet presAssocID="{A794FB75-A877-4A73-A697-82EC385CFFAB}" presName="root" presStyleCnt="0">
        <dgm:presLayoutVars>
          <dgm:dir/>
          <dgm:resizeHandles val="exact"/>
        </dgm:presLayoutVars>
      </dgm:prSet>
      <dgm:spPr/>
    </dgm:pt>
    <dgm:pt modelId="{07DC28C4-ECC8-45E7-9636-0177DFF3658B}" type="pres">
      <dgm:prSet presAssocID="{0FB781F3-05BA-4647-B181-F591BF64B66C}" presName="compNode" presStyleCnt="0"/>
      <dgm:spPr/>
    </dgm:pt>
    <dgm:pt modelId="{4A0073CA-F9AF-445C-ABA5-734495A28357}" type="pres">
      <dgm:prSet presAssocID="{0FB781F3-05BA-4647-B181-F591BF64B66C}" presName="iconBgRect" presStyleLbl="bgShp" presStyleIdx="0" presStyleCnt="6"/>
      <dgm:spPr/>
    </dgm:pt>
    <dgm:pt modelId="{87DE35A7-77D0-4E2E-9CC7-BFAB17EF7670}" type="pres">
      <dgm:prSet presAssocID="{0FB781F3-05BA-4647-B181-F591BF64B66C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20C675A8-567B-44A6-8A49-FEFBD9374E51}" type="pres">
      <dgm:prSet presAssocID="{0FB781F3-05BA-4647-B181-F591BF64B66C}" presName="spaceRect" presStyleCnt="0"/>
      <dgm:spPr/>
    </dgm:pt>
    <dgm:pt modelId="{B9CD8871-FDB3-41CA-A0A9-1A6BD111B453}" type="pres">
      <dgm:prSet presAssocID="{0FB781F3-05BA-4647-B181-F591BF64B66C}" presName="textRect" presStyleLbl="revTx" presStyleIdx="0" presStyleCnt="6">
        <dgm:presLayoutVars>
          <dgm:chMax val="1"/>
          <dgm:chPref val="1"/>
        </dgm:presLayoutVars>
      </dgm:prSet>
      <dgm:spPr/>
    </dgm:pt>
    <dgm:pt modelId="{D4CEAAA3-52CF-4832-BA3B-87D18EA8AA9D}" type="pres">
      <dgm:prSet presAssocID="{1E3CE3A3-602F-457A-8F5A-342AD0800F7B}" presName="sibTrans" presStyleCnt="0"/>
      <dgm:spPr/>
    </dgm:pt>
    <dgm:pt modelId="{EE57B6F8-A664-4D1B-9244-EC34AB2B7579}" type="pres">
      <dgm:prSet presAssocID="{906280C5-DF44-4188-88EB-D86EB56B6192}" presName="compNode" presStyleCnt="0"/>
      <dgm:spPr/>
    </dgm:pt>
    <dgm:pt modelId="{7F494277-B5E6-4CD0-BC1F-7A7C28848A21}" type="pres">
      <dgm:prSet presAssocID="{906280C5-DF44-4188-88EB-D86EB56B6192}" presName="iconBgRect" presStyleLbl="bgShp" presStyleIdx="1" presStyleCnt="6"/>
      <dgm:spPr/>
    </dgm:pt>
    <dgm:pt modelId="{8F956F03-E66A-4E2F-B844-6F2DE6AC3831}" type="pres">
      <dgm:prSet presAssocID="{906280C5-DF44-4188-88EB-D86EB56B6192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nternetOfThings"/>
        </a:ext>
      </dgm:extLst>
    </dgm:pt>
    <dgm:pt modelId="{5614733B-36FC-4493-B181-FA770E3A0F66}" type="pres">
      <dgm:prSet presAssocID="{906280C5-DF44-4188-88EB-D86EB56B6192}" presName="spaceRect" presStyleCnt="0"/>
      <dgm:spPr/>
    </dgm:pt>
    <dgm:pt modelId="{8FF5B7F3-0F56-45CF-B436-859740B79EFF}" type="pres">
      <dgm:prSet presAssocID="{906280C5-DF44-4188-88EB-D86EB56B6192}" presName="textRect" presStyleLbl="revTx" presStyleIdx="1" presStyleCnt="6">
        <dgm:presLayoutVars>
          <dgm:chMax val="1"/>
          <dgm:chPref val="1"/>
        </dgm:presLayoutVars>
      </dgm:prSet>
      <dgm:spPr/>
    </dgm:pt>
    <dgm:pt modelId="{C99252F6-8B22-4098-AD99-B398CC6780DA}" type="pres">
      <dgm:prSet presAssocID="{03BFCA1D-74B3-4EE3-876B-BAFB23DD6C7C}" presName="sibTrans" presStyleCnt="0"/>
      <dgm:spPr/>
    </dgm:pt>
    <dgm:pt modelId="{E9938826-3C3B-42FF-B346-4F4AAA22855C}" type="pres">
      <dgm:prSet presAssocID="{FFCE163D-D6B1-4859-B316-0A6D837477D7}" presName="compNode" presStyleCnt="0"/>
      <dgm:spPr/>
    </dgm:pt>
    <dgm:pt modelId="{0E037B58-5480-4F40-A6BA-ACB31D5594E2}" type="pres">
      <dgm:prSet presAssocID="{FFCE163D-D6B1-4859-B316-0A6D837477D7}" presName="iconBgRect" presStyleLbl="bgShp" presStyleIdx="2" presStyleCnt="6"/>
      <dgm:spPr/>
    </dgm:pt>
    <dgm:pt modelId="{E13A2318-B8D7-4985-AE29-2064A57B01CB}" type="pres">
      <dgm:prSet presAssocID="{FFCE163D-D6B1-4859-B316-0A6D837477D7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re"/>
        </a:ext>
      </dgm:extLst>
    </dgm:pt>
    <dgm:pt modelId="{55DB476E-0E9A-49C2-B4EC-2F791D5B1256}" type="pres">
      <dgm:prSet presAssocID="{FFCE163D-D6B1-4859-B316-0A6D837477D7}" presName="spaceRect" presStyleCnt="0"/>
      <dgm:spPr/>
    </dgm:pt>
    <dgm:pt modelId="{8F05BF15-5113-4720-99E7-CE4DCE11BB1D}" type="pres">
      <dgm:prSet presAssocID="{FFCE163D-D6B1-4859-B316-0A6D837477D7}" presName="textRect" presStyleLbl="revTx" presStyleIdx="2" presStyleCnt="6">
        <dgm:presLayoutVars>
          <dgm:chMax val="1"/>
          <dgm:chPref val="1"/>
        </dgm:presLayoutVars>
      </dgm:prSet>
      <dgm:spPr/>
    </dgm:pt>
    <dgm:pt modelId="{891E2978-8FE4-4336-8402-0AF87EAF70EF}" type="pres">
      <dgm:prSet presAssocID="{862F9B58-477C-4D6F-A3E8-2ABFD6F62067}" presName="sibTrans" presStyleCnt="0"/>
      <dgm:spPr/>
    </dgm:pt>
    <dgm:pt modelId="{EC56914B-C692-494B-BE24-1E6459CD9A37}" type="pres">
      <dgm:prSet presAssocID="{01B4110A-68DF-4D7E-8895-E5922E0D4B04}" presName="compNode" presStyleCnt="0"/>
      <dgm:spPr/>
    </dgm:pt>
    <dgm:pt modelId="{2A6CD310-ECD6-408A-ADBA-0FD902267D79}" type="pres">
      <dgm:prSet presAssocID="{01B4110A-68DF-4D7E-8895-E5922E0D4B04}" presName="iconBgRect" presStyleLbl="bgShp" presStyleIdx="3" presStyleCnt="6"/>
      <dgm:spPr/>
    </dgm:pt>
    <dgm:pt modelId="{C8A7275C-4B70-4F95-8E2A-065B1854E567}" type="pres">
      <dgm:prSet presAssocID="{01B4110A-68DF-4D7E-8895-E5922E0D4B04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C21C3282-3753-40B4-B0F7-F1FA432206F1}" type="pres">
      <dgm:prSet presAssocID="{01B4110A-68DF-4D7E-8895-E5922E0D4B04}" presName="spaceRect" presStyleCnt="0"/>
      <dgm:spPr/>
    </dgm:pt>
    <dgm:pt modelId="{17EDE87D-A7B4-46E2-B6B8-181CC2F003CA}" type="pres">
      <dgm:prSet presAssocID="{01B4110A-68DF-4D7E-8895-E5922E0D4B04}" presName="textRect" presStyleLbl="revTx" presStyleIdx="3" presStyleCnt="6">
        <dgm:presLayoutVars>
          <dgm:chMax val="1"/>
          <dgm:chPref val="1"/>
        </dgm:presLayoutVars>
      </dgm:prSet>
      <dgm:spPr/>
    </dgm:pt>
    <dgm:pt modelId="{A59C131C-EF1F-4C20-9A10-55B4760BB26B}" type="pres">
      <dgm:prSet presAssocID="{C33757B9-A21E-42A1-A15F-1B90C405F1C7}" presName="sibTrans" presStyleCnt="0"/>
      <dgm:spPr/>
    </dgm:pt>
    <dgm:pt modelId="{91AB7AC9-802A-45DB-9B2B-AAEE99F294E2}" type="pres">
      <dgm:prSet presAssocID="{4D15254C-8B91-4875-8F1A-69FC4326FFA0}" presName="compNode" presStyleCnt="0"/>
      <dgm:spPr/>
    </dgm:pt>
    <dgm:pt modelId="{39383C02-4DB2-413C-AB9A-EC6821F0CC40}" type="pres">
      <dgm:prSet presAssocID="{4D15254C-8B91-4875-8F1A-69FC4326FFA0}" presName="iconBgRect" presStyleLbl="bgShp" presStyleIdx="4" presStyleCnt="6"/>
      <dgm:spPr/>
    </dgm:pt>
    <dgm:pt modelId="{0B5D0C56-95FC-486B-94B9-6469050EBD15}" type="pres">
      <dgm:prSet presAssocID="{4D15254C-8B91-4875-8F1A-69FC4326FFA0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A0ED955E-DE77-4C5A-982C-638E8A42E3A9}" type="pres">
      <dgm:prSet presAssocID="{4D15254C-8B91-4875-8F1A-69FC4326FFA0}" presName="spaceRect" presStyleCnt="0"/>
      <dgm:spPr/>
    </dgm:pt>
    <dgm:pt modelId="{6C423C3A-43FC-4AD6-A105-E7F8BF9E8475}" type="pres">
      <dgm:prSet presAssocID="{4D15254C-8B91-4875-8F1A-69FC4326FFA0}" presName="textRect" presStyleLbl="revTx" presStyleIdx="4" presStyleCnt="6">
        <dgm:presLayoutVars>
          <dgm:chMax val="1"/>
          <dgm:chPref val="1"/>
        </dgm:presLayoutVars>
      </dgm:prSet>
      <dgm:spPr/>
    </dgm:pt>
    <dgm:pt modelId="{257EE911-5310-405D-80D7-00E8A0C8AE47}" type="pres">
      <dgm:prSet presAssocID="{4C306759-013B-48C6-9510-BE37F9B4CBF6}" presName="sibTrans" presStyleCnt="0"/>
      <dgm:spPr/>
    </dgm:pt>
    <dgm:pt modelId="{3F9938C3-1962-4FE2-A137-F717CC2E9325}" type="pres">
      <dgm:prSet presAssocID="{C8E77F8D-96FA-425B-867C-56AA0FDFBC41}" presName="compNode" presStyleCnt="0"/>
      <dgm:spPr/>
    </dgm:pt>
    <dgm:pt modelId="{F7B54066-207F-4A36-9D17-AA33E216A628}" type="pres">
      <dgm:prSet presAssocID="{C8E77F8D-96FA-425B-867C-56AA0FDFBC41}" presName="iconBgRect" presStyleLbl="bgShp" presStyleIdx="5" presStyleCnt="6"/>
      <dgm:spPr/>
    </dgm:pt>
    <dgm:pt modelId="{1CC46B13-9A76-4DA1-B1DA-BD76E9C9699D}" type="pres">
      <dgm:prSet presAssocID="{C8E77F8D-96FA-425B-867C-56AA0FDFBC41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FE389103-D2C4-4A58-BC45-094D1AAADBCE}" type="pres">
      <dgm:prSet presAssocID="{C8E77F8D-96FA-425B-867C-56AA0FDFBC41}" presName="spaceRect" presStyleCnt="0"/>
      <dgm:spPr/>
    </dgm:pt>
    <dgm:pt modelId="{C4F42AEA-5622-457E-ADE8-72745CFAF3A7}" type="pres">
      <dgm:prSet presAssocID="{C8E77F8D-96FA-425B-867C-56AA0FDFBC41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88A6FF05-A5BF-4D19-BB04-D362D189CAAA}" type="presOf" srcId="{A794FB75-A877-4A73-A697-82EC385CFFAB}" destId="{1F2976D8-3D1E-454A-B1D8-49387168D0F0}" srcOrd="0" destOrd="0" presId="urn:microsoft.com/office/officeart/2018/5/layout/IconCircleLabelList"/>
    <dgm:cxn modelId="{ABD91638-421C-410F-8639-868CEB90F60C}" type="presOf" srcId="{0FB781F3-05BA-4647-B181-F591BF64B66C}" destId="{B9CD8871-FDB3-41CA-A0A9-1A6BD111B453}" srcOrd="0" destOrd="0" presId="urn:microsoft.com/office/officeart/2018/5/layout/IconCircleLabelList"/>
    <dgm:cxn modelId="{03080C3E-96B8-4F82-AE15-B0098A6EA111}" type="presOf" srcId="{4D15254C-8B91-4875-8F1A-69FC4326FFA0}" destId="{6C423C3A-43FC-4AD6-A105-E7F8BF9E8475}" srcOrd="0" destOrd="0" presId="urn:microsoft.com/office/officeart/2018/5/layout/IconCircleLabelList"/>
    <dgm:cxn modelId="{BDF8BD41-EE50-47E2-B2C3-258EF5C56132}" srcId="{A794FB75-A877-4A73-A697-82EC385CFFAB}" destId="{0FB781F3-05BA-4647-B181-F591BF64B66C}" srcOrd="0" destOrd="0" parTransId="{DA5B39FD-CE81-42D9-A63F-0206EC2832ED}" sibTransId="{1E3CE3A3-602F-457A-8F5A-342AD0800F7B}"/>
    <dgm:cxn modelId="{4D791C70-DE5E-436B-9F77-6DCAF61D5B2C}" srcId="{A794FB75-A877-4A73-A697-82EC385CFFAB}" destId="{4D15254C-8B91-4875-8F1A-69FC4326FFA0}" srcOrd="4" destOrd="0" parTransId="{1C29A6D0-99D3-40F3-BAEA-02C31018F577}" sibTransId="{4C306759-013B-48C6-9510-BE37F9B4CBF6}"/>
    <dgm:cxn modelId="{A0381379-6F11-4E39-ABB9-E480B30D5723}" type="presOf" srcId="{C8E77F8D-96FA-425B-867C-56AA0FDFBC41}" destId="{C4F42AEA-5622-457E-ADE8-72745CFAF3A7}" srcOrd="0" destOrd="0" presId="urn:microsoft.com/office/officeart/2018/5/layout/IconCircleLabelList"/>
    <dgm:cxn modelId="{C006D182-0BFD-4663-B3EE-739F33AF84DB}" type="presOf" srcId="{FFCE163D-D6B1-4859-B316-0A6D837477D7}" destId="{8F05BF15-5113-4720-99E7-CE4DCE11BB1D}" srcOrd="0" destOrd="0" presId="urn:microsoft.com/office/officeart/2018/5/layout/IconCircleLabelList"/>
    <dgm:cxn modelId="{B885DBA9-5781-4DFD-8323-3B3FA78BCC29}" srcId="{A794FB75-A877-4A73-A697-82EC385CFFAB}" destId="{FFCE163D-D6B1-4859-B316-0A6D837477D7}" srcOrd="2" destOrd="0" parTransId="{11796C6A-A8F0-4161-B1F0-C8E28050C667}" sibTransId="{862F9B58-477C-4D6F-A3E8-2ABFD6F62067}"/>
    <dgm:cxn modelId="{78FD34B9-85DE-40F4-80A7-8FF0EFC5D920}" srcId="{A794FB75-A877-4A73-A697-82EC385CFFAB}" destId="{01B4110A-68DF-4D7E-8895-E5922E0D4B04}" srcOrd="3" destOrd="0" parTransId="{13123DEB-EDD4-4FE6-92B6-BC8558F56898}" sibTransId="{C33757B9-A21E-42A1-A15F-1B90C405F1C7}"/>
    <dgm:cxn modelId="{83EF6FBF-B1CE-4EB3-BBBE-A4E27BAAD74D}" srcId="{A794FB75-A877-4A73-A697-82EC385CFFAB}" destId="{C8E77F8D-96FA-425B-867C-56AA0FDFBC41}" srcOrd="5" destOrd="0" parTransId="{44A9384B-BBE0-440E-833E-5533B2C6D857}" sibTransId="{64F4F0B1-29F3-4F0A-A78C-9DAC0DA34D1D}"/>
    <dgm:cxn modelId="{7FCAE8DA-31BE-4A3C-97CF-72205C15CE38}" srcId="{A794FB75-A877-4A73-A697-82EC385CFFAB}" destId="{906280C5-DF44-4188-88EB-D86EB56B6192}" srcOrd="1" destOrd="0" parTransId="{40A312FF-6908-47A2-AB55-54E2B769C4AD}" sibTransId="{03BFCA1D-74B3-4EE3-876B-BAFB23DD6C7C}"/>
    <dgm:cxn modelId="{D7B9B7E0-723A-4327-9611-4C84F0964741}" type="presOf" srcId="{906280C5-DF44-4188-88EB-D86EB56B6192}" destId="{8FF5B7F3-0F56-45CF-B436-859740B79EFF}" srcOrd="0" destOrd="0" presId="urn:microsoft.com/office/officeart/2018/5/layout/IconCircleLabelList"/>
    <dgm:cxn modelId="{5D0AA5F1-A7CC-42CB-8D30-323080797D33}" type="presOf" srcId="{01B4110A-68DF-4D7E-8895-E5922E0D4B04}" destId="{17EDE87D-A7B4-46E2-B6B8-181CC2F003CA}" srcOrd="0" destOrd="0" presId="urn:microsoft.com/office/officeart/2018/5/layout/IconCircleLabelList"/>
    <dgm:cxn modelId="{D5D82195-5A94-4B59-9603-CE2D6EC9EBAD}" type="presParOf" srcId="{1F2976D8-3D1E-454A-B1D8-49387168D0F0}" destId="{07DC28C4-ECC8-45E7-9636-0177DFF3658B}" srcOrd="0" destOrd="0" presId="urn:microsoft.com/office/officeart/2018/5/layout/IconCircleLabelList"/>
    <dgm:cxn modelId="{7C9CA0CD-B544-4102-B58F-F6192438545D}" type="presParOf" srcId="{07DC28C4-ECC8-45E7-9636-0177DFF3658B}" destId="{4A0073CA-F9AF-445C-ABA5-734495A28357}" srcOrd="0" destOrd="0" presId="urn:microsoft.com/office/officeart/2018/5/layout/IconCircleLabelList"/>
    <dgm:cxn modelId="{7EBAE7EF-F582-4652-9096-036C1C6227D5}" type="presParOf" srcId="{07DC28C4-ECC8-45E7-9636-0177DFF3658B}" destId="{87DE35A7-77D0-4E2E-9CC7-BFAB17EF7670}" srcOrd="1" destOrd="0" presId="urn:microsoft.com/office/officeart/2018/5/layout/IconCircleLabelList"/>
    <dgm:cxn modelId="{62F057B7-6923-43C3-8D33-2AD9E97386AE}" type="presParOf" srcId="{07DC28C4-ECC8-45E7-9636-0177DFF3658B}" destId="{20C675A8-567B-44A6-8A49-FEFBD9374E51}" srcOrd="2" destOrd="0" presId="urn:microsoft.com/office/officeart/2018/5/layout/IconCircleLabelList"/>
    <dgm:cxn modelId="{AE4B92E8-0A92-4610-8AA5-27819D3A9032}" type="presParOf" srcId="{07DC28C4-ECC8-45E7-9636-0177DFF3658B}" destId="{B9CD8871-FDB3-41CA-A0A9-1A6BD111B453}" srcOrd="3" destOrd="0" presId="urn:microsoft.com/office/officeart/2018/5/layout/IconCircleLabelList"/>
    <dgm:cxn modelId="{C0FD4F5A-2526-4C25-8056-04164CB045B7}" type="presParOf" srcId="{1F2976D8-3D1E-454A-B1D8-49387168D0F0}" destId="{D4CEAAA3-52CF-4832-BA3B-87D18EA8AA9D}" srcOrd="1" destOrd="0" presId="urn:microsoft.com/office/officeart/2018/5/layout/IconCircleLabelList"/>
    <dgm:cxn modelId="{0F14FA0A-BAC1-4A65-A804-C2C7608141AA}" type="presParOf" srcId="{1F2976D8-3D1E-454A-B1D8-49387168D0F0}" destId="{EE57B6F8-A664-4D1B-9244-EC34AB2B7579}" srcOrd="2" destOrd="0" presId="urn:microsoft.com/office/officeart/2018/5/layout/IconCircleLabelList"/>
    <dgm:cxn modelId="{FE4EA93A-E369-4E63-A9E1-7AAF580A8809}" type="presParOf" srcId="{EE57B6F8-A664-4D1B-9244-EC34AB2B7579}" destId="{7F494277-B5E6-4CD0-BC1F-7A7C28848A21}" srcOrd="0" destOrd="0" presId="urn:microsoft.com/office/officeart/2018/5/layout/IconCircleLabelList"/>
    <dgm:cxn modelId="{6B5967B3-3633-4960-8C7D-061A4E3C7798}" type="presParOf" srcId="{EE57B6F8-A664-4D1B-9244-EC34AB2B7579}" destId="{8F956F03-E66A-4E2F-B844-6F2DE6AC3831}" srcOrd="1" destOrd="0" presId="urn:microsoft.com/office/officeart/2018/5/layout/IconCircleLabelList"/>
    <dgm:cxn modelId="{64EBCEFB-9C9B-4693-8954-96DCADC99C7B}" type="presParOf" srcId="{EE57B6F8-A664-4D1B-9244-EC34AB2B7579}" destId="{5614733B-36FC-4493-B181-FA770E3A0F66}" srcOrd="2" destOrd="0" presId="urn:microsoft.com/office/officeart/2018/5/layout/IconCircleLabelList"/>
    <dgm:cxn modelId="{72A57F6E-B542-437A-98BA-185A86E3AD34}" type="presParOf" srcId="{EE57B6F8-A664-4D1B-9244-EC34AB2B7579}" destId="{8FF5B7F3-0F56-45CF-B436-859740B79EFF}" srcOrd="3" destOrd="0" presId="urn:microsoft.com/office/officeart/2018/5/layout/IconCircleLabelList"/>
    <dgm:cxn modelId="{A7F4C026-B13A-49E8-8DF1-80BB3DB39E64}" type="presParOf" srcId="{1F2976D8-3D1E-454A-B1D8-49387168D0F0}" destId="{C99252F6-8B22-4098-AD99-B398CC6780DA}" srcOrd="3" destOrd="0" presId="urn:microsoft.com/office/officeart/2018/5/layout/IconCircleLabelList"/>
    <dgm:cxn modelId="{771DE9ED-B570-4778-94CB-52A945ADF0CE}" type="presParOf" srcId="{1F2976D8-3D1E-454A-B1D8-49387168D0F0}" destId="{E9938826-3C3B-42FF-B346-4F4AAA22855C}" srcOrd="4" destOrd="0" presId="urn:microsoft.com/office/officeart/2018/5/layout/IconCircleLabelList"/>
    <dgm:cxn modelId="{00CA10FF-CEB0-46C9-B41B-69FDFE7853E3}" type="presParOf" srcId="{E9938826-3C3B-42FF-B346-4F4AAA22855C}" destId="{0E037B58-5480-4F40-A6BA-ACB31D5594E2}" srcOrd="0" destOrd="0" presId="urn:microsoft.com/office/officeart/2018/5/layout/IconCircleLabelList"/>
    <dgm:cxn modelId="{7B9BC957-CDD7-4173-82DF-38FC1591D472}" type="presParOf" srcId="{E9938826-3C3B-42FF-B346-4F4AAA22855C}" destId="{E13A2318-B8D7-4985-AE29-2064A57B01CB}" srcOrd="1" destOrd="0" presId="urn:microsoft.com/office/officeart/2018/5/layout/IconCircleLabelList"/>
    <dgm:cxn modelId="{CF037542-6487-4B08-8D91-7ADD6EC18136}" type="presParOf" srcId="{E9938826-3C3B-42FF-B346-4F4AAA22855C}" destId="{55DB476E-0E9A-49C2-B4EC-2F791D5B1256}" srcOrd="2" destOrd="0" presId="urn:microsoft.com/office/officeart/2018/5/layout/IconCircleLabelList"/>
    <dgm:cxn modelId="{779389FD-BECC-4C6E-B0BC-1EFE5CF75401}" type="presParOf" srcId="{E9938826-3C3B-42FF-B346-4F4AAA22855C}" destId="{8F05BF15-5113-4720-99E7-CE4DCE11BB1D}" srcOrd="3" destOrd="0" presId="urn:microsoft.com/office/officeart/2018/5/layout/IconCircleLabelList"/>
    <dgm:cxn modelId="{D4D82D2D-DDB0-4461-8638-E4E3A4C32C2A}" type="presParOf" srcId="{1F2976D8-3D1E-454A-B1D8-49387168D0F0}" destId="{891E2978-8FE4-4336-8402-0AF87EAF70EF}" srcOrd="5" destOrd="0" presId="urn:microsoft.com/office/officeart/2018/5/layout/IconCircleLabelList"/>
    <dgm:cxn modelId="{287B8FB5-15CF-4ADA-8A03-CA3717A6969D}" type="presParOf" srcId="{1F2976D8-3D1E-454A-B1D8-49387168D0F0}" destId="{EC56914B-C692-494B-BE24-1E6459CD9A37}" srcOrd="6" destOrd="0" presId="urn:microsoft.com/office/officeart/2018/5/layout/IconCircleLabelList"/>
    <dgm:cxn modelId="{CAD4B6A2-97EB-4EDF-B927-5DB97C0BA14F}" type="presParOf" srcId="{EC56914B-C692-494B-BE24-1E6459CD9A37}" destId="{2A6CD310-ECD6-408A-ADBA-0FD902267D79}" srcOrd="0" destOrd="0" presId="urn:microsoft.com/office/officeart/2018/5/layout/IconCircleLabelList"/>
    <dgm:cxn modelId="{06A3C848-E853-446F-A7F2-59C5A1F3DBCE}" type="presParOf" srcId="{EC56914B-C692-494B-BE24-1E6459CD9A37}" destId="{C8A7275C-4B70-4F95-8E2A-065B1854E567}" srcOrd="1" destOrd="0" presId="urn:microsoft.com/office/officeart/2018/5/layout/IconCircleLabelList"/>
    <dgm:cxn modelId="{7140D267-81B5-4D54-B4F7-FCD6418DF692}" type="presParOf" srcId="{EC56914B-C692-494B-BE24-1E6459CD9A37}" destId="{C21C3282-3753-40B4-B0F7-F1FA432206F1}" srcOrd="2" destOrd="0" presId="urn:microsoft.com/office/officeart/2018/5/layout/IconCircleLabelList"/>
    <dgm:cxn modelId="{7AD759C5-F8DB-4F24-A19A-1F9BAC5300C1}" type="presParOf" srcId="{EC56914B-C692-494B-BE24-1E6459CD9A37}" destId="{17EDE87D-A7B4-46E2-B6B8-181CC2F003CA}" srcOrd="3" destOrd="0" presId="urn:microsoft.com/office/officeart/2018/5/layout/IconCircleLabelList"/>
    <dgm:cxn modelId="{D5EB1477-10ED-4706-8448-81557CE37E42}" type="presParOf" srcId="{1F2976D8-3D1E-454A-B1D8-49387168D0F0}" destId="{A59C131C-EF1F-4C20-9A10-55B4760BB26B}" srcOrd="7" destOrd="0" presId="urn:microsoft.com/office/officeart/2018/5/layout/IconCircleLabelList"/>
    <dgm:cxn modelId="{D9B1FB03-FE5B-490B-90F4-FE96DBAD7A47}" type="presParOf" srcId="{1F2976D8-3D1E-454A-B1D8-49387168D0F0}" destId="{91AB7AC9-802A-45DB-9B2B-AAEE99F294E2}" srcOrd="8" destOrd="0" presId="urn:microsoft.com/office/officeart/2018/5/layout/IconCircleLabelList"/>
    <dgm:cxn modelId="{1F1135F6-31D9-46D3-A8BE-0C5209FD77A9}" type="presParOf" srcId="{91AB7AC9-802A-45DB-9B2B-AAEE99F294E2}" destId="{39383C02-4DB2-413C-AB9A-EC6821F0CC40}" srcOrd="0" destOrd="0" presId="urn:microsoft.com/office/officeart/2018/5/layout/IconCircleLabelList"/>
    <dgm:cxn modelId="{BB21B049-1C11-4405-AB6D-4946ECBFC64F}" type="presParOf" srcId="{91AB7AC9-802A-45DB-9B2B-AAEE99F294E2}" destId="{0B5D0C56-95FC-486B-94B9-6469050EBD15}" srcOrd="1" destOrd="0" presId="urn:microsoft.com/office/officeart/2018/5/layout/IconCircleLabelList"/>
    <dgm:cxn modelId="{54B7B30C-A218-44AC-8156-E01742FEB31D}" type="presParOf" srcId="{91AB7AC9-802A-45DB-9B2B-AAEE99F294E2}" destId="{A0ED955E-DE77-4C5A-982C-638E8A42E3A9}" srcOrd="2" destOrd="0" presId="urn:microsoft.com/office/officeart/2018/5/layout/IconCircleLabelList"/>
    <dgm:cxn modelId="{9EDFE7FE-2CCD-4109-8F3F-1A98CC7EB1FB}" type="presParOf" srcId="{91AB7AC9-802A-45DB-9B2B-AAEE99F294E2}" destId="{6C423C3A-43FC-4AD6-A105-E7F8BF9E8475}" srcOrd="3" destOrd="0" presId="urn:microsoft.com/office/officeart/2018/5/layout/IconCircleLabelList"/>
    <dgm:cxn modelId="{6783A557-8EAF-43AB-BE5E-AB97F5C81F24}" type="presParOf" srcId="{1F2976D8-3D1E-454A-B1D8-49387168D0F0}" destId="{257EE911-5310-405D-80D7-00E8A0C8AE47}" srcOrd="9" destOrd="0" presId="urn:microsoft.com/office/officeart/2018/5/layout/IconCircleLabelList"/>
    <dgm:cxn modelId="{0D9CE1DB-4F04-414E-919F-5CF771E95C27}" type="presParOf" srcId="{1F2976D8-3D1E-454A-B1D8-49387168D0F0}" destId="{3F9938C3-1962-4FE2-A137-F717CC2E9325}" srcOrd="10" destOrd="0" presId="urn:microsoft.com/office/officeart/2018/5/layout/IconCircleLabelList"/>
    <dgm:cxn modelId="{26B5941D-FE01-47D8-9AFA-4475CCE5BDB2}" type="presParOf" srcId="{3F9938C3-1962-4FE2-A137-F717CC2E9325}" destId="{F7B54066-207F-4A36-9D17-AA33E216A628}" srcOrd="0" destOrd="0" presId="urn:microsoft.com/office/officeart/2018/5/layout/IconCircleLabelList"/>
    <dgm:cxn modelId="{55988365-7DEB-4156-A616-339BEE3C1938}" type="presParOf" srcId="{3F9938C3-1962-4FE2-A137-F717CC2E9325}" destId="{1CC46B13-9A76-4DA1-B1DA-BD76E9C9699D}" srcOrd="1" destOrd="0" presId="urn:microsoft.com/office/officeart/2018/5/layout/IconCircleLabelList"/>
    <dgm:cxn modelId="{3686A90B-92B7-4B9E-9D75-99CD0F1EC141}" type="presParOf" srcId="{3F9938C3-1962-4FE2-A137-F717CC2E9325}" destId="{FE389103-D2C4-4A58-BC45-094D1AAADBCE}" srcOrd="2" destOrd="0" presId="urn:microsoft.com/office/officeart/2018/5/layout/IconCircleLabelList"/>
    <dgm:cxn modelId="{38F6B6DB-867B-465F-AC72-A11A8DAA4A7F}" type="presParOf" srcId="{3F9938C3-1962-4FE2-A137-F717CC2E9325}" destId="{C4F42AEA-5622-457E-ADE8-72745CFAF3A7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70904FD-959D-4923-8C03-4910E9B3C098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63FB9A49-8547-46A1-902B-66A93BA80872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The ability for partners and SAP to make sure the prospect has the right fit for SAP S/4HANA Cloud by applying solution specific qualifying questions</a:t>
          </a:r>
          <a:endParaRPr lang="en-US" dirty="0">
            <a:highlight>
              <a:srgbClr val="FF0000"/>
            </a:highlight>
          </a:endParaRPr>
        </a:p>
      </dgm:t>
    </dgm:pt>
    <dgm:pt modelId="{B077EEF6-DCF1-4824-92E4-64DD0EB9E8C4}" type="parTrans" cxnId="{BE91A682-709E-4DD8-8266-ADB1F8797326}">
      <dgm:prSet/>
      <dgm:spPr/>
      <dgm:t>
        <a:bodyPr/>
        <a:lstStyle/>
        <a:p>
          <a:endParaRPr lang="en-US"/>
        </a:p>
      </dgm:t>
    </dgm:pt>
    <dgm:pt modelId="{7C195BDE-51D5-46DD-86B1-66F0A837D920}" type="sibTrans" cxnId="{BE91A682-709E-4DD8-8266-ADB1F8797326}">
      <dgm:prSet/>
      <dgm:spPr/>
      <dgm:t>
        <a:bodyPr/>
        <a:lstStyle/>
        <a:p>
          <a:endParaRPr lang="en-US"/>
        </a:p>
      </dgm:t>
    </dgm:pt>
    <dgm:pt modelId="{B5B32723-8DC4-4FFE-94F2-D13B95E2E21E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the creation of an assessment in order to qualify customers based on some predefined parameters tailored to the specific S/4HANA Cloud solution</a:t>
          </a:r>
          <a:endParaRPr lang="en-US" dirty="0">
            <a:highlight>
              <a:srgbClr val="FF0000"/>
            </a:highlight>
          </a:endParaRPr>
        </a:p>
      </dgm:t>
    </dgm:pt>
    <dgm:pt modelId="{2AB92320-C861-4A64-9733-EB9FA1CF82AF}" type="parTrans" cxnId="{336727E6-C62E-4CB6-BA6C-293BD62850E5}">
      <dgm:prSet/>
      <dgm:spPr/>
      <dgm:t>
        <a:bodyPr/>
        <a:lstStyle/>
        <a:p>
          <a:endParaRPr lang="en-US"/>
        </a:p>
      </dgm:t>
    </dgm:pt>
    <dgm:pt modelId="{D4BDD007-8376-486D-ABCF-01FAB7A6F525}" type="sibTrans" cxnId="{336727E6-C62E-4CB6-BA6C-293BD62850E5}">
      <dgm:prSet/>
      <dgm:spPr/>
      <dgm:t>
        <a:bodyPr/>
        <a:lstStyle/>
        <a:p>
          <a:endParaRPr lang="en-US"/>
        </a:p>
      </dgm:t>
    </dgm:pt>
    <dgm:pt modelId="{5F6A6111-FBE9-485A-8D97-4E7641EA17E6}">
      <dgm:prSet/>
      <dgm:spPr/>
      <dgm:t>
        <a:bodyPr/>
        <a:lstStyle/>
        <a:p>
          <a:r>
            <a:rPr lang="en-GB"/>
            <a:t>A way to get partner pricing much quicker</a:t>
          </a:r>
          <a:endParaRPr lang="en-US"/>
        </a:p>
      </dgm:t>
    </dgm:pt>
    <dgm:pt modelId="{425906FB-CAA8-4DFD-B81D-0C40660E3FDE}" type="parTrans" cxnId="{7C95908F-E0AA-413B-8B26-5A205CDE7229}">
      <dgm:prSet/>
      <dgm:spPr/>
      <dgm:t>
        <a:bodyPr/>
        <a:lstStyle/>
        <a:p>
          <a:endParaRPr lang="en-US"/>
        </a:p>
      </dgm:t>
    </dgm:pt>
    <dgm:pt modelId="{706603EA-1943-4790-B339-A318121192B9}" type="sibTrans" cxnId="{7C95908F-E0AA-413B-8B26-5A205CDE7229}">
      <dgm:prSet/>
      <dgm:spPr/>
      <dgm:t>
        <a:bodyPr/>
        <a:lstStyle/>
        <a:p>
          <a:endParaRPr lang="en-US"/>
        </a:p>
      </dgm:t>
    </dgm:pt>
    <dgm:pt modelId="{2B7948B2-0C40-4C5B-A2F1-4BEF53122D83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Field and Partners the ability to check customer solution suitability for S/4HANA Cloud.</a:t>
          </a:r>
          <a:endParaRPr lang="en-US" dirty="0">
            <a:highlight>
              <a:srgbClr val="FF0000"/>
            </a:highlight>
          </a:endParaRPr>
        </a:p>
      </dgm:t>
    </dgm:pt>
    <dgm:pt modelId="{5C73E4B1-6C96-400D-927A-DC4BEED184EE}" type="parTrans" cxnId="{D4DBF7C9-B6E5-45BB-A393-A6AD8812C85A}">
      <dgm:prSet/>
      <dgm:spPr/>
      <dgm:t>
        <a:bodyPr/>
        <a:lstStyle/>
        <a:p>
          <a:endParaRPr lang="en-US"/>
        </a:p>
      </dgm:t>
    </dgm:pt>
    <dgm:pt modelId="{E897891D-483F-40CE-8995-C2AFB6D44A3F}" type="sibTrans" cxnId="{D4DBF7C9-B6E5-45BB-A393-A6AD8812C85A}">
      <dgm:prSet/>
      <dgm:spPr/>
      <dgm:t>
        <a:bodyPr/>
        <a:lstStyle/>
        <a:p>
          <a:endParaRPr lang="en-US"/>
        </a:p>
      </dgm:t>
    </dgm:pt>
    <dgm:pt modelId="{B0FFEA1D-7C89-45BD-9BAE-184C999D9BED}">
      <dgm:prSet/>
      <dgm:spPr/>
      <dgm:t>
        <a:bodyPr/>
        <a:lstStyle/>
        <a:p>
          <a:r>
            <a:rPr lang="en-GB"/>
            <a:t>An ability to bypass many steps in the sales cycle</a:t>
          </a:r>
          <a:endParaRPr lang="en-US"/>
        </a:p>
      </dgm:t>
    </dgm:pt>
    <dgm:pt modelId="{4B0B9F6A-0C4B-44C9-87D3-E0287C7471C6}" type="parTrans" cxnId="{3163DD76-96C3-48DB-B6FB-D219E7AA4D1E}">
      <dgm:prSet/>
      <dgm:spPr/>
      <dgm:t>
        <a:bodyPr/>
        <a:lstStyle/>
        <a:p>
          <a:endParaRPr lang="en-US"/>
        </a:p>
      </dgm:t>
    </dgm:pt>
    <dgm:pt modelId="{C6B57659-7164-4122-B9BA-DCB709F692E0}" type="sibTrans" cxnId="{3163DD76-96C3-48DB-B6FB-D219E7AA4D1E}">
      <dgm:prSet/>
      <dgm:spPr/>
      <dgm:t>
        <a:bodyPr/>
        <a:lstStyle/>
        <a:p>
          <a:endParaRPr lang="en-US"/>
        </a:p>
      </dgm:t>
    </dgm:pt>
    <dgm:pt modelId="{326CE9CF-32FF-40E6-A91F-782411FE247B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The qualification needed for opportunities that are in probable or in commit stage</a:t>
          </a:r>
          <a:endParaRPr lang="en-US" dirty="0">
            <a:highlight>
              <a:srgbClr val="FF0000"/>
            </a:highlight>
          </a:endParaRPr>
        </a:p>
      </dgm:t>
    </dgm:pt>
    <dgm:pt modelId="{56D46CBD-31FD-4E41-83E6-7752868B860E}" type="parTrans" cxnId="{90882B9B-E1C4-4B33-A869-D5241A0BAC34}">
      <dgm:prSet/>
      <dgm:spPr/>
      <dgm:t>
        <a:bodyPr/>
        <a:lstStyle/>
        <a:p>
          <a:endParaRPr lang="en-US"/>
        </a:p>
      </dgm:t>
    </dgm:pt>
    <dgm:pt modelId="{41CE545E-363F-4A3C-89F0-0F2139136F63}" type="sibTrans" cxnId="{90882B9B-E1C4-4B33-A869-D5241A0BAC34}">
      <dgm:prSet/>
      <dgm:spPr/>
      <dgm:t>
        <a:bodyPr/>
        <a:lstStyle/>
        <a:p>
          <a:endParaRPr lang="en-US"/>
        </a:p>
      </dgm:t>
    </dgm:pt>
    <dgm:pt modelId="{45504C99-BB5D-4122-B9AD-F3F64FED03D8}" type="pres">
      <dgm:prSet presAssocID="{170904FD-959D-4923-8C03-4910E9B3C098}" presName="root" presStyleCnt="0">
        <dgm:presLayoutVars>
          <dgm:dir/>
          <dgm:resizeHandles val="exact"/>
        </dgm:presLayoutVars>
      </dgm:prSet>
      <dgm:spPr/>
    </dgm:pt>
    <dgm:pt modelId="{AE02722A-20E9-4675-A98B-222C7EFD525C}" type="pres">
      <dgm:prSet presAssocID="{170904FD-959D-4923-8C03-4910E9B3C098}" presName="container" presStyleCnt="0">
        <dgm:presLayoutVars>
          <dgm:dir/>
          <dgm:resizeHandles val="exact"/>
        </dgm:presLayoutVars>
      </dgm:prSet>
      <dgm:spPr/>
    </dgm:pt>
    <dgm:pt modelId="{CEDF9128-F578-4A76-97F7-49E4F729C2C9}" type="pres">
      <dgm:prSet presAssocID="{63FB9A49-8547-46A1-902B-66A93BA80872}" presName="compNode" presStyleCnt="0"/>
      <dgm:spPr/>
    </dgm:pt>
    <dgm:pt modelId="{EF616B94-D6EF-48F1-A4B3-39676426B581}" type="pres">
      <dgm:prSet presAssocID="{63FB9A49-8547-46A1-902B-66A93BA80872}" presName="iconBgRect" presStyleLbl="bgShp" presStyleIdx="0" presStyleCnt="6"/>
      <dgm:spPr/>
    </dgm:pt>
    <dgm:pt modelId="{63A2075A-EB3B-4980-AED9-3E5BAF430D19}" type="pres">
      <dgm:prSet presAssocID="{63FB9A49-8547-46A1-902B-66A93BA80872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nternetOfThings"/>
        </a:ext>
      </dgm:extLst>
    </dgm:pt>
    <dgm:pt modelId="{2D1491B9-921E-4929-A2DF-5F969759BB32}" type="pres">
      <dgm:prSet presAssocID="{63FB9A49-8547-46A1-902B-66A93BA80872}" presName="spaceRect" presStyleCnt="0"/>
      <dgm:spPr/>
    </dgm:pt>
    <dgm:pt modelId="{FD3F042B-99AE-4336-A7C4-64FF5C704188}" type="pres">
      <dgm:prSet presAssocID="{63FB9A49-8547-46A1-902B-66A93BA80872}" presName="textRect" presStyleLbl="revTx" presStyleIdx="0" presStyleCnt="6">
        <dgm:presLayoutVars>
          <dgm:chMax val="1"/>
          <dgm:chPref val="1"/>
        </dgm:presLayoutVars>
      </dgm:prSet>
      <dgm:spPr/>
    </dgm:pt>
    <dgm:pt modelId="{23BFAFCB-2223-4062-A493-206BCA3502DC}" type="pres">
      <dgm:prSet presAssocID="{7C195BDE-51D5-46DD-86B1-66F0A837D920}" presName="sibTrans" presStyleLbl="sibTrans2D1" presStyleIdx="0" presStyleCnt="0"/>
      <dgm:spPr/>
    </dgm:pt>
    <dgm:pt modelId="{AC537335-FB7C-496F-A01A-6A168FA65EA7}" type="pres">
      <dgm:prSet presAssocID="{B5B32723-8DC4-4FFE-94F2-D13B95E2E21E}" presName="compNode" presStyleCnt="0"/>
      <dgm:spPr/>
    </dgm:pt>
    <dgm:pt modelId="{C5CAEFB4-1F24-4ABE-BBE5-84772D9E7AB3}" type="pres">
      <dgm:prSet presAssocID="{B5B32723-8DC4-4FFE-94F2-D13B95E2E21E}" presName="iconBgRect" presStyleLbl="bgShp" presStyleIdx="1" presStyleCnt="6"/>
      <dgm:spPr/>
    </dgm:pt>
    <dgm:pt modelId="{0BB739A6-5872-4589-893B-4373CE836764}" type="pres">
      <dgm:prSet presAssocID="{B5B32723-8DC4-4FFE-94F2-D13B95E2E21E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AA091619-553D-429B-A884-F4CFD4B38099}" type="pres">
      <dgm:prSet presAssocID="{B5B32723-8DC4-4FFE-94F2-D13B95E2E21E}" presName="spaceRect" presStyleCnt="0"/>
      <dgm:spPr/>
    </dgm:pt>
    <dgm:pt modelId="{0B303246-47FB-44EC-A4D2-F88650D8C07F}" type="pres">
      <dgm:prSet presAssocID="{B5B32723-8DC4-4FFE-94F2-D13B95E2E21E}" presName="textRect" presStyleLbl="revTx" presStyleIdx="1" presStyleCnt="6">
        <dgm:presLayoutVars>
          <dgm:chMax val="1"/>
          <dgm:chPref val="1"/>
        </dgm:presLayoutVars>
      </dgm:prSet>
      <dgm:spPr/>
    </dgm:pt>
    <dgm:pt modelId="{3A30BD7C-D4A4-4A52-AFD7-3F34530C83F2}" type="pres">
      <dgm:prSet presAssocID="{D4BDD007-8376-486D-ABCF-01FAB7A6F525}" presName="sibTrans" presStyleLbl="sibTrans2D1" presStyleIdx="0" presStyleCnt="0"/>
      <dgm:spPr/>
    </dgm:pt>
    <dgm:pt modelId="{4E2111E2-42F3-4986-B7E6-26ABE2F12C44}" type="pres">
      <dgm:prSet presAssocID="{5F6A6111-FBE9-485A-8D97-4E7641EA17E6}" presName="compNode" presStyleCnt="0"/>
      <dgm:spPr/>
    </dgm:pt>
    <dgm:pt modelId="{6028CF6E-9F92-4436-8AF1-730FF519B768}" type="pres">
      <dgm:prSet presAssocID="{5F6A6111-FBE9-485A-8D97-4E7641EA17E6}" presName="iconBgRect" presStyleLbl="bgShp" presStyleIdx="2" presStyleCnt="6"/>
      <dgm:spPr/>
    </dgm:pt>
    <dgm:pt modelId="{A5FB41D4-0E70-488B-8AA1-31FFEFB3CAC0}" type="pres">
      <dgm:prSet presAssocID="{5F6A6111-FBE9-485A-8D97-4E7641EA17E6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01E3035A-C0CF-4F5A-930B-844674671CF1}" type="pres">
      <dgm:prSet presAssocID="{5F6A6111-FBE9-485A-8D97-4E7641EA17E6}" presName="spaceRect" presStyleCnt="0"/>
      <dgm:spPr/>
    </dgm:pt>
    <dgm:pt modelId="{1F71EF6C-BACE-42E6-BCD9-7D2C053D6FBA}" type="pres">
      <dgm:prSet presAssocID="{5F6A6111-FBE9-485A-8D97-4E7641EA17E6}" presName="textRect" presStyleLbl="revTx" presStyleIdx="2" presStyleCnt="6">
        <dgm:presLayoutVars>
          <dgm:chMax val="1"/>
          <dgm:chPref val="1"/>
        </dgm:presLayoutVars>
      </dgm:prSet>
      <dgm:spPr/>
    </dgm:pt>
    <dgm:pt modelId="{4C859016-50F6-46B0-8977-C1A0C319BA88}" type="pres">
      <dgm:prSet presAssocID="{706603EA-1943-4790-B339-A318121192B9}" presName="sibTrans" presStyleLbl="sibTrans2D1" presStyleIdx="0" presStyleCnt="0"/>
      <dgm:spPr/>
    </dgm:pt>
    <dgm:pt modelId="{3BF9F9BF-81F7-41CD-A887-CC82D04BBF6B}" type="pres">
      <dgm:prSet presAssocID="{2B7948B2-0C40-4C5B-A2F1-4BEF53122D83}" presName="compNode" presStyleCnt="0"/>
      <dgm:spPr/>
    </dgm:pt>
    <dgm:pt modelId="{EFA293CB-D99B-4334-8486-FA13BA635C43}" type="pres">
      <dgm:prSet presAssocID="{2B7948B2-0C40-4C5B-A2F1-4BEF53122D83}" presName="iconBgRect" presStyleLbl="bgShp" presStyleIdx="3" presStyleCnt="6"/>
      <dgm:spPr/>
    </dgm:pt>
    <dgm:pt modelId="{8B803AEF-1A8D-4EF7-A19E-8D1F9C968FBE}" type="pres">
      <dgm:prSet presAssocID="{2B7948B2-0C40-4C5B-A2F1-4BEF53122D83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67248293-C303-4F36-AFF3-663AD8ECD3DD}" type="pres">
      <dgm:prSet presAssocID="{2B7948B2-0C40-4C5B-A2F1-4BEF53122D83}" presName="spaceRect" presStyleCnt="0"/>
      <dgm:spPr/>
    </dgm:pt>
    <dgm:pt modelId="{A6BF6109-03D0-4051-B519-FEBBAE36A833}" type="pres">
      <dgm:prSet presAssocID="{2B7948B2-0C40-4C5B-A2F1-4BEF53122D83}" presName="textRect" presStyleLbl="revTx" presStyleIdx="3" presStyleCnt="6">
        <dgm:presLayoutVars>
          <dgm:chMax val="1"/>
          <dgm:chPref val="1"/>
        </dgm:presLayoutVars>
      </dgm:prSet>
      <dgm:spPr/>
    </dgm:pt>
    <dgm:pt modelId="{FD218116-CE11-484D-A261-E4EC3FFD048E}" type="pres">
      <dgm:prSet presAssocID="{E897891D-483F-40CE-8995-C2AFB6D44A3F}" presName="sibTrans" presStyleLbl="sibTrans2D1" presStyleIdx="0" presStyleCnt="0"/>
      <dgm:spPr/>
    </dgm:pt>
    <dgm:pt modelId="{0795A849-F7BD-4AE0-BAC2-6505B5C1239A}" type="pres">
      <dgm:prSet presAssocID="{B0FFEA1D-7C89-45BD-9BAE-184C999D9BED}" presName="compNode" presStyleCnt="0"/>
      <dgm:spPr/>
    </dgm:pt>
    <dgm:pt modelId="{C28D614A-F2E9-4041-9D78-580699A5F70A}" type="pres">
      <dgm:prSet presAssocID="{B0FFEA1D-7C89-45BD-9BAE-184C999D9BED}" presName="iconBgRect" presStyleLbl="bgShp" presStyleIdx="4" presStyleCnt="6"/>
      <dgm:spPr/>
    </dgm:pt>
    <dgm:pt modelId="{AA1D7B84-4E9C-4A6A-B229-0CFB15BAADC3}" type="pres">
      <dgm:prSet presAssocID="{B0FFEA1D-7C89-45BD-9BAE-184C999D9BED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ircles with Arrows"/>
        </a:ext>
      </dgm:extLst>
    </dgm:pt>
    <dgm:pt modelId="{2533BA52-E4D4-44FA-AD8F-876DCFB9E5CB}" type="pres">
      <dgm:prSet presAssocID="{B0FFEA1D-7C89-45BD-9BAE-184C999D9BED}" presName="spaceRect" presStyleCnt="0"/>
      <dgm:spPr/>
    </dgm:pt>
    <dgm:pt modelId="{A5AD479B-60A0-4E56-8551-92A8E9466413}" type="pres">
      <dgm:prSet presAssocID="{B0FFEA1D-7C89-45BD-9BAE-184C999D9BED}" presName="textRect" presStyleLbl="revTx" presStyleIdx="4" presStyleCnt="6">
        <dgm:presLayoutVars>
          <dgm:chMax val="1"/>
          <dgm:chPref val="1"/>
        </dgm:presLayoutVars>
      </dgm:prSet>
      <dgm:spPr/>
    </dgm:pt>
    <dgm:pt modelId="{51204C87-BBA1-4966-82CF-D3C4D278579C}" type="pres">
      <dgm:prSet presAssocID="{C6B57659-7164-4122-B9BA-DCB709F692E0}" presName="sibTrans" presStyleLbl="sibTrans2D1" presStyleIdx="0" presStyleCnt="0"/>
      <dgm:spPr/>
    </dgm:pt>
    <dgm:pt modelId="{4D63938F-C258-4D49-8619-1E0D24FFBA09}" type="pres">
      <dgm:prSet presAssocID="{326CE9CF-32FF-40E6-A91F-782411FE247B}" presName="compNode" presStyleCnt="0"/>
      <dgm:spPr/>
    </dgm:pt>
    <dgm:pt modelId="{86E23230-9576-443A-BA8F-2E45DF8F015B}" type="pres">
      <dgm:prSet presAssocID="{326CE9CF-32FF-40E6-A91F-782411FE247B}" presName="iconBgRect" presStyleLbl="bgShp" presStyleIdx="5" presStyleCnt="6"/>
      <dgm:spPr/>
    </dgm:pt>
    <dgm:pt modelId="{8F63F16A-7AF7-4F14-9DFE-2635B02854A4}" type="pres">
      <dgm:prSet presAssocID="{326CE9CF-32FF-40E6-A91F-782411FE247B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siness Growth"/>
        </a:ext>
      </dgm:extLst>
    </dgm:pt>
    <dgm:pt modelId="{4DF6DD4E-0655-4326-9975-49C8F47F0002}" type="pres">
      <dgm:prSet presAssocID="{326CE9CF-32FF-40E6-A91F-782411FE247B}" presName="spaceRect" presStyleCnt="0"/>
      <dgm:spPr/>
    </dgm:pt>
    <dgm:pt modelId="{8B43CA94-E4B6-4792-8103-0C9C6109CBCA}" type="pres">
      <dgm:prSet presAssocID="{326CE9CF-32FF-40E6-A91F-782411FE247B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D6F8710F-95D1-456A-AB68-9BA0F3655F25}" type="presOf" srcId="{B5B32723-8DC4-4FFE-94F2-D13B95E2E21E}" destId="{0B303246-47FB-44EC-A4D2-F88650D8C07F}" srcOrd="0" destOrd="0" presId="urn:microsoft.com/office/officeart/2018/2/layout/IconCircleList"/>
    <dgm:cxn modelId="{19DBF714-AFB3-4C71-96D9-C72C304EC0D1}" type="presOf" srcId="{63FB9A49-8547-46A1-902B-66A93BA80872}" destId="{FD3F042B-99AE-4336-A7C4-64FF5C704188}" srcOrd="0" destOrd="0" presId="urn:microsoft.com/office/officeart/2018/2/layout/IconCircleList"/>
    <dgm:cxn modelId="{E266A51F-2D36-419E-A522-3731D72B3124}" type="presOf" srcId="{2B7948B2-0C40-4C5B-A2F1-4BEF53122D83}" destId="{A6BF6109-03D0-4051-B519-FEBBAE36A833}" srcOrd="0" destOrd="0" presId="urn:microsoft.com/office/officeart/2018/2/layout/IconCircleList"/>
    <dgm:cxn modelId="{AA31C32C-020A-4286-A4BE-3F084E702B4D}" type="presOf" srcId="{7C195BDE-51D5-46DD-86B1-66F0A837D920}" destId="{23BFAFCB-2223-4062-A493-206BCA3502DC}" srcOrd="0" destOrd="0" presId="urn:microsoft.com/office/officeart/2018/2/layout/IconCircleList"/>
    <dgm:cxn modelId="{85954773-AD22-4F4B-8C67-85418C04A9BA}" type="presOf" srcId="{D4BDD007-8376-486D-ABCF-01FAB7A6F525}" destId="{3A30BD7C-D4A4-4A52-AFD7-3F34530C83F2}" srcOrd="0" destOrd="0" presId="urn:microsoft.com/office/officeart/2018/2/layout/IconCircleList"/>
    <dgm:cxn modelId="{E5919F56-B953-4CAE-B26C-8F7D0FC760BB}" type="presOf" srcId="{170904FD-959D-4923-8C03-4910E9B3C098}" destId="{45504C99-BB5D-4122-B9AD-F3F64FED03D8}" srcOrd="0" destOrd="0" presId="urn:microsoft.com/office/officeart/2018/2/layout/IconCircleList"/>
    <dgm:cxn modelId="{3163DD76-96C3-48DB-B6FB-D219E7AA4D1E}" srcId="{170904FD-959D-4923-8C03-4910E9B3C098}" destId="{B0FFEA1D-7C89-45BD-9BAE-184C999D9BED}" srcOrd="4" destOrd="0" parTransId="{4B0B9F6A-0C4B-44C9-87D3-E0287C7471C6}" sibTransId="{C6B57659-7164-4122-B9BA-DCB709F692E0}"/>
    <dgm:cxn modelId="{2733C077-EE8A-4C21-B701-F5D1BCC5ECEF}" type="presOf" srcId="{E897891D-483F-40CE-8995-C2AFB6D44A3F}" destId="{FD218116-CE11-484D-A261-E4EC3FFD048E}" srcOrd="0" destOrd="0" presId="urn:microsoft.com/office/officeart/2018/2/layout/IconCircleList"/>
    <dgm:cxn modelId="{95C33482-868A-4726-B496-0E15FE6770B0}" type="presOf" srcId="{C6B57659-7164-4122-B9BA-DCB709F692E0}" destId="{51204C87-BBA1-4966-82CF-D3C4D278579C}" srcOrd="0" destOrd="0" presId="urn:microsoft.com/office/officeart/2018/2/layout/IconCircleList"/>
    <dgm:cxn modelId="{BE91A682-709E-4DD8-8266-ADB1F8797326}" srcId="{170904FD-959D-4923-8C03-4910E9B3C098}" destId="{63FB9A49-8547-46A1-902B-66A93BA80872}" srcOrd="0" destOrd="0" parTransId="{B077EEF6-DCF1-4824-92E4-64DD0EB9E8C4}" sibTransId="{7C195BDE-51D5-46DD-86B1-66F0A837D920}"/>
    <dgm:cxn modelId="{7C95908F-E0AA-413B-8B26-5A205CDE7229}" srcId="{170904FD-959D-4923-8C03-4910E9B3C098}" destId="{5F6A6111-FBE9-485A-8D97-4E7641EA17E6}" srcOrd="2" destOrd="0" parTransId="{425906FB-CAA8-4DFD-B81D-0C40660E3FDE}" sibTransId="{706603EA-1943-4790-B339-A318121192B9}"/>
    <dgm:cxn modelId="{A3AE6E91-0B5F-42FA-9B7A-C3B0A295C04D}" type="presOf" srcId="{5F6A6111-FBE9-485A-8D97-4E7641EA17E6}" destId="{1F71EF6C-BACE-42E6-BCD9-7D2C053D6FBA}" srcOrd="0" destOrd="0" presId="urn:microsoft.com/office/officeart/2018/2/layout/IconCircleList"/>
    <dgm:cxn modelId="{90882B9B-E1C4-4B33-A869-D5241A0BAC34}" srcId="{170904FD-959D-4923-8C03-4910E9B3C098}" destId="{326CE9CF-32FF-40E6-A91F-782411FE247B}" srcOrd="5" destOrd="0" parTransId="{56D46CBD-31FD-4E41-83E6-7752868B860E}" sibTransId="{41CE545E-363F-4A3C-89F0-0F2139136F63}"/>
    <dgm:cxn modelId="{D4DBF7C9-B6E5-45BB-A393-A6AD8812C85A}" srcId="{170904FD-959D-4923-8C03-4910E9B3C098}" destId="{2B7948B2-0C40-4C5B-A2F1-4BEF53122D83}" srcOrd="3" destOrd="0" parTransId="{5C73E4B1-6C96-400D-927A-DC4BEED184EE}" sibTransId="{E897891D-483F-40CE-8995-C2AFB6D44A3F}"/>
    <dgm:cxn modelId="{8B7B49D7-DD47-4FF4-A0AA-676A3680DA0D}" type="presOf" srcId="{706603EA-1943-4790-B339-A318121192B9}" destId="{4C859016-50F6-46B0-8977-C1A0C319BA88}" srcOrd="0" destOrd="0" presId="urn:microsoft.com/office/officeart/2018/2/layout/IconCircleList"/>
    <dgm:cxn modelId="{20AD20E0-6D0F-4F85-B2E6-0C4395964C88}" type="presOf" srcId="{B0FFEA1D-7C89-45BD-9BAE-184C999D9BED}" destId="{A5AD479B-60A0-4E56-8551-92A8E9466413}" srcOrd="0" destOrd="0" presId="urn:microsoft.com/office/officeart/2018/2/layout/IconCircleList"/>
    <dgm:cxn modelId="{336727E6-C62E-4CB6-BA6C-293BD62850E5}" srcId="{170904FD-959D-4923-8C03-4910E9B3C098}" destId="{B5B32723-8DC4-4FFE-94F2-D13B95E2E21E}" srcOrd="1" destOrd="0" parTransId="{2AB92320-C861-4A64-9733-EB9FA1CF82AF}" sibTransId="{D4BDD007-8376-486D-ABCF-01FAB7A6F525}"/>
    <dgm:cxn modelId="{D3835AF4-D867-4D37-AA9C-8B1463CB6C27}" type="presOf" srcId="{326CE9CF-32FF-40E6-A91F-782411FE247B}" destId="{8B43CA94-E4B6-4792-8103-0C9C6109CBCA}" srcOrd="0" destOrd="0" presId="urn:microsoft.com/office/officeart/2018/2/layout/IconCircleList"/>
    <dgm:cxn modelId="{B8A20338-647D-4B66-BEA8-EE9AF26233EF}" type="presParOf" srcId="{45504C99-BB5D-4122-B9AD-F3F64FED03D8}" destId="{AE02722A-20E9-4675-A98B-222C7EFD525C}" srcOrd="0" destOrd="0" presId="urn:microsoft.com/office/officeart/2018/2/layout/IconCircleList"/>
    <dgm:cxn modelId="{F1E0A867-53FB-41D6-B784-281410BA45FE}" type="presParOf" srcId="{AE02722A-20E9-4675-A98B-222C7EFD525C}" destId="{CEDF9128-F578-4A76-97F7-49E4F729C2C9}" srcOrd="0" destOrd="0" presId="urn:microsoft.com/office/officeart/2018/2/layout/IconCircleList"/>
    <dgm:cxn modelId="{51559D01-5B31-41DB-A5B8-B04AB8BF3019}" type="presParOf" srcId="{CEDF9128-F578-4A76-97F7-49E4F729C2C9}" destId="{EF616B94-D6EF-48F1-A4B3-39676426B581}" srcOrd="0" destOrd="0" presId="urn:microsoft.com/office/officeart/2018/2/layout/IconCircleList"/>
    <dgm:cxn modelId="{6AB6DDA1-18ED-414B-953B-57041110BA7F}" type="presParOf" srcId="{CEDF9128-F578-4A76-97F7-49E4F729C2C9}" destId="{63A2075A-EB3B-4980-AED9-3E5BAF430D19}" srcOrd="1" destOrd="0" presId="urn:microsoft.com/office/officeart/2018/2/layout/IconCircleList"/>
    <dgm:cxn modelId="{1AFCCF21-204E-4058-A1B1-B45D640C3C8E}" type="presParOf" srcId="{CEDF9128-F578-4A76-97F7-49E4F729C2C9}" destId="{2D1491B9-921E-4929-A2DF-5F969759BB32}" srcOrd="2" destOrd="0" presId="urn:microsoft.com/office/officeart/2018/2/layout/IconCircleList"/>
    <dgm:cxn modelId="{B6460511-F906-48F2-A9BF-2018546ABC59}" type="presParOf" srcId="{CEDF9128-F578-4A76-97F7-49E4F729C2C9}" destId="{FD3F042B-99AE-4336-A7C4-64FF5C704188}" srcOrd="3" destOrd="0" presId="urn:microsoft.com/office/officeart/2018/2/layout/IconCircleList"/>
    <dgm:cxn modelId="{BD1EC01E-C242-4F41-AB3B-B7143CC8D635}" type="presParOf" srcId="{AE02722A-20E9-4675-A98B-222C7EFD525C}" destId="{23BFAFCB-2223-4062-A493-206BCA3502DC}" srcOrd="1" destOrd="0" presId="urn:microsoft.com/office/officeart/2018/2/layout/IconCircleList"/>
    <dgm:cxn modelId="{4A970B76-CEC4-446C-AE86-D5A3F26E47CA}" type="presParOf" srcId="{AE02722A-20E9-4675-A98B-222C7EFD525C}" destId="{AC537335-FB7C-496F-A01A-6A168FA65EA7}" srcOrd="2" destOrd="0" presId="urn:microsoft.com/office/officeart/2018/2/layout/IconCircleList"/>
    <dgm:cxn modelId="{788DDD26-1ABF-462A-A42D-E98E8AFEE3E2}" type="presParOf" srcId="{AC537335-FB7C-496F-A01A-6A168FA65EA7}" destId="{C5CAEFB4-1F24-4ABE-BBE5-84772D9E7AB3}" srcOrd="0" destOrd="0" presId="urn:microsoft.com/office/officeart/2018/2/layout/IconCircleList"/>
    <dgm:cxn modelId="{9CE21421-3FCD-4B9E-9383-71A3986E7364}" type="presParOf" srcId="{AC537335-FB7C-496F-A01A-6A168FA65EA7}" destId="{0BB739A6-5872-4589-893B-4373CE836764}" srcOrd="1" destOrd="0" presId="urn:microsoft.com/office/officeart/2018/2/layout/IconCircleList"/>
    <dgm:cxn modelId="{621DCCAC-815D-4B62-B2A5-ABFCB1572DC8}" type="presParOf" srcId="{AC537335-FB7C-496F-A01A-6A168FA65EA7}" destId="{AA091619-553D-429B-A884-F4CFD4B38099}" srcOrd="2" destOrd="0" presId="urn:microsoft.com/office/officeart/2018/2/layout/IconCircleList"/>
    <dgm:cxn modelId="{51013066-C098-421C-9FFB-4879C2DC6C71}" type="presParOf" srcId="{AC537335-FB7C-496F-A01A-6A168FA65EA7}" destId="{0B303246-47FB-44EC-A4D2-F88650D8C07F}" srcOrd="3" destOrd="0" presId="urn:microsoft.com/office/officeart/2018/2/layout/IconCircleList"/>
    <dgm:cxn modelId="{244A192D-425A-4032-8899-43D9C3C7014A}" type="presParOf" srcId="{AE02722A-20E9-4675-A98B-222C7EFD525C}" destId="{3A30BD7C-D4A4-4A52-AFD7-3F34530C83F2}" srcOrd="3" destOrd="0" presId="urn:microsoft.com/office/officeart/2018/2/layout/IconCircleList"/>
    <dgm:cxn modelId="{F53E33BD-1F7C-49D9-BF1B-CECFF631F641}" type="presParOf" srcId="{AE02722A-20E9-4675-A98B-222C7EFD525C}" destId="{4E2111E2-42F3-4986-B7E6-26ABE2F12C44}" srcOrd="4" destOrd="0" presId="urn:microsoft.com/office/officeart/2018/2/layout/IconCircleList"/>
    <dgm:cxn modelId="{379194DD-C0B3-4B8C-9608-2909835B667D}" type="presParOf" srcId="{4E2111E2-42F3-4986-B7E6-26ABE2F12C44}" destId="{6028CF6E-9F92-4436-8AF1-730FF519B768}" srcOrd="0" destOrd="0" presId="urn:microsoft.com/office/officeart/2018/2/layout/IconCircleList"/>
    <dgm:cxn modelId="{74133DF0-E3F6-4A70-8BBF-A3C202993CBA}" type="presParOf" srcId="{4E2111E2-42F3-4986-B7E6-26ABE2F12C44}" destId="{A5FB41D4-0E70-488B-8AA1-31FFEFB3CAC0}" srcOrd="1" destOrd="0" presId="urn:microsoft.com/office/officeart/2018/2/layout/IconCircleList"/>
    <dgm:cxn modelId="{3EA91F9F-5A40-4B07-A603-4D94F7D0AAD6}" type="presParOf" srcId="{4E2111E2-42F3-4986-B7E6-26ABE2F12C44}" destId="{01E3035A-C0CF-4F5A-930B-844674671CF1}" srcOrd="2" destOrd="0" presId="urn:microsoft.com/office/officeart/2018/2/layout/IconCircleList"/>
    <dgm:cxn modelId="{633B4D5B-2AB1-4992-8E08-B517B6C9AFF9}" type="presParOf" srcId="{4E2111E2-42F3-4986-B7E6-26ABE2F12C44}" destId="{1F71EF6C-BACE-42E6-BCD9-7D2C053D6FBA}" srcOrd="3" destOrd="0" presId="urn:microsoft.com/office/officeart/2018/2/layout/IconCircleList"/>
    <dgm:cxn modelId="{249E19DD-71A1-4F4A-B3A0-6CEBDE178A56}" type="presParOf" srcId="{AE02722A-20E9-4675-A98B-222C7EFD525C}" destId="{4C859016-50F6-46B0-8977-C1A0C319BA88}" srcOrd="5" destOrd="0" presId="urn:microsoft.com/office/officeart/2018/2/layout/IconCircleList"/>
    <dgm:cxn modelId="{4D822FED-7286-4336-862F-079BA88E59D8}" type="presParOf" srcId="{AE02722A-20E9-4675-A98B-222C7EFD525C}" destId="{3BF9F9BF-81F7-41CD-A887-CC82D04BBF6B}" srcOrd="6" destOrd="0" presId="urn:microsoft.com/office/officeart/2018/2/layout/IconCircleList"/>
    <dgm:cxn modelId="{D9545BA5-D6EA-4BF4-9F34-32919276ED75}" type="presParOf" srcId="{3BF9F9BF-81F7-41CD-A887-CC82D04BBF6B}" destId="{EFA293CB-D99B-4334-8486-FA13BA635C43}" srcOrd="0" destOrd="0" presId="urn:microsoft.com/office/officeart/2018/2/layout/IconCircleList"/>
    <dgm:cxn modelId="{EFB9FB79-9893-4B48-BA5F-E47927A8AF8B}" type="presParOf" srcId="{3BF9F9BF-81F7-41CD-A887-CC82D04BBF6B}" destId="{8B803AEF-1A8D-4EF7-A19E-8D1F9C968FBE}" srcOrd="1" destOrd="0" presId="urn:microsoft.com/office/officeart/2018/2/layout/IconCircleList"/>
    <dgm:cxn modelId="{7C951127-54C3-49B5-92D8-5AE01F0F959D}" type="presParOf" srcId="{3BF9F9BF-81F7-41CD-A887-CC82D04BBF6B}" destId="{67248293-C303-4F36-AFF3-663AD8ECD3DD}" srcOrd="2" destOrd="0" presId="urn:microsoft.com/office/officeart/2018/2/layout/IconCircleList"/>
    <dgm:cxn modelId="{2E56CCE4-A24F-497F-9AA4-2573F05EB81C}" type="presParOf" srcId="{3BF9F9BF-81F7-41CD-A887-CC82D04BBF6B}" destId="{A6BF6109-03D0-4051-B519-FEBBAE36A833}" srcOrd="3" destOrd="0" presId="urn:microsoft.com/office/officeart/2018/2/layout/IconCircleList"/>
    <dgm:cxn modelId="{5940992B-9850-4CEE-89B9-1948B5DFB0DD}" type="presParOf" srcId="{AE02722A-20E9-4675-A98B-222C7EFD525C}" destId="{FD218116-CE11-484D-A261-E4EC3FFD048E}" srcOrd="7" destOrd="0" presId="urn:microsoft.com/office/officeart/2018/2/layout/IconCircleList"/>
    <dgm:cxn modelId="{6F3FF628-A1AB-4863-9ECE-56A045144B15}" type="presParOf" srcId="{AE02722A-20E9-4675-A98B-222C7EFD525C}" destId="{0795A849-F7BD-4AE0-BAC2-6505B5C1239A}" srcOrd="8" destOrd="0" presId="urn:microsoft.com/office/officeart/2018/2/layout/IconCircleList"/>
    <dgm:cxn modelId="{02836B41-4A93-4D19-9F0B-6EC3E1CA8898}" type="presParOf" srcId="{0795A849-F7BD-4AE0-BAC2-6505B5C1239A}" destId="{C28D614A-F2E9-4041-9D78-580699A5F70A}" srcOrd="0" destOrd="0" presId="urn:microsoft.com/office/officeart/2018/2/layout/IconCircleList"/>
    <dgm:cxn modelId="{78029F77-C5A3-4C68-8635-CC7C180DB880}" type="presParOf" srcId="{0795A849-F7BD-4AE0-BAC2-6505B5C1239A}" destId="{AA1D7B84-4E9C-4A6A-B229-0CFB15BAADC3}" srcOrd="1" destOrd="0" presId="urn:microsoft.com/office/officeart/2018/2/layout/IconCircleList"/>
    <dgm:cxn modelId="{AC49AEBF-297D-473E-93A2-DD8C04E16622}" type="presParOf" srcId="{0795A849-F7BD-4AE0-BAC2-6505B5C1239A}" destId="{2533BA52-E4D4-44FA-AD8F-876DCFB9E5CB}" srcOrd="2" destOrd="0" presId="urn:microsoft.com/office/officeart/2018/2/layout/IconCircleList"/>
    <dgm:cxn modelId="{70E4FDDF-5CD1-48F7-A0D7-AE3AFEAA1F33}" type="presParOf" srcId="{0795A849-F7BD-4AE0-BAC2-6505B5C1239A}" destId="{A5AD479B-60A0-4E56-8551-92A8E9466413}" srcOrd="3" destOrd="0" presId="urn:microsoft.com/office/officeart/2018/2/layout/IconCircleList"/>
    <dgm:cxn modelId="{4C6FA468-ADA8-4ACF-99DB-DD4C0A22FE66}" type="presParOf" srcId="{AE02722A-20E9-4675-A98B-222C7EFD525C}" destId="{51204C87-BBA1-4966-82CF-D3C4D278579C}" srcOrd="9" destOrd="0" presId="urn:microsoft.com/office/officeart/2018/2/layout/IconCircleList"/>
    <dgm:cxn modelId="{F162B216-E411-456C-A260-DE8F7EC0B484}" type="presParOf" srcId="{AE02722A-20E9-4675-A98B-222C7EFD525C}" destId="{4D63938F-C258-4D49-8619-1E0D24FFBA09}" srcOrd="10" destOrd="0" presId="urn:microsoft.com/office/officeart/2018/2/layout/IconCircleList"/>
    <dgm:cxn modelId="{57884D63-8F2C-485C-BF0F-E063FDEEAE34}" type="presParOf" srcId="{4D63938F-C258-4D49-8619-1E0D24FFBA09}" destId="{86E23230-9576-443A-BA8F-2E45DF8F015B}" srcOrd="0" destOrd="0" presId="urn:microsoft.com/office/officeart/2018/2/layout/IconCircleList"/>
    <dgm:cxn modelId="{2F4A8D00-B9A4-4FF0-988D-D5C052CB145D}" type="presParOf" srcId="{4D63938F-C258-4D49-8619-1E0D24FFBA09}" destId="{8F63F16A-7AF7-4F14-9DFE-2635B02854A4}" srcOrd="1" destOrd="0" presId="urn:microsoft.com/office/officeart/2018/2/layout/IconCircleList"/>
    <dgm:cxn modelId="{190F648C-B819-4CD7-8529-F5F391D16DD5}" type="presParOf" srcId="{4D63938F-C258-4D49-8619-1E0D24FFBA09}" destId="{4DF6DD4E-0655-4326-9975-49C8F47F0002}" srcOrd="2" destOrd="0" presId="urn:microsoft.com/office/officeart/2018/2/layout/IconCircleList"/>
    <dgm:cxn modelId="{249F0273-C439-473D-9741-857EC348E23D}" type="presParOf" srcId="{4D63938F-C258-4D49-8619-1E0D24FFBA09}" destId="{8B43CA94-E4B6-4792-8103-0C9C6109CBCA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6C8FFCE-C29A-44FB-B6D8-A2A20DF526A1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B44870CA-4002-4504-87DC-A4A1AE300AD0}">
      <dgm:prSet/>
      <dgm:spPr/>
      <dgm:t>
        <a:bodyPr/>
        <a:lstStyle/>
        <a:p>
          <a:r>
            <a:rPr lang="en-GB"/>
            <a:t>Pricing for both SAP S/4HANA Cloud and SAP S/4HANA Cloud, Single Tenant Edition is now the same</a:t>
          </a:r>
          <a:endParaRPr lang="en-US"/>
        </a:p>
      </dgm:t>
    </dgm:pt>
    <dgm:pt modelId="{5E0DD313-6780-4F5A-8EA6-2E7C087263AD}" type="parTrans" cxnId="{A734B4C2-4DB6-42BC-96CA-0EF8CA391F89}">
      <dgm:prSet/>
      <dgm:spPr/>
      <dgm:t>
        <a:bodyPr/>
        <a:lstStyle/>
        <a:p>
          <a:endParaRPr lang="en-US"/>
        </a:p>
      </dgm:t>
    </dgm:pt>
    <dgm:pt modelId="{2440CD22-D8DA-4FFE-84B1-0202329269D0}" type="sibTrans" cxnId="{A734B4C2-4DB6-42BC-96CA-0EF8CA391F89}">
      <dgm:prSet/>
      <dgm:spPr/>
      <dgm:t>
        <a:bodyPr/>
        <a:lstStyle/>
        <a:p>
          <a:endParaRPr lang="en-US"/>
        </a:p>
      </dgm:t>
    </dgm:pt>
    <dgm:pt modelId="{01B26336-D85F-4AFC-A303-2C195681B239}">
      <dgm:prSet/>
      <dgm:spPr/>
      <dgm:t>
        <a:bodyPr/>
        <a:lstStyle/>
        <a:p>
          <a:r>
            <a:rPr lang="en-GB" dirty="0"/>
            <a:t>Partner Edge SELL is now available for both S/4HANA Cloud, S/4HANA Cloud, Single Tenant Edition and SAP HEC transactions</a:t>
          </a:r>
          <a:endParaRPr lang="en-US" dirty="0"/>
        </a:p>
      </dgm:t>
    </dgm:pt>
    <dgm:pt modelId="{A5241D6C-ED5F-4713-9963-DF45C3425B37}" type="parTrans" cxnId="{2651C17B-32C2-4B06-8434-9CC34545BDAC}">
      <dgm:prSet/>
      <dgm:spPr/>
      <dgm:t>
        <a:bodyPr/>
        <a:lstStyle/>
        <a:p>
          <a:endParaRPr lang="en-US"/>
        </a:p>
      </dgm:t>
    </dgm:pt>
    <dgm:pt modelId="{9830E196-A3D9-4DBC-9626-D9E49E6251B4}" type="sibTrans" cxnId="{2651C17B-32C2-4B06-8434-9CC34545BDAC}">
      <dgm:prSet/>
      <dgm:spPr/>
      <dgm:t>
        <a:bodyPr/>
        <a:lstStyle/>
        <a:p>
          <a:endParaRPr lang="en-US"/>
        </a:p>
      </dgm:t>
    </dgm:pt>
    <dgm:pt modelId="{4FA2700C-3396-4216-9D0D-15F5D4F80736}">
      <dgm:prSet/>
      <dgm:spPr/>
      <dgm:t>
        <a:bodyPr/>
        <a:lstStyle/>
        <a:p>
          <a:r>
            <a:rPr lang="en-GB"/>
            <a:t>SAP S/4HANA Cloud for Enterprise Management now also uses metric of Full-Usage Equivalents (FUE)</a:t>
          </a:r>
          <a:endParaRPr lang="en-US"/>
        </a:p>
      </dgm:t>
    </dgm:pt>
    <dgm:pt modelId="{BB7AEE45-E319-414A-A51A-36BAA138F8A9}" type="parTrans" cxnId="{15C1C170-B64E-411B-A185-06F2945B4B47}">
      <dgm:prSet/>
      <dgm:spPr/>
      <dgm:t>
        <a:bodyPr/>
        <a:lstStyle/>
        <a:p>
          <a:endParaRPr lang="en-US"/>
        </a:p>
      </dgm:t>
    </dgm:pt>
    <dgm:pt modelId="{F58455B2-AE4A-4A23-AC2E-6BE562C71E02}" type="sibTrans" cxnId="{15C1C170-B64E-411B-A185-06F2945B4B47}">
      <dgm:prSet/>
      <dgm:spPr/>
      <dgm:t>
        <a:bodyPr/>
        <a:lstStyle/>
        <a:p>
          <a:endParaRPr lang="en-US"/>
        </a:p>
      </dgm:t>
    </dgm:pt>
    <dgm:pt modelId="{924D3006-506D-4305-80F7-8AB1F3D298E3}">
      <dgm:prSet/>
      <dgm:spPr/>
      <dgm:t>
        <a:bodyPr/>
        <a:lstStyle/>
        <a:p>
          <a:r>
            <a:rPr lang="en-GB"/>
            <a:t>FUE ratios are now the same for both SAP S/4HANA Cloud and SAP S/4HANA Cloud, Single Tenant Edition</a:t>
          </a:r>
          <a:endParaRPr lang="en-US"/>
        </a:p>
      </dgm:t>
    </dgm:pt>
    <dgm:pt modelId="{BB99499A-18AB-4F1B-9ABB-9D6BF97EF8CC}" type="parTrans" cxnId="{8208771B-B8BF-4C57-9DC3-E0904D537533}">
      <dgm:prSet/>
      <dgm:spPr/>
      <dgm:t>
        <a:bodyPr/>
        <a:lstStyle/>
        <a:p>
          <a:endParaRPr lang="en-US"/>
        </a:p>
      </dgm:t>
    </dgm:pt>
    <dgm:pt modelId="{16C65EC4-0FFB-41A0-B3CE-C870A93C4A58}" type="sibTrans" cxnId="{8208771B-B8BF-4C57-9DC3-E0904D537533}">
      <dgm:prSet/>
      <dgm:spPr/>
      <dgm:t>
        <a:bodyPr/>
        <a:lstStyle/>
        <a:p>
          <a:endParaRPr lang="en-US"/>
        </a:p>
      </dgm:t>
    </dgm:pt>
    <dgm:pt modelId="{67DA63A7-733E-4821-95B4-A3AC8DE272F7}">
      <dgm:prSet/>
      <dgm:spPr/>
      <dgm:t>
        <a:bodyPr/>
        <a:lstStyle/>
        <a:p>
          <a:r>
            <a:rPr lang="en-GB"/>
            <a:t>New legal framework (Order Form) for PE Sell (resell) transactions for both SAP S/4HANA Cloud and S/4HANA Cloud, Single Tenant Edition</a:t>
          </a:r>
          <a:endParaRPr lang="en-US"/>
        </a:p>
      </dgm:t>
    </dgm:pt>
    <dgm:pt modelId="{1EE0C168-91EF-4FA9-88B0-03A9B68B0142}" type="parTrans" cxnId="{24C30A2C-1D49-43C5-BEFA-60CDEF7189EB}">
      <dgm:prSet/>
      <dgm:spPr/>
      <dgm:t>
        <a:bodyPr/>
        <a:lstStyle/>
        <a:p>
          <a:endParaRPr lang="en-US"/>
        </a:p>
      </dgm:t>
    </dgm:pt>
    <dgm:pt modelId="{C3E8E4E0-D58C-4325-ADBF-074A5B982D8F}" type="sibTrans" cxnId="{24C30A2C-1D49-43C5-BEFA-60CDEF7189EB}">
      <dgm:prSet/>
      <dgm:spPr/>
      <dgm:t>
        <a:bodyPr/>
        <a:lstStyle/>
        <a:p>
          <a:endParaRPr lang="en-US"/>
        </a:p>
      </dgm:t>
    </dgm:pt>
    <dgm:pt modelId="{A0EAF2D2-31E2-4937-AFA5-70985AEFFAD6}" type="pres">
      <dgm:prSet presAssocID="{86C8FFCE-C29A-44FB-B6D8-A2A20DF526A1}" presName="diagram" presStyleCnt="0">
        <dgm:presLayoutVars>
          <dgm:dir/>
          <dgm:resizeHandles val="exact"/>
        </dgm:presLayoutVars>
      </dgm:prSet>
      <dgm:spPr/>
    </dgm:pt>
    <dgm:pt modelId="{714FD071-ADCD-44FF-BF62-C99688FBCC76}" type="pres">
      <dgm:prSet presAssocID="{B44870CA-4002-4504-87DC-A4A1AE300AD0}" presName="node" presStyleLbl="node1" presStyleIdx="0" presStyleCnt="5">
        <dgm:presLayoutVars>
          <dgm:bulletEnabled val="1"/>
        </dgm:presLayoutVars>
      </dgm:prSet>
      <dgm:spPr/>
    </dgm:pt>
    <dgm:pt modelId="{E7CC30A7-408D-4F55-B7D4-71B66FA6A8E7}" type="pres">
      <dgm:prSet presAssocID="{2440CD22-D8DA-4FFE-84B1-0202329269D0}" presName="sibTrans" presStyleCnt="0"/>
      <dgm:spPr/>
    </dgm:pt>
    <dgm:pt modelId="{674BD4D6-023B-48D3-9B2A-BBD4101FA02F}" type="pres">
      <dgm:prSet presAssocID="{01B26336-D85F-4AFC-A303-2C195681B239}" presName="node" presStyleLbl="node1" presStyleIdx="1" presStyleCnt="5">
        <dgm:presLayoutVars>
          <dgm:bulletEnabled val="1"/>
        </dgm:presLayoutVars>
      </dgm:prSet>
      <dgm:spPr/>
    </dgm:pt>
    <dgm:pt modelId="{2DB1F091-BE34-4E18-A9E1-4AD6380921C2}" type="pres">
      <dgm:prSet presAssocID="{9830E196-A3D9-4DBC-9626-D9E49E6251B4}" presName="sibTrans" presStyleCnt="0"/>
      <dgm:spPr/>
    </dgm:pt>
    <dgm:pt modelId="{B5F66885-B305-49B4-92AE-32CAB9D2301C}" type="pres">
      <dgm:prSet presAssocID="{4FA2700C-3396-4216-9D0D-15F5D4F80736}" presName="node" presStyleLbl="node1" presStyleIdx="2" presStyleCnt="5">
        <dgm:presLayoutVars>
          <dgm:bulletEnabled val="1"/>
        </dgm:presLayoutVars>
      </dgm:prSet>
      <dgm:spPr/>
    </dgm:pt>
    <dgm:pt modelId="{0E1E5066-03A9-4748-B42E-C0496D0F8466}" type="pres">
      <dgm:prSet presAssocID="{F58455B2-AE4A-4A23-AC2E-6BE562C71E02}" presName="sibTrans" presStyleCnt="0"/>
      <dgm:spPr/>
    </dgm:pt>
    <dgm:pt modelId="{DC9ACC9B-9648-4C04-BE8D-0D62C30F669B}" type="pres">
      <dgm:prSet presAssocID="{924D3006-506D-4305-80F7-8AB1F3D298E3}" presName="node" presStyleLbl="node1" presStyleIdx="3" presStyleCnt="5">
        <dgm:presLayoutVars>
          <dgm:bulletEnabled val="1"/>
        </dgm:presLayoutVars>
      </dgm:prSet>
      <dgm:spPr/>
    </dgm:pt>
    <dgm:pt modelId="{A142A84F-97F4-4C3D-AD7E-19D0E76DCD28}" type="pres">
      <dgm:prSet presAssocID="{16C65EC4-0FFB-41A0-B3CE-C870A93C4A58}" presName="sibTrans" presStyleCnt="0"/>
      <dgm:spPr/>
    </dgm:pt>
    <dgm:pt modelId="{8B0F78BA-BADA-4506-A9A6-237E13791D91}" type="pres">
      <dgm:prSet presAssocID="{67DA63A7-733E-4821-95B4-A3AC8DE272F7}" presName="node" presStyleLbl="node1" presStyleIdx="4" presStyleCnt="5">
        <dgm:presLayoutVars>
          <dgm:bulletEnabled val="1"/>
        </dgm:presLayoutVars>
      </dgm:prSet>
      <dgm:spPr/>
    </dgm:pt>
  </dgm:ptLst>
  <dgm:cxnLst>
    <dgm:cxn modelId="{7DF36E0C-34E1-412D-9003-F2FBEAE85B4E}" type="presOf" srcId="{B44870CA-4002-4504-87DC-A4A1AE300AD0}" destId="{714FD071-ADCD-44FF-BF62-C99688FBCC76}" srcOrd="0" destOrd="0" presId="urn:microsoft.com/office/officeart/2005/8/layout/default"/>
    <dgm:cxn modelId="{9B301314-05CF-4564-A985-5460D753A6EA}" type="presOf" srcId="{01B26336-D85F-4AFC-A303-2C195681B239}" destId="{674BD4D6-023B-48D3-9B2A-BBD4101FA02F}" srcOrd="0" destOrd="0" presId="urn:microsoft.com/office/officeart/2005/8/layout/default"/>
    <dgm:cxn modelId="{8208771B-B8BF-4C57-9DC3-E0904D537533}" srcId="{86C8FFCE-C29A-44FB-B6D8-A2A20DF526A1}" destId="{924D3006-506D-4305-80F7-8AB1F3D298E3}" srcOrd="3" destOrd="0" parTransId="{BB99499A-18AB-4F1B-9ABB-9D6BF97EF8CC}" sibTransId="{16C65EC4-0FFB-41A0-B3CE-C870A93C4A58}"/>
    <dgm:cxn modelId="{24C30A2C-1D49-43C5-BEFA-60CDEF7189EB}" srcId="{86C8FFCE-C29A-44FB-B6D8-A2A20DF526A1}" destId="{67DA63A7-733E-4821-95B4-A3AC8DE272F7}" srcOrd="4" destOrd="0" parTransId="{1EE0C168-91EF-4FA9-88B0-03A9B68B0142}" sibTransId="{C3E8E4E0-D58C-4325-ADBF-074A5B982D8F}"/>
    <dgm:cxn modelId="{C4D03532-CEA5-486F-A845-8F25E897F111}" type="presOf" srcId="{67DA63A7-733E-4821-95B4-A3AC8DE272F7}" destId="{8B0F78BA-BADA-4506-A9A6-237E13791D91}" srcOrd="0" destOrd="0" presId="urn:microsoft.com/office/officeart/2005/8/layout/default"/>
    <dgm:cxn modelId="{4DD65A35-7364-43EB-8E42-C7BCF8E25036}" type="presOf" srcId="{924D3006-506D-4305-80F7-8AB1F3D298E3}" destId="{DC9ACC9B-9648-4C04-BE8D-0D62C30F669B}" srcOrd="0" destOrd="0" presId="urn:microsoft.com/office/officeart/2005/8/layout/default"/>
    <dgm:cxn modelId="{2BF5DE6E-8D60-42FE-BC7B-A66F18B29702}" type="presOf" srcId="{86C8FFCE-C29A-44FB-B6D8-A2A20DF526A1}" destId="{A0EAF2D2-31E2-4937-AFA5-70985AEFFAD6}" srcOrd="0" destOrd="0" presId="urn:microsoft.com/office/officeart/2005/8/layout/default"/>
    <dgm:cxn modelId="{15C1C170-B64E-411B-A185-06F2945B4B47}" srcId="{86C8FFCE-C29A-44FB-B6D8-A2A20DF526A1}" destId="{4FA2700C-3396-4216-9D0D-15F5D4F80736}" srcOrd="2" destOrd="0" parTransId="{BB7AEE45-E319-414A-A51A-36BAA138F8A9}" sibTransId="{F58455B2-AE4A-4A23-AC2E-6BE562C71E02}"/>
    <dgm:cxn modelId="{2651C17B-32C2-4B06-8434-9CC34545BDAC}" srcId="{86C8FFCE-C29A-44FB-B6D8-A2A20DF526A1}" destId="{01B26336-D85F-4AFC-A303-2C195681B239}" srcOrd="1" destOrd="0" parTransId="{A5241D6C-ED5F-4713-9963-DF45C3425B37}" sibTransId="{9830E196-A3D9-4DBC-9626-D9E49E6251B4}"/>
    <dgm:cxn modelId="{C98C098B-ACBE-41AA-8006-9A2385CB90AD}" type="presOf" srcId="{4FA2700C-3396-4216-9D0D-15F5D4F80736}" destId="{B5F66885-B305-49B4-92AE-32CAB9D2301C}" srcOrd="0" destOrd="0" presId="urn:microsoft.com/office/officeart/2005/8/layout/default"/>
    <dgm:cxn modelId="{A734B4C2-4DB6-42BC-96CA-0EF8CA391F89}" srcId="{86C8FFCE-C29A-44FB-B6D8-A2A20DF526A1}" destId="{B44870CA-4002-4504-87DC-A4A1AE300AD0}" srcOrd="0" destOrd="0" parTransId="{5E0DD313-6780-4F5A-8EA6-2E7C087263AD}" sibTransId="{2440CD22-D8DA-4FFE-84B1-0202329269D0}"/>
    <dgm:cxn modelId="{B943F6ED-458A-466B-8E2C-298217576571}" type="presParOf" srcId="{A0EAF2D2-31E2-4937-AFA5-70985AEFFAD6}" destId="{714FD071-ADCD-44FF-BF62-C99688FBCC76}" srcOrd="0" destOrd="0" presId="urn:microsoft.com/office/officeart/2005/8/layout/default"/>
    <dgm:cxn modelId="{A59E0A96-C721-4E77-9166-CDD14214A703}" type="presParOf" srcId="{A0EAF2D2-31E2-4937-AFA5-70985AEFFAD6}" destId="{E7CC30A7-408D-4F55-B7D4-71B66FA6A8E7}" srcOrd="1" destOrd="0" presId="urn:microsoft.com/office/officeart/2005/8/layout/default"/>
    <dgm:cxn modelId="{5EFB604A-490C-4896-BF61-CED9FD02B414}" type="presParOf" srcId="{A0EAF2D2-31E2-4937-AFA5-70985AEFFAD6}" destId="{674BD4D6-023B-48D3-9B2A-BBD4101FA02F}" srcOrd="2" destOrd="0" presId="urn:microsoft.com/office/officeart/2005/8/layout/default"/>
    <dgm:cxn modelId="{23F23393-0609-4CAD-8BCF-2634E113278C}" type="presParOf" srcId="{A0EAF2D2-31E2-4937-AFA5-70985AEFFAD6}" destId="{2DB1F091-BE34-4E18-A9E1-4AD6380921C2}" srcOrd="3" destOrd="0" presId="urn:microsoft.com/office/officeart/2005/8/layout/default"/>
    <dgm:cxn modelId="{9B560290-979B-43F3-87F9-7DE95E1C3E9F}" type="presParOf" srcId="{A0EAF2D2-31E2-4937-AFA5-70985AEFFAD6}" destId="{B5F66885-B305-49B4-92AE-32CAB9D2301C}" srcOrd="4" destOrd="0" presId="urn:microsoft.com/office/officeart/2005/8/layout/default"/>
    <dgm:cxn modelId="{DA66A8DC-6C58-4C22-B0EB-B957E4E57D64}" type="presParOf" srcId="{A0EAF2D2-31E2-4937-AFA5-70985AEFFAD6}" destId="{0E1E5066-03A9-4748-B42E-C0496D0F8466}" srcOrd="5" destOrd="0" presId="urn:microsoft.com/office/officeart/2005/8/layout/default"/>
    <dgm:cxn modelId="{B0B60755-3BE4-4165-BDF4-E2000D31E12E}" type="presParOf" srcId="{A0EAF2D2-31E2-4937-AFA5-70985AEFFAD6}" destId="{DC9ACC9B-9648-4C04-BE8D-0D62C30F669B}" srcOrd="6" destOrd="0" presId="urn:microsoft.com/office/officeart/2005/8/layout/default"/>
    <dgm:cxn modelId="{F2FAF662-28D8-4381-8418-525FD8C2A136}" type="presParOf" srcId="{A0EAF2D2-31E2-4937-AFA5-70985AEFFAD6}" destId="{A142A84F-97F4-4C3D-AD7E-19D0E76DCD28}" srcOrd="7" destOrd="0" presId="urn:microsoft.com/office/officeart/2005/8/layout/default"/>
    <dgm:cxn modelId="{F5C65F96-448E-4126-9007-657BA39C2DA3}" type="presParOf" srcId="{A0EAF2D2-31E2-4937-AFA5-70985AEFFAD6}" destId="{8B0F78BA-BADA-4506-A9A6-237E13791D91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8734B4D-6233-485C-86AE-8B12F5272DAD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38D0C292-56F3-4CB9-8C9C-C598209C6B65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Full process configuration via IMG</a:t>
          </a:r>
          <a:endParaRPr lang="en-US" dirty="0">
            <a:highlight>
              <a:srgbClr val="FF0000"/>
            </a:highlight>
          </a:endParaRPr>
        </a:p>
      </dgm:t>
    </dgm:pt>
    <dgm:pt modelId="{32C0E0A4-D87A-420F-9374-3878F75BC2CF}" type="parTrans" cxnId="{4C03294C-0467-45D0-99DC-422CED037118}">
      <dgm:prSet/>
      <dgm:spPr/>
      <dgm:t>
        <a:bodyPr/>
        <a:lstStyle/>
        <a:p>
          <a:endParaRPr lang="en-US"/>
        </a:p>
      </dgm:t>
    </dgm:pt>
    <dgm:pt modelId="{44E9BFD5-A1C4-49BE-9231-7239C64148A3}" type="sibTrans" cxnId="{4C03294C-0467-45D0-99DC-422CED037118}">
      <dgm:prSet/>
      <dgm:spPr/>
      <dgm:t>
        <a:bodyPr/>
        <a:lstStyle/>
        <a:p>
          <a:endParaRPr lang="en-US"/>
        </a:p>
      </dgm:t>
    </dgm:pt>
    <dgm:pt modelId="{77EA0E50-7DBF-4456-B7E3-3C6973390389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All extension Possibilities can be used (API's, </a:t>
          </a:r>
          <a:r>
            <a:rPr lang="en-GB" dirty="0" err="1">
              <a:highlight>
                <a:srgbClr val="FF0000"/>
              </a:highlight>
            </a:rPr>
            <a:t>BAdIs</a:t>
          </a:r>
          <a:r>
            <a:rPr lang="en-GB" dirty="0">
              <a:highlight>
                <a:srgbClr val="FF0000"/>
              </a:highlight>
            </a:rPr>
            <a:t>, User Exits)</a:t>
          </a:r>
          <a:endParaRPr lang="en-US" dirty="0">
            <a:highlight>
              <a:srgbClr val="FF0000"/>
            </a:highlight>
          </a:endParaRPr>
        </a:p>
      </dgm:t>
    </dgm:pt>
    <dgm:pt modelId="{8590F968-59B0-4128-9D59-19190FD6FD85}" type="parTrans" cxnId="{307D7FF7-ED7A-4A80-BDD6-EE0388DD1FE5}">
      <dgm:prSet/>
      <dgm:spPr/>
      <dgm:t>
        <a:bodyPr/>
        <a:lstStyle/>
        <a:p>
          <a:endParaRPr lang="en-US"/>
        </a:p>
      </dgm:t>
    </dgm:pt>
    <dgm:pt modelId="{89FF5C1A-52D7-4BCC-8FB3-71AA8C4423F1}" type="sibTrans" cxnId="{307D7FF7-ED7A-4A80-BDD6-EE0388DD1FE5}">
      <dgm:prSet/>
      <dgm:spPr/>
      <dgm:t>
        <a:bodyPr/>
        <a:lstStyle/>
        <a:p>
          <a:endParaRPr lang="en-US"/>
        </a:p>
      </dgm:t>
    </dgm:pt>
    <dgm:pt modelId="{E27B9A85-1B0B-4F69-B44C-85BA8E968045}">
      <dgm:prSet/>
      <dgm:spPr/>
      <dgm:t>
        <a:bodyPr/>
        <a:lstStyle/>
        <a:p>
          <a:r>
            <a:rPr lang="en-GB"/>
            <a:t>Modifications can be made to SAP source code</a:t>
          </a:r>
          <a:endParaRPr lang="en-US"/>
        </a:p>
      </dgm:t>
    </dgm:pt>
    <dgm:pt modelId="{83A338A7-28C7-4296-BD64-DA6DBD3AB490}" type="parTrans" cxnId="{64B0ACD1-4735-4BC8-B2F7-E27AF96C1D20}">
      <dgm:prSet/>
      <dgm:spPr/>
      <dgm:t>
        <a:bodyPr/>
        <a:lstStyle/>
        <a:p>
          <a:endParaRPr lang="en-US"/>
        </a:p>
      </dgm:t>
    </dgm:pt>
    <dgm:pt modelId="{EA0C62DA-3AE4-4CCC-BE8A-01EF90EB1E6B}" type="sibTrans" cxnId="{64B0ACD1-4735-4BC8-B2F7-E27AF96C1D20}">
      <dgm:prSet/>
      <dgm:spPr/>
      <dgm:t>
        <a:bodyPr/>
        <a:lstStyle/>
        <a:p>
          <a:endParaRPr lang="en-US"/>
        </a:p>
      </dgm:t>
    </dgm:pt>
    <dgm:pt modelId="{2051C701-29AC-49BA-A607-813E9AD35C1B}">
      <dgm:prSet/>
      <dgm:spPr/>
      <dgm:t>
        <a:bodyPr/>
        <a:lstStyle/>
        <a:p>
          <a:r>
            <a:rPr lang="en-GB" dirty="0"/>
            <a:t>Guided Process configuration and HANA Cloud Platform extensions</a:t>
          </a:r>
          <a:endParaRPr lang="en-US" dirty="0"/>
        </a:p>
      </dgm:t>
    </dgm:pt>
    <dgm:pt modelId="{BB3CBEF8-2DF8-41CC-81DC-CB47CFD9ACC7}" type="parTrans" cxnId="{BA94BDE3-9CE3-46E0-BA74-E60DE72814CC}">
      <dgm:prSet/>
      <dgm:spPr/>
      <dgm:t>
        <a:bodyPr/>
        <a:lstStyle/>
        <a:p>
          <a:endParaRPr lang="en-US"/>
        </a:p>
      </dgm:t>
    </dgm:pt>
    <dgm:pt modelId="{43AB6003-E8B5-44BD-A5D0-C4A43793A4E8}" type="sibTrans" cxnId="{BA94BDE3-9CE3-46E0-BA74-E60DE72814CC}">
      <dgm:prSet/>
      <dgm:spPr/>
      <dgm:t>
        <a:bodyPr/>
        <a:lstStyle/>
        <a:p>
          <a:endParaRPr lang="en-US"/>
        </a:p>
      </dgm:t>
    </dgm:pt>
    <dgm:pt modelId="{BB0B64F1-DCF5-4A65-8632-842C5A01D869}" type="pres">
      <dgm:prSet presAssocID="{18734B4D-6233-485C-86AE-8B12F5272DAD}" presName="root" presStyleCnt="0">
        <dgm:presLayoutVars>
          <dgm:dir/>
          <dgm:resizeHandles val="exact"/>
        </dgm:presLayoutVars>
      </dgm:prSet>
      <dgm:spPr/>
    </dgm:pt>
    <dgm:pt modelId="{E65AA375-7B7B-4F6C-83C2-214E46F34A12}" type="pres">
      <dgm:prSet presAssocID="{18734B4D-6233-485C-86AE-8B12F5272DAD}" presName="container" presStyleCnt="0">
        <dgm:presLayoutVars>
          <dgm:dir/>
          <dgm:resizeHandles val="exact"/>
        </dgm:presLayoutVars>
      </dgm:prSet>
      <dgm:spPr/>
    </dgm:pt>
    <dgm:pt modelId="{2A2E951C-2D1F-4D89-9D0C-C39BDC1FAD97}" type="pres">
      <dgm:prSet presAssocID="{38D0C292-56F3-4CB9-8C9C-C598209C6B65}" presName="compNode" presStyleCnt="0"/>
      <dgm:spPr/>
    </dgm:pt>
    <dgm:pt modelId="{71DCDFAB-A995-477A-81F2-F262991AA15E}" type="pres">
      <dgm:prSet presAssocID="{38D0C292-56F3-4CB9-8C9C-C598209C6B65}" presName="iconBgRect" presStyleLbl="bgShp" presStyleIdx="0" presStyleCnt="4"/>
      <dgm:spPr/>
    </dgm:pt>
    <dgm:pt modelId="{014FFC92-FD28-4869-A59E-A793713C01F5}" type="pres">
      <dgm:prSet presAssocID="{38D0C292-56F3-4CB9-8C9C-C598209C6B65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621C262C-D5D7-41FC-B0C6-7C3AAC5407C1}" type="pres">
      <dgm:prSet presAssocID="{38D0C292-56F3-4CB9-8C9C-C598209C6B65}" presName="spaceRect" presStyleCnt="0"/>
      <dgm:spPr/>
    </dgm:pt>
    <dgm:pt modelId="{33EDE488-2103-4BFA-8807-99603C56BD59}" type="pres">
      <dgm:prSet presAssocID="{38D0C292-56F3-4CB9-8C9C-C598209C6B65}" presName="textRect" presStyleLbl="revTx" presStyleIdx="0" presStyleCnt="4">
        <dgm:presLayoutVars>
          <dgm:chMax val="1"/>
          <dgm:chPref val="1"/>
        </dgm:presLayoutVars>
      </dgm:prSet>
      <dgm:spPr/>
    </dgm:pt>
    <dgm:pt modelId="{9CEA5D53-E23B-4C02-BEFB-06878986D44D}" type="pres">
      <dgm:prSet presAssocID="{44E9BFD5-A1C4-49BE-9231-7239C64148A3}" presName="sibTrans" presStyleLbl="sibTrans2D1" presStyleIdx="0" presStyleCnt="0"/>
      <dgm:spPr/>
    </dgm:pt>
    <dgm:pt modelId="{EEA98F67-AA02-41B5-A5E6-086DB2FE0F05}" type="pres">
      <dgm:prSet presAssocID="{77EA0E50-7DBF-4456-B7E3-3C6973390389}" presName="compNode" presStyleCnt="0"/>
      <dgm:spPr/>
    </dgm:pt>
    <dgm:pt modelId="{2958E515-0285-4C88-8F78-5C654265D000}" type="pres">
      <dgm:prSet presAssocID="{77EA0E50-7DBF-4456-B7E3-3C6973390389}" presName="iconBgRect" presStyleLbl="bgShp" presStyleIdx="1" presStyleCnt="4"/>
      <dgm:spPr/>
    </dgm:pt>
    <dgm:pt modelId="{7D72EF28-FA83-4BAC-93A3-80ECC78ACBE7}" type="pres">
      <dgm:prSet presAssocID="{77EA0E50-7DBF-4456-B7E3-3C6973390389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B591EACB-1434-4D29-A764-DFC90EA7B96A}" type="pres">
      <dgm:prSet presAssocID="{77EA0E50-7DBF-4456-B7E3-3C6973390389}" presName="spaceRect" presStyleCnt="0"/>
      <dgm:spPr/>
    </dgm:pt>
    <dgm:pt modelId="{2089D6B7-3C85-445E-BDA1-71A06A520740}" type="pres">
      <dgm:prSet presAssocID="{77EA0E50-7DBF-4456-B7E3-3C6973390389}" presName="textRect" presStyleLbl="revTx" presStyleIdx="1" presStyleCnt="4">
        <dgm:presLayoutVars>
          <dgm:chMax val="1"/>
          <dgm:chPref val="1"/>
        </dgm:presLayoutVars>
      </dgm:prSet>
      <dgm:spPr/>
    </dgm:pt>
    <dgm:pt modelId="{DEECDFC2-5A41-45B5-ADF6-1F0B976A77BF}" type="pres">
      <dgm:prSet presAssocID="{89FF5C1A-52D7-4BCC-8FB3-71AA8C4423F1}" presName="sibTrans" presStyleLbl="sibTrans2D1" presStyleIdx="0" presStyleCnt="0"/>
      <dgm:spPr/>
    </dgm:pt>
    <dgm:pt modelId="{C19CF00E-FFA2-4FF1-B509-B4DA26549C67}" type="pres">
      <dgm:prSet presAssocID="{E27B9A85-1B0B-4F69-B44C-85BA8E968045}" presName="compNode" presStyleCnt="0"/>
      <dgm:spPr/>
    </dgm:pt>
    <dgm:pt modelId="{856A5FFF-6716-48BC-9794-1C7CE727783D}" type="pres">
      <dgm:prSet presAssocID="{E27B9A85-1B0B-4F69-B44C-85BA8E968045}" presName="iconBgRect" presStyleLbl="bgShp" presStyleIdx="2" presStyleCnt="4"/>
      <dgm:spPr/>
    </dgm:pt>
    <dgm:pt modelId="{6C47EA7B-2ACC-44F1-97D9-3BC554B87698}" type="pres">
      <dgm:prSet presAssocID="{E27B9A85-1B0B-4F69-B44C-85BA8E96804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CC8AC05B-F145-4ABA-9DC5-1352B019A5E3}" type="pres">
      <dgm:prSet presAssocID="{E27B9A85-1B0B-4F69-B44C-85BA8E968045}" presName="spaceRect" presStyleCnt="0"/>
      <dgm:spPr/>
    </dgm:pt>
    <dgm:pt modelId="{25BEE4D3-1AD3-485F-B0A5-45AEB54045E9}" type="pres">
      <dgm:prSet presAssocID="{E27B9A85-1B0B-4F69-B44C-85BA8E968045}" presName="textRect" presStyleLbl="revTx" presStyleIdx="2" presStyleCnt="4">
        <dgm:presLayoutVars>
          <dgm:chMax val="1"/>
          <dgm:chPref val="1"/>
        </dgm:presLayoutVars>
      </dgm:prSet>
      <dgm:spPr/>
    </dgm:pt>
    <dgm:pt modelId="{50E7886F-002B-4840-9E3F-C67855C0690E}" type="pres">
      <dgm:prSet presAssocID="{EA0C62DA-3AE4-4CCC-BE8A-01EF90EB1E6B}" presName="sibTrans" presStyleLbl="sibTrans2D1" presStyleIdx="0" presStyleCnt="0"/>
      <dgm:spPr/>
    </dgm:pt>
    <dgm:pt modelId="{E2E586C3-CA15-4BBC-BBD6-5CF237E9AD12}" type="pres">
      <dgm:prSet presAssocID="{2051C701-29AC-49BA-A607-813E9AD35C1B}" presName="compNode" presStyleCnt="0"/>
      <dgm:spPr/>
    </dgm:pt>
    <dgm:pt modelId="{D923F730-7321-40A4-8680-2FEE15836DFF}" type="pres">
      <dgm:prSet presAssocID="{2051C701-29AC-49BA-A607-813E9AD35C1B}" presName="iconBgRect" presStyleLbl="bgShp" presStyleIdx="3" presStyleCnt="4"/>
      <dgm:spPr/>
    </dgm:pt>
    <dgm:pt modelId="{2B202AE8-DE13-418D-AD86-82BA6FE00DD4}" type="pres">
      <dgm:prSet presAssocID="{2051C701-29AC-49BA-A607-813E9AD35C1B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BF77A82D-7C84-4110-878B-5C74F99A3F1C}" type="pres">
      <dgm:prSet presAssocID="{2051C701-29AC-49BA-A607-813E9AD35C1B}" presName="spaceRect" presStyleCnt="0"/>
      <dgm:spPr/>
    </dgm:pt>
    <dgm:pt modelId="{9F289808-E6AF-4117-91EB-769C17401B28}" type="pres">
      <dgm:prSet presAssocID="{2051C701-29AC-49BA-A607-813E9AD35C1B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6E99B321-9636-4A17-810C-B78133177781}" type="presOf" srcId="{2051C701-29AC-49BA-A607-813E9AD35C1B}" destId="{9F289808-E6AF-4117-91EB-769C17401B28}" srcOrd="0" destOrd="0" presId="urn:microsoft.com/office/officeart/2018/2/layout/IconCircleList"/>
    <dgm:cxn modelId="{F4C42325-3CEC-4D83-B794-272E967DD5F6}" type="presOf" srcId="{E27B9A85-1B0B-4F69-B44C-85BA8E968045}" destId="{25BEE4D3-1AD3-485F-B0A5-45AEB54045E9}" srcOrd="0" destOrd="0" presId="urn:microsoft.com/office/officeart/2018/2/layout/IconCircleList"/>
    <dgm:cxn modelId="{3139F140-A291-4A1B-A635-D759908CFF76}" type="presOf" srcId="{38D0C292-56F3-4CB9-8C9C-C598209C6B65}" destId="{33EDE488-2103-4BFA-8807-99603C56BD59}" srcOrd="0" destOrd="0" presId="urn:microsoft.com/office/officeart/2018/2/layout/IconCircleList"/>
    <dgm:cxn modelId="{4C03294C-0467-45D0-99DC-422CED037118}" srcId="{18734B4D-6233-485C-86AE-8B12F5272DAD}" destId="{38D0C292-56F3-4CB9-8C9C-C598209C6B65}" srcOrd="0" destOrd="0" parTransId="{32C0E0A4-D87A-420F-9374-3878F75BC2CF}" sibTransId="{44E9BFD5-A1C4-49BE-9231-7239C64148A3}"/>
    <dgm:cxn modelId="{FD17F97B-FEA0-411E-82A1-EAD07BBF10DF}" type="presOf" srcId="{89FF5C1A-52D7-4BCC-8FB3-71AA8C4423F1}" destId="{DEECDFC2-5A41-45B5-ADF6-1F0B976A77BF}" srcOrd="0" destOrd="0" presId="urn:microsoft.com/office/officeart/2018/2/layout/IconCircleList"/>
    <dgm:cxn modelId="{AD1E29A2-CB1D-4CC8-8B81-52DCE0B580F9}" type="presOf" srcId="{77EA0E50-7DBF-4456-B7E3-3C6973390389}" destId="{2089D6B7-3C85-445E-BDA1-71A06A520740}" srcOrd="0" destOrd="0" presId="urn:microsoft.com/office/officeart/2018/2/layout/IconCircleList"/>
    <dgm:cxn modelId="{4802BBA8-E8D1-4513-9B48-96AF4435F1C6}" type="presOf" srcId="{18734B4D-6233-485C-86AE-8B12F5272DAD}" destId="{BB0B64F1-DCF5-4A65-8632-842C5A01D869}" srcOrd="0" destOrd="0" presId="urn:microsoft.com/office/officeart/2018/2/layout/IconCircleList"/>
    <dgm:cxn modelId="{3A798ABD-AD3E-43C0-A20F-42F1CD2CDEA6}" type="presOf" srcId="{EA0C62DA-3AE4-4CCC-BE8A-01EF90EB1E6B}" destId="{50E7886F-002B-4840-9E3F-C67855C0690E}" srcOrd="0" destOrd="0" presId="urn:microsoft.com/office/officeart/2018/2/layout/IconCircleList"/>
    <dgm:cxn modelId="{64B0ACD1-4735-4BC8-B2F7-E27AF96C1D20}" srcId="{18734B4D-6233-485C-86AE-8B12F5272DAD}" destId="{E27B9A85-1B0B-4F69-B44C-85BA8E968045}" srcOrd="2" destOrd="0" parTransId="{83A338A7-28C7-4296-BD64-DA6DBD3AB490}" sibTransId="{EA0C62DA-3AE4-4CCC-BE8A-01EF90EB1E6B}"/>
    <dgm:cxn modelId="{BA94BDE3-9CE3-46E0-BA74-E60DE72814CC}" srcId="{18734B4D-6233-485C-86AE-8B12F5272DAD}" destId="{2051C701-29AC-49BA-A607-813E9AD35C1B}" srcOrd="3" destOrd="0" parTransId="{BB3CBEF8-2DF8-41CC-81DC-CB47CFD9ACC7}" sibTransId="{43AB6003-E8B5-44BD-A5D0-C4A43793A4E8}"/>
    <dgm:cxn modelId="{593B74F2-561C-44B2-94A4-3B473341B1D9}" type="presOf" srcId="{44E9BFD5-A1C4-49BE-9231-7239C64148A3}" destId="{9CEA5D53-E23B-4C02-BEFB-06878986D44D}" srcOrd="0" destOrd="0" presId="urn:microsoft.com/office/officeart/2018/2/layout/IconCircleList"/>
    <dgm:cxn modelId="{307D7FF7-ED7A-4A80-BDD6-EE0388DD1FE5}" srcId="{18734B4D-6233-485C-86AE-8B12F5272DAD}" destId="{77EA0E50-7DBF-4456-B7E3-3C6973390389}" srcOrd="1" destOrd="0" parTransId="{8590F968-59B0-4128-9D59-19190FD6FD85}" sibTransId="{89FF5C1A-52D7-4BCC-8FB3-71AA8C4423F1}"/>
    <dgm:cxn modelId="{47713963-3ABA-403A-92D2-9172E3CDCF27}" type="presParOf" srcId="{BB0B64F1-DCF5-4A65-8632-842C5A01D869}" destId="{E65AA375-7B7B-4F6C-83C2-214E46F34A12}" srcOrd="0" destOrd="0" presId="urn:microsoft.com/office/officeart/2018/2/layout/IconCircleList"/>
    <dgm:cxn modelId="{C62247E1-14EB-41A8-B253-0BED001A3DB5}" type="presParOf" srcId="{E65AA375-7B7B-4F6C-83C2-214E46F34A12}" destId="{2A2E951C-2D1F-4D89-9D0C-C39BDC1FAD97}" srcOrd="0" destOrd="0" presId="urn:microsoft.com/office/officeart/2018/2/layout/IconCircleList"/>
    <dgm:cxn modelId="{5748137E-21AB-4F89-8DE9-96E9271CD20B}" type="presParOf" srcId="{2A2E951C-2D1F-4D89-9D0C-C39BDC1FAD97}" destId="{71DCDFAB-A995-477A-81F2-F262991AA15E}" srcOrd="0" destOrd="0" presId="urn:microsoft.com/office/officeart/2018/2/layout/IconCircleList"/>
    <dgm:cxn modelId="{55CC165E-53E9-420C-B77F-548E33DBCFB1}" type="presParOf" srcId="{2A2E951C-2D1F-4D89-9D0C-C39BDC1FAD97}" destId="{014FFC92-FD28-4869-A59E-A793713C01F5}" srcOrd="1" destOrd="0" presId="urn:microsoft.com/office/officeart/2018/2/layout/IconCircleList"/>
    <dgm:cxn modelId="{A576A5F3-5F78-4E8C-995D-FFBD6B59FD68}" type="presParOf" srcId="{2A2E951C-2D1F-4D89-9D0C-C39BDC1FAD97}" destId="{621C262C-D5D7-41FC-B0C6-7C3AAC5407C1}" srcOrd="2" destOrd="0" presId="urn:microsoft.com/office/officeart/2018/2/layout/IconCircleList"/>
    <dgm:cxn modelId="{61899741-00B9-4A57-B2C2-BCE7D459F57C}" type="presParOf" srcId="{2A2E951C-2D1F-4D89-9D0C-C39BDC1FAD97}" destId="{33EDE488-2103-4BFA-8807-99603C56BD59}" srcOrd="3" destOrd="0" presId="urn:microsoft.com/office/officeart/2018/2/layout/IconCircleList"/>
    <dgm:cxn modelId="{871A23D3-ED01-4BC5-9EE0-8C31E7E13087}" type="presParOf" srcId="{E65AA375-7B7B-4F6C-83C2-214E46F34A12}" destId="{9CEA5D53-E23B-4C02-BEFB-06878986D44D}" srcOrd="1" destOrd="0" presId="urn:microsoft.com/office/officeart/2018/2/layout/IconCircleList"/>
    <dgm:cxn modelId="{9FFCFDDC-4744-4E9E-B286-F592054A5DB5}" type="presParOf" srcId="{E65AA375-7B7B-4F6C-83C2-214E46F34A12}" destId="{EEA98F67-AA02-41B5-A5E6-086DB2FE0F05}" srcOrd="2" destOrd="0" presId="urn:microsoft.com/office/officeart/2018/2/layout/IconCircleList"/>
    <dgm:cxn modelId="{00CB2F37-3F56-400B-AD94-6B9E2FFE24D2}" type="presParOf" srcId="{EEA98F67-AA02-41B5-A5E6-086DB2FE0F05}" destId="{2958E515-0285-4C88-8F78-5C654265D000}" srcOrd="0" destOrd="0" presId="urn:microsoft.com/office/officeart/2018/2/layout/IconCircleList"/>
    <dgm:cxn modelId="{69D0923F-BE1D-48C8-9C0C-C06ACAF3A135}" type="presParOf" srcId="{EEA98F67-AA02-41B5-A5E6-086DB2FE0F05}" destId="{7D72EF28-FA83-4BAC-93A3-80ECC78ACBE7}" srcOrd="1" destOrd="0" presId="urn:microsoft.com/office/officeart/2018/2/layout/IconCircleList"/>
    <dgm:cxn modelId="{589FD83E-C59A-47B3-8D8F-DB01FF0A6E6D}" type="presParOf" srcId="{EEA98F67-AA02-41B5-A5E6-086DB2FE0F05}" destId="{B591EACB-1434-4D29-A764-DFC90EA7B96A}" srcOrd="2" destOrd="0" presId="urn:microsoft.com/office/officeart/2018/2/layout/IconCircleList"/>
    <dgm:cxn modelId="{90991EFC-1D37-4656-8375-397FDAB83DBB}" type="presParOf" srcId="{EEA98F67-AA02-41B5-A5E6-086DB2FE0F05}" destId="{2089D6B7-3C85-445E-BDA1-71A06A520740}" srcOrd="3" destOrd="0" presId="urn:microsoft.com/office/officeart/2018/2/layout/IconCircleList"/>
    <dgm:cxn modelId="{6687171E-7339-41DB-B7C6-216D5C3C77ED}" type="presParOf" srcId="{E65AA375-7B7B-4F6C-83C2-214E46F34A12}" destId="{DEECDFC2-5A41-45B5-ADF6-1F0B976A77BF}" srcOrd="3" destOrd="0" presId="urn:microsoft.com/office/officeart/2018/2/layout/IconCircleList"/>
    <dgm:cxn modelId="{98857AC4-8054-4674-98A1-640270132CFB}" type="presParOf" srcId="{E65AA375-7B7B-4F6C-83C2-214E46F34A12}" destId="{C19CF00E-FFA2-4FF1-B509-B4DA26549C67}" srcOrd="4" destOrd="0" presId="urn:microsoft.com/office/officeart/2018/2/layout/IconCircleList"/>
    <dgm:cxn modelId="{C680A462-6FCC-4053-BC2B-2D7D7F164462}" type="presParOf" srcId="{C19CF00E-FFA2-4FF1-B509-B4DA26549C67}" destId="{856A5FFF-6716-48BC-9794-1C7CE727783D}" srcOrd="0" destOrd="0" presId="urn:microsoft.com/office/officeart/2018/2/layout/IconCircleList"/>
    <dgm:cxn modelId="{AB369F6B-EB9F-4CA8-9AC9-4ECE23A92F1C}" type="presParOf" srcId="{C19CF00E-FFA2-4FF1-B509-B4DA26549C67}" destId="{6C47EA7B-2ACC-44F1-97D9-3BC554B87698}" srcOrd="1" destOrd="0" presId="urn:microsoft.com/office/officeart/2018/2/layout/IconCircleList"/>
    <dgm:cxn modelId="{4A8B8583-BCAE-4817-849C-74CE70ACDE73}" type="presParOf" srcId="{C19CF00E-FFA2-4FF1-B509-B4DA26549C67}" destId="{CC8AC05B-F145-4ABA-9DC5-1352B019A5E3}" srcOrd="2" destOrd="0" presId="urn:microsoft.com/office/officeart/2018/2/layout/IconCircleList"/>
    <dgm:cxn modelId="{6E33A33A-5656-4987-AA71-4D16DEA3C87A}" type="presParOf" srcId="{C19CF00E-FFA2-4FF1-B509-B4DA26549C67}" destId="{25BEE4D3-1AD3-485F-B0A5-45AEB54045E9}" srcOrd="3" destOrd="0" presId="urn:microsoft.com/office/officeart/2018/2/layout/IconCircleList"/>
    <dgm:cxn modelId="{18B91543-6325-412B-AEDA-752AB4EA95AA}" type="presParOf" srcId="{E65AA375-7B7B-4F6C-83C2-214E46F34A12}" destId="{50E7886F-002B-4840-9E3F-C67855C0690E}" srcOrd="5" destOrd="0" presId="urn:microsoft.com/office/officeart/2018/2/layout/IconCircleList"/>
    <dgm:cxn modelId="{6AC92128-F878-41C6-87E3-CC28677F85B8}" type="presParOf" srcId="{E65AA375-7B7B-4F6C-83C2-214E46F34A12}" destId="{E2E586C3-CA15-4BBC-BBD6-5CF237E9AD12}" srcOrd="6" destOrd="0" presId="urn:microsoft.com/office/officeart/2018/2/layout/IconCircleList"/>
    <dgm:cxn modelId="{9D67B045-B1F6-4F2B-A8B7-6FB5F177229B}" type="presParOf" srcId="{E2E586C3-CA15-4BBC-BBD6-5CF237E9AD12}" destId="{D923F730-7321-40A4-8680-2FEE15836DFF}" srcOrd="0" destOrd="0" presId="urn:microsoft.com/office/officeart/2018/2/layout/IconCircleList"/>
    <dgm:cxn modelId="{C556FC62-6388-4235-93AB-DD8ABF6A22A6}" type="presParOf" srcId="{E2E586C3-CA15-4BBC-BBD6-5CF237E9AD12}" destId="{2B202AE8-DE13-418D-AD86-82BA6FE00DD4}" srcOrd="1" destOrd="0" presId="urn:microsoft.com/office/officeart/2018/2/layout/IconCircleList"/>
    <dgm:cxn modelId="{32352962-05F4-4F5B-85B0-41259A493350}" type="presParOf" srcId="{E2E586C3-CA15-4BBC-BBD6-5CF237E9AD12}" destId="{BF77A82D-7C84-4110-878B-5C74F99A3F1C}" srcOrd="2" destOrd="0" presId="urn:microsoft.com/office/officeart/2018/2/layout/IconCircleList"/>
    <dgm:cxn modelId="{C6EECD9A-4619-4C4B-8145-F603FE60AAA7}" type="presParOf" srcId="{E2E586C3-CA15-4BBC-BBD6-5CF237E9AD12}" destId="{9F289808-E6AF-4117-91EB-769C17401B28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0B02F54-0AFA-491F-88C2-2B75256EF902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976741F2-54EB-4BA6-AA6B-C519F5597254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Customer determines the time slot to do any upgrade</a:t>
          </a:r>
          <a:endParaRPr lang="en-US" dirty="0">
            <a:highlight>
              <a:srgbClr val="FF0000"/>
            </a:highlight>
          </a:endParaRPr>
        </a:p>
      </dgm:t>
    </dgm:pt>
    <dgm:pt modelId="{ADB885F2-DB26-460A-8808-EF971F80D80B}" type="parTrans" cxnId="{6F60B9B1-86B3-4850-94A0-5D48022ECEEA}">
      <dgm:prSet/>
      <dgm:spPr/>
      <dgm:t>
        <a:bodyPr/>
        <a:lstStyle/>
        <a:p>
          <a:endParaRPr lang="en-US"/>
        </a:p>
      </dgm:t>
    </dgm:pt>
    <dgm:pt modelId="{EF05494F-2C54-45B2-B7B5-8F297CFFFF22}" type="sibTrans" cxnId="{6F60B9B1-86B3-4850-94A0-5D48022ECEEA}">
      <dgm:prSet/>
      <dgm:spPr/>
      <dgm:t>
        <a:bodyPr/>
        <a:lstStyle/>
        <a:p>
          <a:endParaRPr lang="en-US"/>
        </a:p>
      </dgm:t>
    </dgm:pt>
    <dgm:pt modelId="{EFB0E13C-2239-4D06-8E9E-AD0D8D70C98E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Lifecycle management for support and feature packs is included but testing is responsibility of customer</a:t>
          </a:r>
          <a:endParaRPr lang="en-US" dirty="0">
            <a:highlight>
              <a:srgbClr val="FF0000"/>
            </a:highlight>
          </a:endParaRPr>
        </a:p>
      </dgm:t>
    </dgm:pt>
    <dgm:pt modelId="{EBB33637-C9AB-4CC5-998E-1197444B7DA4}" type="parTrans" cxnId="{368C22B6-78A9-4E4E-AECB-080AA3715E6C}">
      <dgm:prSet/>
      <dgm:spPr/>
      <dgm:t>
        <a:bodyPr/>
        <a:lstStyle/>
        <a:p>
          <a:endParaRPr lang="en-US"/>
        </a:p>
      </dgm:t>
    </dgm:pt>
    <dgm:pt modelId="{AF082B35-E2FD-4A11-8D0C-32571EF82DE9}" type="sibTrans" cxnId="{368C22B6-78A9-4E4E-AECB-080AA3715E6C}">
      <dgm:prSet/>
      <dgm:spPr/>
      <dgm:t>
        <a:bodyPr/>
        <a:lstStyle/>
        <a:p>
          <a:endParaRPr lang="en-US"/>
        </a:p>
      </dgm:t>
    </dgm:pt>
    <dgm:pt modelId="{475A22D2-49C6-44F6-9D11-A3E8D95CFDD9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Customer does not have to apply feature packs or service packs when they become available. They apply if and when they wish or wait until next major release</a:t>
          </a:r>
          <a:endParaRPr lang="en-US" dirty="0">
            <a:highlight>
              <a:srgbClr val="FF0000"/>
            </a:highlight>
          </a:endParaRPr>
        </a:p>
      </dgm:t>
    </dgm:pt>
    <dgm:pt modelId="{7F6E5732-A044-4DBB-B8E7-708ADB3E92B2}" type="parTrans" cxnId="{63D2F476-ECCF-4F5C-A807-C91DB247EF3F}">
      <dgm:prSet/>
      <dgm:spPr/>
      <dgm:t>
        <a:bodyPr/>
        <a:lstStyle/>
        <a:p>
          <a:endParaRPr lang="en-US"/>
        </a:p>
      </dgm:t>
    </dgm:pt>
    <dgm:pt modelId="{5332AA0F-1B34-49B1-B2DF-BF80232B55DE}" type="sibTrans" cxnId="{63D2F476-ECCF-4F5C-A807-C91DB247EF3F}">
      <dgm:prSet/>
      <dgm:spPr/>
      <dgm:t>
        <a:bodyPr/>
        <a:lstStyle/>
        <a:p>
          <a:endParaRPr lang="en-US"/>
        </a:p>
      </dgm:t>
    </dgm:pt>
    <dgm:pt modelId="{5A54E405-3459-4A6E-A48E-67AAC38BA09A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There is a shared system governance between customer and SAP</a:t>
          </a:r>
          <a:endParaRPr lang="en-US" dirty="0">
            <a:highlight>
              <a:srgbClr val="FF0000"/>
            </a:highlight>
          </a:endParaRPr>
        </a:p>
      </dgm:t>
    </dgm:pt>
    <dgm:pt modelId="{9325618A-BCE6-457E-9BB2-4ECA46EF5A15}" type="parTrans" cxnId="{8D3DB291-25C7-4412-B099-9AC85279DB99}">
      <dgm:prSet/>
      <dgm:spPr/>
      <dgm:t>
        <a:bodyPr/>
        <a:lstStyle/>
        <a:p>
          <a:endParaRPr lang="en-US"/>
        </a:p>
      </dgm:t>
    </dgm:pt>
    <dgm:pt modelId="{2E33F17E-E226-4682-844B-BAC9122DD681}" type="sibTrans" cxnId="{8D3DB291-25C7-4412-B099-9AC85279DB99}">
      <dgm:prSet/>
      <dgm:spPr/>
      <dgm:t>
        <a:bodyPr/>
        <a:lstStyle/>
        <a:p>
          <a:endParaRPr lang="en-US"/>
        </a:p>
      </dgm:t>
    </dgm:pt>
    <dgm:pt modelId="{3F89207A-E636-4C28-85A1-4B226D9BC0AE}">
      <dgm:prSet/>
      <dgm:spPr/>
      <dgm:t>
        <a:bodyPr/>
        <a:lstStyle/>
        <a:p>
          <a:r>
            <a:rPr lang="en-GB"/>
            <a:t>SAP provides upgrades without customer involvement</a:t>
          </a:r>
          <a:endParaRPr lang="en-US"/>
        </a:p>
      </dgm:t>
    </dgm:pt>
    <dgm:pt modelId="{4C40D500-3A86-4B96-94E5-CC0CD4614538}" type="parTrans" cxnId="{DFF890E4-B505-43BE-9DDA-9C658C3B2D95}">
      <dgm:prSet/>
      <dgm:spPr/>
      <dgm:t>
        <a:bodyPr/>
        <a:lstStyle/>
        <a:p>
          <a:endParaRPr lang="en-US"/>
        </a:p>
      </dgm:t>
    </dgm:pt>
    <dgm:pt modelId="{6C837487-57D4-4832-8106-38BDF923C4C2}" type="sibTrans" cxnId="{DFF890E4-B505-43BE-9DDA-9C658C3B2D95}">
      <dgm:prSet/>
      <dgm:spPr/>
      <dgm:t>
        <a:bodyPr/>
        <a:lstStyle/>
        <a:p>
          <a:endParaRPr lang="en-US"/>
        </a:p>
      </dgm:t>
    </dgm:pt>
    <dgm:pt modelId="{F128CE71-370E-4182-B8F1-28B2CEE261A9}" type="pres">
      <dgm:prSet presAssocID="{10B02F54-0AFA-491F-88C2-2B75256EF902}" presName="diagram" presStyleCnt="0">
        <dgm:presLayoutVars>
          <dgm:dir/>
          <dgm:resizeHandles val="exact"/>
        </dgm:presLayoutVars>
      </dgm:prSet>
      <dgm:spPr/>
    </dgm:pt>
    <dgm:pt modelId="{EA2CA235-2CFB-4034-B354-7814A651009B}" type="pres">
      <dgm:prSet presAssocID="{976741F2-54EB-4BA6-AA6B-C519F5597254}" presName="node" presStyleLbl="node1" presStyleIdx="0" presStyleCnt="5">
        <dgm:presLayoutVars>
          <dgm:bulletEnabled val="1"/>
        </dgm:presLayoutVars>
      </dgm:prSet>
      <dgm:spPr/>
    </dgm:pt>
    <dgm:pt modelId="{8D9C2017-63FC-4046-8466-64DD1D7528A8}" type="pres">
      <dgm:prSet presAssocID="{EF05494F-2C54-45B2-B7B5-8F297CFFFF22}" presName="sibTrans" presStyleCnt="0"/>
      <dgm:spPr/>
    </dgm:pt>
    <dgm:pt modelId="{BB5A24C4-41ED-4DC7-9D3C-86709DEE0961}" type="pres">
      <dgm:prSet presAssocID="{EFB0E13C-2239-4D06-8E9E-AD0D8D70C98E}" presName="node" presStyleLbl="node1" presStyleIdx="1" presStyleCnt="5">
        <dgm:presLayoutVars>
          <dgm:bulletEnabled val="1"/>
        </dgm:presLayoutVars>
      </dgm:prSet>
      <dgm:spPr/>
    </dgm:pt>
    <dgm:pt modelId="{67887A5E-49DA-4D8D-9912-59695DB743A0}" type="pres">
      <dgm:prSet presAssocID="{AF082B35-E2FD-4A11-8D0C-32571EF82DE9}" presName="sibTrans" presStyleCnt="0"/>
      <dgm:spPr/>
    </dgm:pt>
    <dgm:pt modelId="{ED96633E-96A5-4449-A2FA-228C87B6B413}" type="pres">
      <dgm:prSet presAssocID="{475A22D2-49C6-44F6-9D11-A3E8D95CFDD9}" presName="node" presStyleLbl="node1" presStyleIdx="2" presStyleCnt="5">
        <dgm:presLayoutVars>
          <dgm:bulletEnabled val="1"/>
        </dgm:presLayoutVars>
      </dgm:prSet>
      <dgm:spPr/>
    </dgm:pt>
    <dgm:pt modelId="{AC73B4FD-BA29-4CDC-A0C4-0349A164540A}" type="pres">
      <dgm:prSet presAssocID="{5332AA0F-1B34-49B1-B2DF-BF80232B55DE}" presName="sibTrans" presStyleCnt="0"/>
      <dgm:spPr/>
    </dgm:pt>
    <dgm:pt modelId="{C217F2CD-C467-425D-A4F3-5E77A09EEA54}" type="pres">
      <dgm:prSet presAssocID="{5A54E405-3459-4A6E-A48E-67AAC38BA09A}" presName="node" presStyleLbl="node1" presStyleIdx="3" presStyleCnt="5">
        <dgm:presLayoutVars>
          <dgm:bulletEnabled val="1"/>
        </dgm:presLayoutVars>
      </dgm:prSet>
      <dgm:spPr/>
    </dgm:pt>
    <dgm:pt modelId="{97095A7C-E38E-4491-A3F2-8934DFDA5318}" type="pres">
      <dgm:prSet presAssocID="{2E33F17E-E226-4682-844B-BAC9122DD681}" presName="sibTrans" presStyleCnt="0"/>
      <dgm:spPr/>
    </dgm:pt>
    <dgm:pt modelId="{2288A1AD-0496-4894-8877-61D464EF0A08}" type="pres">
      <dgm:prSet presAssocID="{3F89207A-E636-4C28-85A1-4B226D9BC0AE}" presName="node" presStyleLbl="node1" presStyleIdx="4" presStyleCnt="5">
        <dgm:presLayoutVars>
          <dgm:bulletEnabled val="1"/>
        </dgm:presLayoutVars>
      </dgm:prSet>
      <dgm:spPr/>
    </dgm:pt>
  </dgm:ptLst>
  <dgm:cxnLst>
    <dgm:cxn modelId="{DFEB7D06-AFAA-49E2-9B98-B2E895F7926C}" type="presOf" srcId="{3F89207A-E636-4C28-85A1-4B226D9BC0AE}" destId="{2288A1AD-0496-4894-8877-61D464EF0A08}" srcOrd="0" destOrd="0" presId="urn:microsoft.com/office/officeart/2005/8/layout/default"/>
    <dgm:cxn modelId="{66B56C11-A773-497B-A037-3FE431954AF4}" type="presOf" srcId="{10B02F54-0AFA-491F-88C2-2B75256EF902}" destId="{F128CE71-370E-4182-B8F1-28B2CEE261A9}" srcOrd="0" destOrd="0" presId="urn:microsoft.com/office/officeart/2005/8/layout/default"/>
    <dgm:cxn modelId="{774E5833-7FDD-42BE-B006-01EB7ECAA48F}" type="presOf" srcId="{EFB0E13C-2239-4D06-8E9E-AD0D8D70C98E}" destId="{BB5A24C4-41ED-4DC7-9D3C-86709DEE0961}" srcOrd="0" destOrd="0" presId="urn:microsoft.com/office/officeart/2005/8/layout/default"/>
    <dgm:cxn modelId="{54E4743C-8D11-4466-870D-E88F9DF2D6AF}" type="presOf" srcId="{976741F2-54EB-4BA6-AA6B-C519F5597254}" destId="{EA2CA235-2CFB-4034-B354-7814A651009B}" srcOrd="0" destOrd="0" presId="urn:microsoft.com/office/officeart/2005/8/layout/default"/>
    <dgm:cxn modelId="{8668853E-6681-43A7-A8ED-358FC9CEF7BC}" type="presOf" srcId="{475A22D2-49C6-44F6-9D11-A3E8D95CFDD9}" destId="{ED96633E-96A5-4449-A2FA-228C87B6B413}" srcOrd="0" destOrd="0" presId="urn:microsoft.com/office/officeart/2005/8/layout/default"/>
    <dgm:cxn modelId="{63D2F476-ECCF-4F5C-A807-C91DB247EF3F}" srcId="{10B02F54-0AFA-491F-88C2-2B75256EF902}" destId="{475A22D2-49C6-44F6-9D11-A3E8D95CFDD9}" srcOrd="2" destOrd="0" parTransId="{7F6E5732-A044-4DBB-B8E7-708ADB3E92B2}" sibTransId="{5332AA0F-1B34-49B1-B2DF-BF80232B55DE}"/>
    <dgm:cxn modelId="{978E278D-E62D-4523-968E-F80948A45653}" type="presOf" srcId="{5A54E405-3459-4A6E-A48E-67AAC38BA09A}" destId="{C217F2CD-C467-425D-A4F3-5E77A09EEA54}" srcOrd="0" destOrd="0" presId="urn:microsoft.com/office/officeart/2005/8/layout/default"/>
    <dgm:cxn modelId="{8D3DB291-25C7-4412-B099-9AC85279DB99}" srcId="{10B02F54-0AFA-491F-88C2-2B75256EF902}" destId="{5A54E405-3459-4A6E-A48E-67AAC38BA09A}" srcOrd="3" destOrd="0" parTransId="{9325618A-BCE6-457E-9BB2-4ECA46EF5A15}" sibTransId="{2E33F17E-E226-4682-844B-BAC9122DD681}"/>
    <dgm:cxn modelId="{6F60B9B1-86B3-4850-94A0-5D48022ECEEA}" srcId="{10B02F54-0AFA-491F-88C2-2B75256EF902}" destId="{976741F2-54EB-4BA6-AA6B-C519F5597254}" srcOrd="0" destOrd="0" parTransId="{ADB885F2-DB26-460A-8808-EF971F80D80B}" sibTransId="{EF05494F-2C54-45B2-B7B5-8F297CFFFF22}"/>
    <dgm:cxn modelId="{368C22B6-78A9-4E4E-AECB-080AA3715E6C}" srcId="{10B02F54-0AFA-491F-88C2-2B75256EF902}" destId="{EFB0E13C-2239-4D06-8E9E-AD0D8D70C98E}" srcOrd="1" destOrd="0" parTransId="{EBB33637-C9AB-4CC5-998E-1197444B7DA4}" sibTransId="{AF082B35-E2FD-4A11-8D0C-32571EF82DE9}"/>
    <dgm:cxn modelId="{DFF890E4-B505-43BE-9DDA-9C658C3B2D95}" srcId="{10B02F54-0AFA-491F-88C2-2B75256EF902}" destId="{3F89207A-E636-4C28-85A1-4B226D9BC0AE}" srcOrd="4" destOrd="0" parTransId="{4C40D500-3A86-4B96-94E5-CC0CD4614538}" sibTransId="{6C837487-57D4-4832-8106-38BDF923C4C2}"/>
    <dgm:cxn modelId="{BDB6A0E3-6147-46CA-9692-6F702CA87E8C}" type="presParOf" srcId="{F128CE71-370E-4182-B8F1-28B2CEE261A9}" destId="{EA2CA235-2CFB-4034-B354-7814A651009B}" srcOrd="0" destOrd="0" presId="urn:microsoft.com/office/officeart/2005/8/layout/default"/>
    <dgm:cxn modelId="{AA731E05-4490-47A0-A6D2-DD524A758F6A}" type="presParOf" srcId="{F128CE71-370E-4182-B8F1-28B2CEE261A9}" destId="{8D9C2017-63FC-4046-8466-64DD1D7528A8}" srcOrd="1" destOrd="0" presId="urn:microsoft.com/office/officeart/2005/8/layout/default"/>
    <dgm:cxn modelId="{312776E8-CE2F-4680-BB1C-E4273920251A}" type="presParOf" srcId="{F128CE71-370E-4182-B8F1-28B2CEE261A9}" destId="{BB5A24C4-41ED-4DC7-9D3C-86709DEE0961}" srcOrd="2" destOrd="0" presId="urn:microsoft.com/office/officeart/2005/8/layout/default"/>
    <dgm:cxn modelId="{E22047F2-B4CC-4EFF-85FE-7AD2E10F0C53}" type="presParOf" srcId="{F128CE71-370E-4182-B8F1-28B2CEE261A9}" destId="{67887A5E-49DA-4D8D-9912-59695DB743A0}" srcOrd="3" destOrd="0" presId="urn:microsoft.com/office/officeart/2005/8/layout/default"/>
    <dgm:cxn modelId="{C460C7EE-5525-4455-A2A0-55401B0DCD84}" type="presParOf" srcId="{F128CE71-370E-4182-B8F1-28B2CEE261A9}" destId="{ED96633E-96A5-4449-A2FA-228C87B6B413}" srcOrd="4" destOrd="0" presId="urn:microsoft.com/office/officeart/2005/8/layout/default"/>
    <dgm:cxn modelId="{4FF141E1-9D9E-4E1D-808A-FD74291889EB}" type="presParOf" srcId="{F128CE71-370E-4182-B8F1-28B2CEE261A9}" destId="{AC73B4FD-BA29-4CDC-A0C4-0349A164540A}" srcOrd="5" destOrd="0" presId="urn:microsoft.com/office/officeart/2005/8/layout/default"/>
    <dgm:cxn modelId="{B76229C9-3C97-493F-88B0-2E8BA8B5C6FF}" type="presParOf" srcId="{F128CE71-370E-4182-B8F1-28B2CEE261A9}" destId="{C217F2CD-C467-425D-A4F3-5E77A09EEA54}" srcOrd="6" destOrd="0" presId="urn:microsoft.com/office/officeart/2005/8/layout/default"/>
    <dgm:cxn modelId="{5CBE941B-46BD-4222-BBC4-066C3BC97284}" type="presParOf" srcId="{F128CE71-370E-4182-B8F1-28B2CEE261A9}" destId="{97095A7C-E38E-4491-A3F2-8934DFDA5318}" srcOrd="7" destOrd="0" presId="urn:microsoft.com/office/officeart/2005/8/layout/default"/>
    <dgm:cxn modelId="{484F32FB-C263-403C-8D71-7502E32FD441}" type="presParOf" srcId="{F128CE71-370E-4182-B8F1-28B2CEE261A9}" destId="{2288A1AD-0496-4894-8877-61D464EF0A08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BB15256-0BD1-4E33-83A0-034FF6C84D0E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24779FD0-8A13-4BAA-923A-E1BB5E51FB7F}">
      <dgm:prSet/>
      <dgm:spPr/>
      <dgm:t>
        <a:bodyPr/>
        <a:lstStyle/>
        <a:p>
          <a:r>
            <a:rPr lang="en-GB"/>
            <a:t>For the SAP S/4HANA Cloud, Single Tenant Edition deployment scenario the customer has the option of BYOL (Bring your own License) model.</a:t>
          </a:r>
          <a:endParaRPr lang="en-US"/>
        </a:p>
      </dgm:t>
    </dgm:pt>
    <dgm:pt modelId="{85F02E0F-1F26-419C-A75C-FBD802E456E0}" type="parTrans" cxnId="{A0C22F89-E694-4F14-905F-B8151A97FE89}">
      <dgm:prSet/>
      <dgm:spPr/>
      <dgm:t>
        <a:bodyPr/>
        <a:lstStyle/>
        <a:p>
          <a:endParaRPr lang="en-US"/>
        </a:p>
      </dgm:t>
    </dgm:pt>
    <dgm:pt modelId="{E2A6FBBA-630E-4CB3-9417-1FA3978A4A7A}" type="sibTrans" cxnId="{A0C22F89-E694-4F14-905F-B8151A97FE89}">
      <dgm:prSet/>
      <dgm:spPr/>
      <dgm:t>
        <a:bodyPr/>
        <a:lstStyle/>
        <a:p>
          <a:endParaRPr lang="en-US"/>
        </a:p>
      </dgm:t>
    </dgm:pt>
    <dgm:pt modelId="{73BF97E8-3919-4C46-9711-E5B837E6DFBA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S/4HANA Cloud, Single Tenant Edition has a different scope from SAP S/4HANA Cloud</a:t>
          </a:r>
          <a:endParaRPr lang="en-US" dirty="0">
            <a:highlight>
              <a:srgbClr val="FF0000"/>
            </a:highlight>
          </a:endParaRPr>
        </a:p>
      </dgm:t>
    </dgm:pt>
    <dgm:pt modelId="{9DBFA266-DBDD-4642-B2F4-5D3A5ABD6EED}" type="parTrans" cxnId="{540F9F72-7BFD-4B82-B80F-0FC16E30D768}">
      <dgm:prSet/>
      <dgm:spPr/>
      <dgm:t>
        <a:bodyPr/>
        <a:lstStyle/>
        <a:p>
          <a:endParaRPr lang="en-US"/>
        </a:p>
      </dgm:t>
    </dgm:pt>
    <dgm:pt modelId="{85F4AF4E-20FB-4AEC-8AEA-5BD1A200E3FF}" type="sibTrans" cxnId="{540F9F72-7BFD-4B82-B80F-0FC16E30D768}">
      <dgm:prSet/>
      <dgm:spPr/>
      <dgm:t>
        <a:bodyPr/>
        <a:lstStyle/>
        <a:p>
          <a:endParaRPr lang="en-US"/>
        </a:p>
      </dgm:t>
    </dgm:pt>
    <dgm:pt modelId="{EE57A5D4-28CE-4E78-935B-64E31FAB30B6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On SAP S/4HANA Cloud, Single Tenant Edition, the infrastructure, SAP HANA database, SAP S/4HANA application and network are dedicated to, and run for a single customer</a:t>
          </a:r>
          <a:endParaRPr lang="en-US" dirty="0">
            <a:highlight>
              <a:srgbClr val="FF0000"/>
            </a:highlight>
          </a:endParaRPr>
        </a:p>
      </dgm:t>
    </dgm:pt>
    <dgm:pt modelId="{C8616FED-1073-4860-8B4E-B0C720209690}" type="parTrans" cxnId="{B2E68B5D-8CC8-4C42-BB7B-8AA9061F4820}">
      <dgm:prSet/>
      <dgm:spPr/>
      <dgm:t>
        <a:bodyPr/>
        <a:lstStyle/>
        <a:p>
          <a:endParaRPr lang="en-US"/>
        </a:p>
      </dgm:t>
    </dgm:pt>
    <dgm:pt modelId="{707F96F1-E00E-4B3C-8138-67A536258023}" type="sibTrans" cxnId="{B2E68B5D-8CC8-4C42-BB7B-8AA9061F4820}">
      <dgm:prSet/>
      <dgm:spPr/>
      <dgm:t>
        <a:bodyPr/>
        <a:lstStyle/>
        <a:p>
          <a:endParaRPr lang="en-US"/>
        </a:p>
      </dgm:t>
    </dgm:pt>
    <dgm:pt modelId="{FC9C502E-3E76-4830-9FF5-8D94453E2DF5}">
      <dgm:prSet/>
      <dgm:spPr/>
      <dgm:t>
        <a:bodyPr/>
        <a:lstStyle/>
        <a:p>
          <a:r>
            <a:rPr lang="en-GB"/>
            <a:t>Selling Indirect via PE SELL (Resell) is not available for SAP S/4HANA Cloud, Single Tenant Edition</a:t>
          </a:r>
          <a:endParaRPr lang="en-US"/>
        </a:p>
      </dgm:t>
    </dgm:pt>
    <dgm:pt modelId="{5E225B74-0CBB-4F77-AB1F-DF0C6E676B46}" type="parTrans" cxnId="{020E1B43-B637-4BFD-8D80-DD3B8AE84923}">
      <dgm:prSet/>
      <dgm:spPr/>
      <dgm:t>
        <a:bodyPr/>
        <a:lstStyle/>
        <a:p>
          <a:endParaRPr lang="en-US"/>
        </a:p>
      </dgm:t>
    </dgm:pt>
    <dgm:pt modelId="{E59C5135-1544-4E22-B729-408B515B6C4F}" type="sibTrans" cxnId="{020E1B43-B637-4BFD-8D80-DD3B8AE84923}">
      <dgm:prSet/>
      <dgm:spPr/>
      <dgm:t>
        <a:bodyPr/>
        <a:lstStyle/>
        <a:p>
          <a:endParaRPr lang="en-US"/>
        </a:p>
      </dgm:t>
    </dgm:pt>
    <dgm:pt modelId="{A734F696-F04E-4BCF-9F91-C3DA2D19D8C9}" type="pres">
      <dgm:prSet presAssocID="{7BB15256-0BD1-4E33-83A0-034FF6C84D0E}" presName="diagram" presStyleCnt="0">
        <dgm:presLayoutVars>
          <dgm:dir/>
          <dgm:resizeHandles val="exact"/>
        </dgm:presLayoutVars>
      </dgm:prSet>
      <dgm:spPr/>
    </dgm:pt>
    <dgm:pt modelId="{09EE0059-0296-438C-852C-88A42B3815EA}" type="pres">
      <dgm:prSet presAssocID="{24779FD0-8A13-4BAA-923A-E1BB5E51FB7F}" presName="node" presStyleLbl="node1" presStyleIdx="0" presStyleCnt="4">
        <dgm:presLayoutVars>
          <dgm:bulletEnabled val="1"/>
        </dgm:presLayoutVars>
      </dgm:prSet>
      <dgm:spPr/>
    </dgm:pt>
    <dgm:pt modelId="{F1F0E479-B9E1-4D3B-8D0D-2E0B3450844B}" type="pres">
      <dgm:prSet presAssocID="{E2A6FBBA-630E-4CB3-9417-1FA3978A4A7A}" presName="sibTrans" presStyleCnt="0"/>
      <dgm:spPr/>
    </dgm:pt>
    <dgm:pt modelId="{EFE4F0AF-02A6-46CC-A564-A6A8D84392EE}" type="pres">
      <dgm:prSet presAssocID="{73BF97E8-3919-4C46-9711-E5B837E6DFBA}" presName="node" presStyleLbl="node1" presStyleIdx="1" presStyleCnt="4">
        <dgm:presLayoutVars>
          <dgm:bulletEnabled val="1"/>
        </dgm:presLayoutVars>
      </dgm:prSet>
      <dgm:spPr/>
    </dgm:pt>
    <dgm:pt modelId="{434A263A-C091-4A89-80B8-65C4CAD0EDF4}" type="pres">
      <dgm:prSet presAssocID="{85F4AF4E-20FB-4AEC-8AEA-5BD1A200E3FF}" presName="sibTrans" presStyleCnt="0"/>
      <dgm:spPr/>
    </dgm:pt>
    <dgm:pt modelId="{978A6C69-1928-45A1-91B4-F91F2F5A62B4}" type="pres">
      <dgm:prSet presAssocID="{EE57A5D4-28CE-4E78-935B-64E31FAB30B6}" presName="node" presStyleLbl="node1" presStyleIdx="2" presStyleCnt="4">
        <dgm:presLayoutVars>
          <dgm:bulletEnabled val="1"/>
        </dgm:presLayoutVars>
      </dgm:prSet>
      <dgm:spPr/>
    </dgm:pt>
    <dgm:pt modelId="{6A721AE6-33C1-4FCC-BCA9-8B4C06B493E2}" type="pres">
      <dgm:prSet presAssocID="{707F96F1-E00E-4B3C-8138-67A536258023}" presName="sibTrans" presStyleCnt="0"/>
      <dgm:spPr/>
    </dgm:pt>
    <dgm:pt modelId="{C117172A-F85D-4766-8C4F-25FB80CE89B1}" type="pres">
      <dgm:prSet presAssocID="{FC9C502E-3E76-4830-9FF5-8D94453E2DF5}" presName="node" presStyleLbl="node1" presStyleIdx="3" presStyleCnt="4">
        <dgm:presLayoutVars>
          <dgm:bulletEnabled val="1"/>
        </dgm:presLayoutVars>
      </dgm:prSet>
      <dgm:spPr/>
    </dgm:pt>
  </dgm:ptLst>
  <dgm:cxnLst>
    <dgm:cxn modelId="{6CC0CD5C-DE0A-48A5-ABBA-A1AC2A4B5D10}" type="presOf" srcId="{73BF97E8-3919-4C46-9711-E5B837E6DFBA}" destId="{EFE4F0AF-02A6-46CC-A564-A6A8D84392EE}" srcOrd="0" destOrd="0" presId="urn:microsoft.com/office/officeart/2005/8/layout/default"/>
    <dgm:cxn modelId="{B2E68B5D-8CC8-4C42-BB7B-8AA9061F4820}" srcId="{7BB15256-0BD1-4E33-83A0-034FF6C84D0E}" destId="{EE57A5D4-28CE-4E78-935B-64E31FAB30B6}" srcOrd="2" destOrd="0" parTransId="{C8616FED-1073-4860-8B4E-B0C720209690}" sibTransId="{707F96F1-E00E-4B3C-8138-67A536258023}"/>
    <dgm:cxn modelId="{020E1B43-B637-4BFD-8D80-DD3B8AE84923}" srcId="{7BB15256-0BD1-4E33-83A0-034FF6C84D0E}" destId="{FC9C502E-3E76-4830-9FF5-8D94453E2DF5}" srcOrd="3" destOrd="0" parTransId="{5E225B74-0CBB-4F77-AB1F-DF0C6E676B46}" sibTransId="{E59C5135-1544-4E22-B729-408B515B6C4F}"/>
    <dgm:cxn modelId="{540F9F72-7BFD-4B82-B80F-0FC16E30D768}" srcId="{7BB15256-0BD1-4E33-83A0-034FF6C84D0E}" destId="{73BF97E8-3919-4C46-9711-E5B837E6DFBA}" srcOrd="1" destOrd="0" parTransId="{9DBFA266-DBDD-4642-B2F4-5D3A5ABD6EED}" sibTransId="{85F4AF4E-20FB-4AEC-8AEA-5BD1A200E3FF}"/>
    <dgm:cxn modelId="{3716A281-E64B-4FAB-BB6F-9A4BF66552F2}" type="presOf" srcId="{7BB15256-0BD1-4E33-83A0-034FF6C84D0E}" destId="{A734F696-F04E-4BCF-9F91-C3DA2D19D8C9}" srcOrd="0" destOrd="0" presId="urn:microsoft.com/office/officeart/2005/8/layout/default"/>
    <dgm:cxn modelId="{A0C22F89-E694-4F14-905F-B8151A97FE89}" srcId="{7BB15256-0BD1-4E33-83A0-034FF6C84D0E}" destId="{24779FD0-8A13-4BAA-923A-E1BB5E51FB7F}" srcOrd="0" destOrd="0" parTransId="{85F02E0F-1F26-419C-A75C-FBD802E456E0}" sibTransId="{E2A6FBBA-630E-4CB3-9417-1FA3978A4A7A}"/>
    <dgm:cxn modelId="{23F00F8D-7EC4-4DF8-BCAF-1290CA214C48}" type="presOf" srcId="{24779FD0-8A13-4BAA-923A-E1BB5E51FB7F}" destId="{09EE0059-0296-438C-852C-88A42B3815EA}" srcOrd="0" destOrd="0" presId="urn:microsoft.com/office/officeart/2005/8/layout/default"/>
    <dgm:cxn modelId="{9047D3B6-A8CF-4056-A19F-56F07D652CDD}" type="presOf" srcId="{EE57A5D4-28CE-4E78-935B-64E31FAB30B6}" destId="{978A6C69-1928-45A1-91B4-F91F2F5A62B4}" srcOrd="0" destOrd="0" presId="urn:microsoft.com/office/officeart/2005/8/layout/default"/>
    <dgm:cxn modelId="{8878F4B7-49C7-4CE2-AC17-119A65EC5CA0}" type="presOf" srcId="{FC9C502E-3E76-4830-9FF5-8D94453E2DF5}" destId="{C117172A-F85D-4766-8C4F-25FB80CE89B1}" srcOrd="0" destOrd="0" presId="urn:microsoft.com/office/officeart/2005/8/layout/default"/>
    <dgm:cxn modelId="{7E1F1493-6440-494A-88BD-C65B7DCCAE23}" type="presParOf" srcId="{A734F696-F04E-4BCF-9F91-C3DA2D19D8C9}" destId="{09EE0059-0296-438C-852C-88A42B3815EA}" srcOrd="0" destOrd="0" presId="urn:microsoft.com/office/officeart/2005/8/layout/default"/>
    <dgm:cxn modelId="{F493F188-9573-4DC7-80EA-D2F439969667}" type="presParOf" srcId="{A734F696-F04E-4BCF-9F91-C3DA2D19D8C9}" destId="{F1F0E479-B9E1-4D3B-8D0D-2E0B3450844B}" srcOrd="1" destOrd="0" presId="urn:microsoft.com/office/officeart/2005/8/layout/default"/>
    <dgm:cxn modelId="{EC2DC205-7455-433A-83A5-E442D2C13496}" type="presParOf" srcId="{A734F696-F04E-4BCF-9F91-C3DA2D19D8C9}" destId="{EFE4F0AF-02A6-46CC-A564-A6A8D84392EE}" srcOrd="2" destOrd="0" presId="urn:microsoft.com/office/officeart/2005/8/layout/default"/>
    <dgm:cxn modelId="{562B5CA0-7455-4C75-804D-7E49419EFE3E}" type="presParOf" srcId="{A734F696-F04E-4BCF-9F91-C3DA2D19D8C9}" destId="{434A263A-C091-4A89-80B8-65C4CAD0EDF4}" srcOrd="3" destOrd="0" presId="urn:microsoft.com/office/officeart/2005/8/layout/default"/>
    <dgm:cxn modelId="{0D355650-260A-4E0F-B678-DD84B3B00EF6}" type="presParOf" srcId="{A734F696-F04E-4BCF-9F91-C3DA2D19D8C9}" destId="{978A6C69-1928-45A1-91B4-F91F2F5A62B4}" srcOrd="4" destOrd="0" presId="urn:microsoft.com/office/officeart/2005/8/layout/default"/>
    <dgm:cxn modelId="{C0E6C77C-0F0F-41F3-B4F7-A2FBAADA94EE}" type="presParOf" srcId="{A734F696-F04E-4BCF-9F91-C3DA2D19D8C9}" destId="{6A721AE6-33C1-4FCC-BCA9-8B4C06B493E2}" srcOrd="5" destOrd="0" presId="urn:microsoft.com/office/officeart/2005/8/layout/default"/>
    <dgm:cxn modelId="{74C23BEA-BFB1-457F-AF84-FFB3A52D4E3A}" type="presParOf" srcId="{A734F696-F04E-4BCF-9F91-C3DA2D19D8C9}" destId="{C117172A-F85D-4766-8C4F-25FB80CE89B1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E3A27CB-08C9-414C-908B-8ABA210ADF28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FE6CDE9-64EC-4D4F-816F-F17B729CF9E6}">
      <dgm:prSet/>
      <dgm:spPr/>
      <dgm:t>
        <a:bodyPr/>
        <a:lstStyle/>
        <a:p>
          <a:r>
            <a:rPr lang="en-GB" dirty="0"/>
            <a:t>When a system copy or brownfield implementations are required by the customer.</a:t>
          </a:r>
          <a:endParaRPr lang="en-US" dirty="0"/>
        </a:p>
      </dgm:t>
    </dgm:pt>
    <dgm:pt modelId="{80DCE22C-CAB4-4F15-8C1C-E6F0B9789F2C}" type="parTrans" cxnId="{3293C85F-04C8-452E-87D2-E5BB6EC8C1E2}">
      <dgm:prSet/>
      <dgm:spPr/>
      <dgm:t>
        <a:bodyPr/>
        <a:lstStyle/>
        <a:p>
          <a:endParaRPr lang="en-US"/>
        </a:p>
      </dgm:t>
    </dgm:pt>
    <dgm:pt modelId="{3A214FC0-C2D6-480D-A1B6-2301E27543D7}" type="sibTrans" cxnId="{3293C85F-04C8-452E-87D2-E5BB6EC8C1E2}">
      <dgm:prSet/>
      <dgm:spPr/>
      <dgm:t>
        <a:bodyPr/>
        <a:lstStyle/>
        <a:p>
          <a:endParaRPr lang="en-US"/>
        </a:p>
      </dgm:t>
    </dgm:pt>
    <dgm:pt modelId="{AB450456-1954-4EF5-BED9-397AA0109726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When customer ultimately wants to move to S/4HANA Cloud</a:t>
          </a:r>
          <a:endParaRPr lang="en-US" dirty="0">
            <a:highlight>
              <a:srgbClr val="FF0000"/>
            </a:highlight>
          </a:endParaRPr>
        </a:p>
      </dgm:t>
    </dgm:pt>
    <dgm:pt modelId="{6AB78478-51D5-4918-BE6C-57E240D282C4}" type="parTrans" cxnId="{1E22B891-DF7D-4BD8-9D02-32AEA96E9051}">
      <dgm:prSet/>
      <dgm:spPr/>
      <dgm:t>
        <a:bodyPr/>
        <a:lstStyle/>
        <a:p>
          <a:endParaRPr lang="en-US"/>
        </a:p>
      </dgm:t>
    </dgm:pt>
    <dgm:pt modelId="{739A5A63-07CC-48FD-99C9-71A4D5BE6747}" type="sibTrans" cxnId="{1E22B891-DF7D-4BD8-9D02-32AEA96E9051}">
      <dgm:prSet/>
      <dgm:spPr/>
      <dgm:t>
        <a:bodyPr/>
        <a:lstStyle/>
        <a:p>
          <a:endParaRPr lang="en-US"/>
        </a:p>
      </dgm:t>
    </dgm:pt>
    <dgm:pt modelId="{CDDC5A7A-A812-47DC-807B-F41115493074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When customer is looking for proactive application managed services built into their </a:t>
          </a:r>
          <a:r>
            <a:rPr lang="en-GB" dirty="0" err="1">
              <a:highlight>
                <a:srgbClr val="FF0000"/>
              </a:highlight>
            </a:rPr>
            <a:t>subscrption</a:t>
          </a:r>
          <a:r>
            <a:rPr lang="en-GB" dirty="0">
              <a:highlight>
                <a:srgbClr val="FF0000"/>
              </a:highlight>
            </a:rPr>
            <a:t> price</a:t>
          </a:r>
          <a:endParaRPr lang="en-US" dirty="0">
            <a:highlight>
              <a:srgbClr val="FF0000"/>
            </a:highlight>
          </a:endParaRPr>
        </a:p>
      </dgm:t>
    </dgm:pt>
    <dgm:pt modelId="{2AB63598-1585-4384-A4BE-88825E80E903}" type="parTrans" cxnId="{EC72C632-B371-48BC-A8AD-47FB7487AD98}">
      <dgm:prSet/>
      <dgm:spPr/>
      <dgm:t>
        <a:bodyPr/>
        <a:lstStyle/>
        <a:p>
          <a:endParaRPr lang="en-US"/>
        </a:p>
      </dgm:t>
    </dgm:pt>
    <dgm:pt modelId="{CEB111AC-996D-4146-AA4F-8DB0BD14531C}" type="sibTrans" cxnId="{EC72C632-B371-48BC-A8AD-47FB7487AD98}">
      <dgm:prSet/>
      <dgm:spPr/>
      <dgm:t>
        <a:bodyPr/>
        <a:lstStyle/>
        <a:p>
          <a:endParaRPr lang="en-US"/>
        </a:p>
      </dgm:t>
    </dgm:pt>
    <dgm:pt modelId="{1AF5D70A-4A8D-4672-AF3A-932923211E11}">
      <dgm:prSet/>
      <dgm:spPr/>
      <dgm:t>
        <a:bodyPr/>
        <a:lstStyle/>
        <a:p>
          <a:r>
            <a:rPr lang="en-GB" dirty="0"/>
            <a:t>When the functionality required is not included in the STE portfolio.</a:t>
          </a:r>
          <a:endParaRPr lang="en-US" dirty="0"/>
        </a:p>
      </dgm:t>
    </dgm:pt>
    <dgm:pt modelId="{8D3DA301-72DA-4F0F-8C39-07909D19E3FE}" type="parTrans" cxnId="{A7CF576E-1CDD-4A16-A1B5-2DC1559A5D2A}">
      <dgm:prSet/>
      <dgm:spPr/>
      <dgm:t>
        <a:bodyPr/>
        <a:lstStyle/>
        <a:p>
          <a:endParaRPr lang="en-US"/>
        </a:p>
      </dgm:t>
    </dgm:pt>
    <dgm:pt modelId="{5FA4149F-D0F4-4C88-9E6F-99EAE329A923}" type="sibTrans" cxnId="{A7CF576E-1CDD-4A16-A1B5-2DC1559A5D2A}">
      <dgm:prSet/>
      <dgm:spPr/>
      <dgm:t>
        <a:bodyPr/>
        <a:lstStyle/>
        <a:p>
          <a:endParaRPr lang="en-US"/>
        </a:p>
      </dgm:t>
    </dgm:pt>
    <dgm:pt modelId="{A78302C7-14B8-4604-B3A5-D265BA683F5B}">
      <dgm:prSet/>
      <dgm:spPr/>
      <dgm:t>
        <a:bodyPr/>
        <a:lstStyle/>
        <a:p>
          <a:r>
            <a:rPr lang="en-GB" dirty="0"/>
            <a:t>When customer wants to use BYOL (Bring your Own Licence) model</a:t>
          </a:r>
          <a:endParaRPr lang="en-US" dirty="0"/>
        </a:p>
      </dgm:t>
    </dgm:pt>
    <dgm:pt modelId="{FF05B01C-F354-4447-B6A7-E6C30F795F30}" type="parTrans" cxnId="{39F34597-DE9B-4CFD-9E18-B5607EA57E19}">
      <dgm:prSet/>
      <dgm:spPr/>
      <dgm:t>
        <a:bodyPr/>
        <a:lstStyle/>
        <a:p>
          <a:endParaRPr lang="en-US"/>
        </a:p>
      </dgm:t>
    </dgm:pt>
    <dgm:pt modelId="{6179FD4A-2073-4A54-A1C1-93BC66E3E3E0}" type="sibTrans" cxnId="{39F34597-DE9B-4CFD-9E18-B5607EA57E19}">
      <dgm:prSet/>
      <dgm:spPr/>
      <dgm:t>
        <a:bodyPr/>
        <a:lstStyle/>
        <a:p>
          <a:endParaRPr lang="en-US"/>
        </a:p>
      </dgm:t>
    </dgm:pt>
    <dgm:pt modelId="{397E4BA8-7A8B-4C6F-AAB0-8D431A515240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When a Packaged Subscription Pricing is required</a:t>
          </a:r>
          <a:endParaRPr lang="en-US" dirty="0">
            <a:highlight>
              <a:srgbClr val="FF0000"/>
            </a:highlight>
          </a:endParaRPr>
        </a:p>
      </dgm:t>
    </dgm:pt>
    <dgm:pt modelId="{C08BC396-CB72-4DBC-B7FA-AB70CCFB0DBF}" type="parTrans" cxnId="{FC36CE7C-8648-4E01-854D-7559985DD0AF}">
      <dgm:prSet/>
      <dgm:spPr/>
      <dgm:t>
        <a:bodyPr/>
        <a:lstStyle/>
        <a:p>
          <a:endParaRPr lang="en-US"/>
        </a:p>
      </dgm:t>
    </dgm:pt>
    <dgm:pt modelId="{D24E8F9F-98B6-4AA8-AAEC-F26EED1B9EC1}" type="sibTrans" cxnId="{FC36CE7C-8648-4E01-854D-7559985DD0AF}">
      <dgm:prSet/>
      <dgm:spPr/>
      <dgm:t>
        <a:bodyPr/>
        <a:lstStyle/>
        <a:p>
          <a:endParaRPr lang="en-US"/>
        </a:p>
      </dgm:t>
    </dgm:pt>
    <dgm:pt modelId="{1B2C774F-0174-4CC2-BFC7-C1BCEDFBEA1A}">
      <dgm:prSet/>
      <dgm:spPr/>
      <dgm:t>
        <a:bodyPr/>
        <a:lstStyle/>
        <a:p>
          <a:r>
            <a:rPr lang="en-GB" dirty="0"/>
            <a:t>When customers need source code modifications</a:t>
          </a:r>
          <a:endParaRPr lang="en-US" dirty="0"/>
        </a:p>
      </dgm:t>
    </dgm:pt>
    <dgm:pt modelId="{0C0F06E6-D875-4E29-A4D9-EB41A83A3F71}" type="parTrans" cxnId="{FA32B134-5EDE-4DEE-B091-BAB8F99F2187}">
      <dgm:prSet/>
      <dgm:spPr/>
      <dgm:t>
        <a:bodyPr/>
        <a:lstStyle/>
        <a:p>
          <a:endParaRPr lang="en-US"/>
        </a:p>
      </dgm:t>
    </dgm:pt>
    <dgm:pt modelId="{3075C0B2-4C14-4B6A-B429-42912E0D1868}" type="sibTrans" cxnId="{FA32B134-5EDE-4DEE-B091-BAB8F99F2187}">
      <dgm:prSet/>
      <dgm:spPr/>
      <dgm:t>
        <a:bodyPr/>
        <a:lstStyle/>
        <a:p>
          <a:endParaRPr lang="en-US"/>
        </a:p>
      </dgm:t>
    </dgm:pt>
    <dgm:pt modelId="{0C93F581-5373-460D-8D95-ADBDD7F4BD4B}" type="pres">
      <dgm:prSet presAssocID="{FE3A27CB-08C9-414C-908B-8ABA210ADF28}" presName="diagram" presStyleCnt="0">
        <dgm:presLayoutVars>
          <dgm:dir/>
          <dgm:resizeHandles val="exact"/>
        </dgm:presLayoutVars>
      </dgm:prSet>
      <dgm:spPr/>
    </dgm:pt>
    <dgm:pt modelId="{85D072E0-2277-4AF4-AB23-7D46D13384DB}" type="pres">
      <dgm:prSet presAssocID="{1FE6CDE9-64EC-4D4F-816F-F17B729CF9E6}" presName="node" presStyleLbl="node1" presStyleIdx="0" presStyleCnt="7">
        <dgm:presLayoutVars>
          <dgm:bulletEnabled val="1"/>
        </dgm:presLayoutVars>
      </dgm:prSet>
      <dgm:spPr/>
    </dgm:pt>
    <dgm:pt modelId="{F0A74CE6-90B0-4F8B-8DF3-A07F3DE98785}" type="pres">
      <dgm:prSet presAssocID="{3A214FC0-C2D6-480D-A1B6-2301E27543D7}" presName="sibTrans" presStyleCnt="0"/>
      <dgm:spPr/>
    </dgm:pt>
    <dgm:pt modelId="{BEBD25D3-7E4C-4572-9329-B3B29A70B00F}" type="pres">
      <dgm:prSet presAssocID="{AB450456-1954-4EF5-BED9-397AA0109726}" presName="node" presStyleLbl="node1" presStyleIdx="1" presStyleCnt="7">
        <dgm:presLayoutVars>
          <dgm:bulletEnabled val="1"/>
        </dgm:presLayoutVars>
      </dgm:prSet>
      <dgm:spPr/>
    </dgm:pt>
    <dgm:pt modelId="{685D2BD5-39D1-4885-BF70-9487FDEFF59D}" type="pres">
      <dgm:prSet presAssocID="{739A5A63-07CC-48FD-99C9-71A4D5BE6747}" presName="sibTrans" presStyleCnt="0"/>
      <dgm:spPr/>
    </dgm:pt>
    <dgm:pt modelId="{1D297385-6DC1-4C8B-8763-33106BF32D1F}" type="pres">
      <dgm:prSet presAssocID="{CDDC5A7A-A812-47DC-807B-F41115493074}" presName="node" presStyleLbl="node1" presStyleIdx="2" presStyleCnt="7">
        <dgm:presLayoutVars>
          <dgm:bulletEnabled val="1"/>
        </dgm:presLayoutVars>
      </dgm:prSet>
      <dgm:spPr/>
    </dgm:pt>
    <dgm:pt modelId="{B85B5639-8900-483A-A3C3-8D181D8B43EC}" type="pres">
      <dgm:prSet presAssocID="{CEB111AC-996D-4146-AA4F-8DB0BD14531C}" presName="sibTrans" presStyleCnt="0"/>
      <dgm:spPr/>
    </dgm:pt>
    <dgm:pt modelId="{2A054D41-2289-4A4A-A8D6-16DC7D88FBD6}" type="pres">
      <dgm:prSet presAssocID="{1AF5D70A-4A8D-4672-AF3A-932923211E11}" presName="node" presStyleLbl="node1" presStyleIdx="3" presStyleCnt="7">
        <dgm:presLayoutVars>
          <dgm:bulletEnabled val="1"/>
        </dgm:presLayoutVars>
      </dgm:prSet>
      <dgm:spPr/>
    </dgm:pt>
    <dgm:pt modelId="{D2AB471A-02D0-4675-ACA6-8F2173EEEE3E}" type="pres">
      <dgm:prSet presAssocID="{5FA4149F-D0F4-4C88-9E6F-99EAE329A923}" presName="sibTrans" presStyleCnt="0"/>
      <dgm:spPr/>
    </dgm:pt>
    <dgm:pt modelId="{1BC0B54B-9712-4C96-B17F-DB455EBFD9D6}" type="pres">
      <dgm:prSet presAssocID="{A78302C7-14B8-4604-B3A5-D265BA683F5B}" presName="node" presStyleLbl="node1" presStyleIdx="4" presStyleCnt="7">
        <dgm:presLayoutVars>
          <dgm:bulletEnabled val="1"/>
        </dgm:presLayoutVars>
      </dgm:prSet>
      <dgm:spPr/>
    </dgm:pt>
    <dgm:pt modelId="{26C95505-4556-40BF-AE4A-A85AFFECFF2F}" type="pres">
      <dgm:prSet presAssocID="{6179FD4A-2073-4A54-A1C1-93BC66E3E3E0}" presName="sibTrans" presStyleCnt="0"/>
      <dgm:spPr/>
    </dgm:pt>
    <dgm:pt modelId="{34CE615C-7503-4D2C-A331-5ABE3D537395}" type="pres">
      <dgm:prSet presAssocID="{397E4BA8-7A8B-4C6F-AAB0-8D431A515240}" presName="node" presStyleLbl="node1" presStyleIdx="5" presStyleCnt="7">
        <dgm:presLayoutVars>
          <dgm:bulletEnabled val="1"/>
        </dgm:presLayoutVars>
      </dgm:prSet>
      <dgm:spPr/>
    </dgm:pt>
    <dgm:pt modelId="{0BB64120-339D-4BC4-9D68-B2E0A386BD73}" type="pres">
      <dgm:prSet presAssocID="{D24E8F9F-98B6-4AA8-AAEC-F26EED1B9EC1}" presName="sibTrans" presStyleCnt="0"/>
      <dgm:spPr/>
    </dgm:pt>
    <dgm:pt modelId="{A64E9E39-BD29-4839-B2CC-82D3AA1272E7}" type="pres">
      <dgm:prSet presAssocID="{1B2C774F-0174-4CC2-BFC7-C1BCEDFBEA1A}" presName="node" presStyleLbl="node1" presStyleIdx="6" presStyleCnt="7">
        <dgm:presLayoutVars>
          <dgm:bulletEnabled val="1"/>
        </dgm:presLayoutVars>
      </dgm:prSet>
      <dgm:spPr/>
    </dgm:pt>
  </dgm:ptLst>
  <dgm:cxnLst>
    <dgm:cxn modelId="{35E80704-0B6A-4543-9863-58F6646250D2}" type="presOf" srcId="{A78302C7-14B8-4604-B3A5-D265BA683F5B}" destId="{1BC0B54B-9712-4C96-B17F-DB455EBFD9D6}" srcOrd="0" destOrd="0" presId="urn:microsoft.com/office/officeart/2005/8/layout/default"/>
    <dgm:cxn modelId="{AED51A07-E58E-482F-943E-28CC2B4671C1}" type="presOf" srcId="{AB450456-1954-4EF5-BED9-397AA0109726}" destId="{BEBD25D3-7E4C-4572-9329-B3B29A70B00F}" srcOrd="0" destOrd="0" presId="urn:microsoft.com/office/officeart/2005/8/layout/default"/>
    <dgm:cxn modelId="{EC72C632-B371-48BC-A8AD-47FB7487AD98}" srcId="{FE3A27CB-08C9-414C-908B-8ABA210ADF28}" destId="{CDDC5A7A-A812-47DC-807B-F41115493074}" srcOrd="2" destOrd="0" parTransId="{2AB63598-1585-4384-A4BE-88825E80E903}" sibTransId="{CEB111AC-996D-4146-AA4F-8DB0BD14531C}"/>
    <dgm:cxn modelId="{FA32B134-5EDE-4DEE-B091-BAB8F99F2187}" srcId="{FE3A27CB-08C9-414C-908B-8ABA210ADF28}" destId="{1B2C774F-0174-4CC2-BFC7-C1BCEDFBEA1A}" srcOrd="6" destOrd="0" parTransId="{0C0F06E6-D875-4E29-A4D9-EB41A83A3F71}" sibTransId="{3075C0B2-4C14-4B6A-B429-42912E0D1868}"/>
    <dgm:cxn modelId="{3293C85F-04C8-452E-87D2-E5BB6EC8C1E2}" srcId="{FE3A27CB-08C9-414C-908B-8ABA210ADF28}" destId="{1FE6CDE9-64EC-4D4F-816F-F17B729CF9E6}" srcOrd="0" destOrd="0" parTransId="{80DCE22C-CAB4-4F15-8C1C-E6F0B9789F2C}" sibTransId="{3A214FC0-C2D6-480D-A1B6-2301E27543D7}"/>
    <dgm:cxn modelId="{F994E366-4985-4C2B-A9FA-58B4D91AF3B2}" type="presOf" srcId="{FE3A27CB-08C9-414C-908B-8ABA210ADF28}" destId="{0C93F581-5373-460D-8D95-ADBDD7F4BD4B}" srcOrd="0" destOrd="0" presId="urn:microsoft.com/office/officeart/2005/8/layout/default"/>
    <dgm:cxn modelId="{B3AA8E4D-20C9-4DF3-8D33-73BE429A16BC}" type="presOf" srcId="{1FE6CDE9-64EC-4D4F-816F-F17B729CF9E6}" destId="{85D072E0-2277-4AF4-AB23-7D46D13384DB}" srcOrd="0" destOrd="0" presId="urn:microsoft.com/office/officeart/2005/8/layout/default"/>
    <dgm:cxn modelId="{A7CF576E-1CDD-4A16-A1B5-2DC1559A5D2A}" srcId="{FE3A27CB-08C9-414C-908B-8ABA210ADF28}" destId="{1AF5D70A-4A8D-4672-AF3A-932923211E11}" srcOrd="3" destOrd="0" parTransId="{8D3DA301-72DA-4F0F-8C39-07909D19E3FE}" sibTransId="{5FA4149F-D0F4-4C88-9E6F-99EAE329A923}"/>
    <dgm:cxn modelId="{586D9276-DAE5-4BD0-A9AD-A64847552A0A}" type="presOf" srcId="{1AF5D70A-4A8D-4672-AF3A-932923211E11}" destId="{2A054D41-2289-4A4A-A8D6-16DC7D88FBD6}" srcOrd="0" destOrd="0" presId="urn:microsoft.com/office/officeart/2005/8/layout/default"/>
    <dgm:cxn modelId="{1B71B75A-5D4D-4C7D-A36D-229BEF1878D1}" type="presOf" srcId="{CDDC5A7A-A812-47DC-807B-F41115493074}" destId="{1D297385-6DC1-4C8B-8763-33106BF32D1F}" srcOrd="0" destOrd="0" presId="urn:microsoft.com/office/officeart/2005/8/layout/default"/>
    <dgm:cxn modelId="{45FD8F7B-8C84-4406-8872-A92CF30450F1}" type="presOf" srcId="{397E4BA8-7A8B-4C6F-AAB0-8D431A515240}" destId="{34CE615C-7503-4D2C-A331-5ABE3D537395}" srcOrd="0" destOrd="0" presId="urn:microsoft.com/office/officeart/2005/8/layout/default"/>
    <dgm:cxn modelId="{FC36CE7C-8648-4E01-854D-7559985DD0AF}" srcId="{FE3A27CB-08C9-414C-908B-8ABA210ADF28}" destId="{397E4BA8-7A8B-4C6F-AAB0-8D431A515240}" srcOrd="5" destOrd="0" parTransId="{C08BC396-CB72-4DBC-B7FA-AB70CCFB0DBF}" sibTransId="{D24E8F9F-98B6-4AA8-AAEC-F26EED1B9EC1}"/>
    <dgm:cxn modelId="{1E22B891-DF7D-4BD8-9D02-32AEA96E9051}" srcId="{FE3A27CB-08C9-414C-908B-8ABA210ADF28}" destId="{AB450456-1954-4EF5-BED9-397AA0109726}" srcOrd="1" destOrd="0" parTransId="{6AB78478-51D5-4918-BE6C-57E240D282C4}" sibTransId="{739A5A63-07CC-48FD-99C9-71A4D5BE6747}"/>
    <dgm:cxn modelId="{39F34597-DE9B-4CFD-9E18-B5607EA57E19}" srcId="{FE3A27CB-08C9-414C-908B-8ABA210ADF28}" destId="{A78302C7-14B8-4604-B3A5-D265BA683F5B}" srcOrd="4" destOrd="0" parTransId="{FF05B01C-F354-4447-B6A7-E6C30F795F30}" sibTransId="{6179FD4A-2073-4A54-A1C1-93BC66E3E3E0}"/>
    <dgm:cxn modelId="{E66B06A4-A635-4B3D-B3F1-DC635366B7A4}" type="presOf" srcId="{1B2C774F-0174-4CC2-BFC7-C1BCEDFBEA1A}" destId="{A64E9E39-BD29-4839-B2CC-82D3AA1272E7}" srcOrd="0" destOrd="0" presId="urn:microsoft.com/office/officeart/2005/8/layout/default"/>
    <dgm:cxn modelId="{CC812BAE-880C-495C-8325-D656CC688BD3}" type="presParOf" srcId="{0C93F581-5373-460D-8D95-ADBDD7F4BD4B}" destId="{85D072E0-2277-4AF4-AB23-7D46D13384DB}" srcOrd="0" destOrd="0" presId="urn:microsoft.com/office/officeart/2005/8/layout/default"/>
    <dgm:cxn modelId="{FE39C898-280E-40F9-9F42-4444BBECC77B}" type="presParOf" srcId="{0C93F581-5373-460D-8D95-ADBDD7F4BD4B}" destId="{F0A74CE6-90B0-4F8B-8DF3-A07F3DE98785}" srcOrd="1" destOrd="0" presId="urn:microsoft.com/office/officeart/2005/8/layout/default"/>
    <dgm:cxn modelId="{95C7D5C1-7865-4D0B-9557-C9A19266F6A3}" type="presParOf" srcId="{0C93F581-5373-460D-8D95-ADBDD7F4BD4B}" destId="{BEBD25D3-7E4C-4572-9329-B3B29A70B00F}" srcOrd="2" destOrd="0" presId="urn:microsoft.com/office/officeart/2005/8/layout/default"/>
    <dgm:cxn modelId="{B185CED0-E37D-497A-ACB1-7DADA60512F9}" type="presParOf" srcId="{0C93F581-5373-460D-8D95-ADBDD7F4BD4B}" destId="{685D2BD5-39D1-4885-BF70-9487FDEFF59D}" srcOrd="3" destOrd="0" presId="urn:microsoft.com/office/officeart/2005/8/layout/default"/>
    <dgm:cxn modelId="{53A30678-35CB-45EF-9080-DB39CA202730}" type="presParOf" srcId="{0C93F581-5373-460D-8D95-ADBDD7F4BD4B}" destId="{1D297385-6DC1-4C8B-8763-33106BF32D1F}" srcOrd="4" destOrd="0" presId="urn:microsoft.com/office/officeart/2005/8/layout/default"/>
    <dgm:cxn modelId="{DCF84249-3A7A-4F3A-9CBB-27B3D895EF33}" type="presParOf" srcId="{0C93F581-5373-460D-8D95-ADBDD7F4BD4B}" destId="{B85B5639-8900-483A-A3C3-8D181D8B43EC}" srcOrd="5" destOrd="0" presId="urn:microsoft.com/office/officeart/2005/8/layout/default"/>
    <dgm:cxn modelId="{EDBD1414-EFC4-4B52-8CF6-16C8023EF3A7}" type="presParOf" srcId="{0C93F581-5373-460D-8D95-ADBDD7F4BD4B}" destId="{2A054D41-2289-4A4A-A8D6-16DC7D88FBD6}" srcOrd="6" destOrd="0" presId="urn:microsoft.com/office/officeart/2005/8/layout/default"/>
    <dgm:cxn modelId="{05F702D4-F3AD-4BC9-BD38-14734F052B10}" type="presParOf" srcId="{0C93F581-5373-460D-8D95-ADBDD7F4BD4B}" destId="{D2AB471A-02D0-4675-ACA6-8F2173EEEE3E}" srcOrd="7" destOrd="0" presId="urn:microsoft.com/office/officeart/2005/8/layout/default"/>
    <dgm:cxn modelId="{2E3F18CE-6C74-4676-A6BB-1E1531B24B65}" type="presParOf" srcId="{0C93F581-5373-460D-8D95-ADBDD7F4BD4B}" destId="{1BC0B54B-9712-4C96-B17F-DB455EBFD9D6}" srcOrd="8" destOrd="0" presId="urn:microsoft.com/office/officeart/2005/8/layout/default"/>
    <dgm:cxn modelId="{F5E92888-C9A9-4DAA-B643-B1CFDA95B849}" type="presParOf" srcId="{0C93F581-5373-460D-8D95-ADBDD7F4BD4B}" destId="{26C95505-4556-40BF-AE4A-A85AFFECFF2F}" srcOrd="9" destOrd="0" presId="urn:microsoft.com/office/officeart/2005/8/layout/default"/>
    <dgm:cxn modelId="{EFDB1C77-557D-4DEB-983C-D340ED4CFDE5}" type="presParOf" srcId="{0C93F581-5373-460D-8D95-ADBDD7F4BD4B}" destId="{34CE615C-7503-4D2C-A331-5ABE3D537395}" srcOrd="10" destOrd="0" presId="urn:microsoft.com/office/officeart/2005/8/layout/default"/>
    <dgm:cxn modelId="{9C91A41D-BAB6-4F66-9BAD-09BFC429FF2E}" type="presParOf" srcId="{0C93F581-5373-460D-8D95-ADBDD7F4BD4B}" destId="{0BB64120-339D-4BC4-9D68-B2E0A386BD73}" srcOrd="11" destOrd="0" presId="urn:microsoft.com/office/officeart/2005/8/layout/default"/>
    <dgm:cxn modelId="{AC81AB2E-C949-466A-905C-F123370CAD9A}" type="presParOf" srcId="{0C93F581-5373-460D-8D95-ADBDD7F4BD4B}" destId="{A64E9E39-BD29-4839-B2CC-82D3AA1272E7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876BF4-47F3-4341-B052-DB02568516AE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3E94CB1D-3303-43B3-8CEB-63671D63CD6C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On the SAP HEC scenario the customer has the option of BYOL (Bring your own License) model or go SAP S/4HANA Full Subscription</a:t>
          </a:r>
          <a:endParaRPr lang="en-US" dirty="0">
            <a:highlight>
              <a:srgbClr val="FF0000"/>
            </a:highlight>
          </a:endParaRPr>
        </a:p>
      </dgm:t>
    </dgm:pt>
    <dgm:pt modelId="{FDD886D0-1F28-4554-9EEC-BB11DB8AAEDC}" type="parTrans" cxnId="{F55444A2-42FD-4BA3-9D42-1A3443F4D2C9}">
      <dgm:prSet/>
      <dgm:spPr/>
      <dgm:t>
        <a:bodyPr/>
        <a:lstStyle/>
        <a:p>
          <a:endParaRPr lang="en-US"/>
        </a:p>
      </dgm:t>
    </dgm:pt>
    <dgm:pt modelId="{49338098-0DBD-4696-B82E-B9FC99B0A7D3}" type="sibTrans" cxnId="{F55444A2-42FD-4BA3-9D42-1A3443F4D2C9}">
      <dgm:prSet/>
      <dgm:spPr/>
      <dgm:t>
        <a:bodyPr/>
        <a:lstStyle/>
        <a:p>
          <a:endParaRPr lang="en-US"/>
        </a:p>
      </dgm:t>
    </dgm:pt>
    <dgm:pt modelId="{059F3894-84F6-4839-A444-819878080DDA}">
      <dgm:prSet/>
      <dgm:spPr/>
      <dgm:t>
        <a:bodyPr/>
        <a:lstStyle/>
        <a:p>
          <a:r>
            <a:rPr lang="en-GB"/>
            <a:t>On the SAP HEC scenario the customer obtains infrastructure services only</a:t>
          </a:r>
          <a:endParaRPr lang="en-US"/>
        </a:p>
      </dgm:t>
    </dgm:pt>
    <dgm:pt modelId="{C0B1385F-1445-442D-9424-67D79CE245E9}" type="parTrans" cxnId="{817BC712-B374-419D-89E5-5EE07EF71245}">
      <dgm:prSet/>
      <dgm:spPr/>
      <dgm:t>
        <a:bodyPr/>
        <a:lstStyle/>
        <a:p>
          <a:endParaRPr lang="en-US"/>
        </a:p>
      </dgm:t>
    </dgm:pt>
    <dgm:pt modelId="{8A57738E-27AF-4872-A157-D2DC8BB15BD5}" type="sibTrans" cxnId="{817BC712-B374-419D-89E5-5EE07EF71245}">
      <dgm:prSet/>
      <dgm:spPr/>
      <dgm:t>
        <a:bodyPr/>
        <a:lstStyle/>
        <a:p>
          <a:endParaRPr lang="en-US"/>
        </a:p>
      </dgm:t>
    </dgm:pt>
    <dgm:pt modelId="{57283652-9F5F-42FE-B109-2EDF470B19C6}">
      <dgm:prSet/>
      <dgm:spPr/>
      <dgm:t>
        <a:bodyPr/>
        <a:lstStyle/>
        <a:p>
          <a:r>
            <a:rPr lang="en-GB"/>
            <a:t>On the SAP HEC scenario all services are delivered exclusively by SAP</a:t>
          </a:r>
          <a:endParaRPr lang="en-US"/>
        </a:p>
      </dgm:t>
    </dgm:pt>
    <dgm:pt modelId="{6D8885E4-B273-44BF-B368-23E217C6167B}" type="parTrans" cxnId="{1EE57F7B-AC0C-4411-9ED7-9EFB69AB667E}">
      <dgm:prSet/>
      <dgm:spPr/>
      <dgm:t>
        <a:bodyPr/>
        <a:lstStyle/>
        <a:p>
          <a:endParaRPr lang="en-US"/>
        </a:p>
      </dgm:t>
    </dgm:pt>
    <dgm:pt modelId="{EA050A29-BC59-4150-B42F-E4B13C57925D}" type="sibTrans" cxnId="{1EE57F7B-AC0C-4411-9ED7-9EFB69AB667E}">
      <dgm:prSet/>
      <dgm:spPr/>
      <dgm:t>
        <a:bodyPr/>
        <a:lstStyle/>
        <a:p>
          <a:endParaRPr lang="en-US"/>
        </a:p>
      </dgm:t>
    </dgm:pt>
    <dgm:pt modelId="{A0BD2D0F-21FD-4E5F-A39B-A0AC749AC7D5}" type="pres">
      <dgm:prSet presAssocID="{60876BF4-47F3-4341-B052-DB02568516AE}" presName="root" presStyleCnt="0">
        <dgm:presLayoutVars>
          <dgm:dir/>
          <dgm:resizeHandles val="exact"/>
        </dgm:presLayoutVars>
      </dgm:prSet>
      <dgm:spPr/>
    </dgm:pt>
    <dgm:pt modelId="{101E0276-ECD6-4E7C-A416-FB411FF2C5C8}" type="pres">
      <dgm:prSet presAssocID="{60876BF4-47F3-4341-B052-DB02568516AE}" presName="container" presStyleCnt="0">
        <dgm:presLayoutVars>
          <dgm:dir/>
          <dgm:resizeHandles val="exact"/>
        </dgm:presLayoutVars>
      </dgm:prSet>
      <dgm:spPr/>
    </dgm:pt>
    <dgm:pt modelId="{086E0BEB-7D16-44C3-BEB0-092EF48BB41C}" type="pres">
      <dgm:prSet presAssocID="{3E94CB1D-3303-43B3-8CEB-63671D63CD6C}" presName="compNode" presStyleCnt="0"/>
      <dgm:spPr/>
    </dgm:pt>
    <dgm:pt modelId="{C742B86A-C872-4E26-95A9-B0EEDE7235AC}" type="pres">
      <dgm:prSet presAssocID="{3E94CB1D-3303-43B3-8CEB-63671D63CD6C}" presName="iconBgRect" presStyleLbl="bgShp" presStyleIdx="0" presStyleCnt="3"/>
      <dgm:spPr/>
    </dgm:pt>
    <dgm:pt modelId="{CC659E4B-FAA2-44AC-893A-CF711F0CCCB2}" type="pres">
      <dgm:prSet presAssocID="{3E94CB1D-3303-43B3-8CEB-63671D63CD6C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6A612970-4070-4218-A549-AEA864AF709F}" type="pres">
      <dgm:prSet presAssocID="{3E94CB1D-3303-43B3-8CEB-63671D63CD6C}" presName="spaceRect" presStyleCnt="0"/>
      <dgm:spPr/>
    </dgm:pt>
    <dgm:pt modelId="{277FBCC4-2F65-41E4-8F41-05EBD489D58C}" type="pres">
      <dgm:prSet presAssocID="{3E94CB1D-3303-43B3-8CEB-63671D63CD6C}" presName="textRect" presStyleLbl="revTx" presStyleIdx="0" presStyleCnt="3">
        <dgm:presLayoutVars>
          <dgm:chMax val="1"/>
          <dgm:chPref val="1"/>
        </dgm:presLayoutVars>
      </dgm:prSet>
      <dgm:spPr/>
    </dgm:pt>
    <dgm:pt modelId="{6A3A4F17-9242-45E5-8503-89ACDCB4F2E6}" type="pres">
      <dgm:prSet presAssocID="{49338098-0DBD-4696-B82E-B9FC99B0A7D3}" presName="sibTrans" presStyleLbl="sibTrans2D1" presStyleIdx="0" presStyleCnt="0"/>
      <dgm:spPr/>
    </dgm:pt>
    <dgm:pt modelId="{2CE399D6-7A9A-407F-80DE-EBB94858D2FA}" type="pres">
      <dgm:prSet presAssocID="{059F3894-84F6-4839-A444-819878080DDA}" presName="compNode" presStyleCnt="0"/>
      <dgm:spPr/>
    </dgm:pt>
    <dgm:pt modelId="{CF35E3F4-A480-47F0-85B4-3E2A280B351D}" type="pres">
      <dgm:prSet presAssocID="{059F3894-84F6-4839-A444-819878080DDA}" presName="iconBgRect" presStyleLbl="bgShp" presStyleIdx="1" presStyleCnt="3"/>
      <dgm:spPr/>
    </dgm:pt>
    <dgm:pt modelId="{227F13E0-17F3-4487-A7F4-C848EE65E962}" type="pres">
      <dgm:prSet presAssocID="{059F3894-84F6-4839-A444-819878080DDA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k"/>
        </a:ext>
      </dgm:extLst>
    </dgm:pt>
    <dgm:pt modelId="{D95AD6CD-A5BC-47D9-82EA-B77AA375CF9B}" type="pres">
      <dgm:prSet presAssocID="{059F3894-84F6-4839-A444-819878080DDA}" presName="spaceRect" presStyleCnt="0"/>
      <dgm:spPr/>
    </dgm:pt>
    <dgm:pt modelId="{292974E5-0E89-418B-9C2D-741D214AA435}" type="pres">
      <dgm:prSet presAssocID="{059F3894-84F6-4839-A444-819878080DDA}" presName="textRect" presStyleLbl="revTx" presStyleIdx="1" presStyleCnt="3">
        <dgm:presLayoutVars>
          <dgm:chMax val="1"/>
          <dgm:chPref val="1"/>
        </dgm:presLayoutVars>
      </dgm:prSet>
      <dgm:spPr/>
    </dgm:pt>
    <dgm:pt modelId="{DEE69D91-A311-4E67-9EC5-70F6B4368D3A}" type="pres">
      <dgm:prSet presAssocID="{8A57738E-27AF-4872-A157-D2DC8BB15BD5}" presName="sibTrans" presStyleLbl="sibTrans2D1" presStyleIdx="0" presStyleCnt="0"/>
      <dgm:spPr/>
    </dgm:pt>
    <dgm:pt modelId="{B9B87E62-E755-4139-BDDB-299FC178DFAF}" type="pres">
      <dgm:prSet presAssocID="{57283652-9F5F-42FE-B109-2EDF470B19C6}" presName="compNode" presStyleCnt="0"/>
      <dgm:spPr/>
    </dgm:pt>
    <dgm:pt modelId="{09A448C0-415A-40AB-A198-72F0F114CCD1}" type="pres">
      <dgm:prSet presAssocID="{57283652-9F5F-42FE-B109-2EDF470B19C6}" presName="iconBgRect" presStyleLbl="bgShp" presStyleIdx="2" presStyleCnt="3"/>
      <dgm:spPr/>
    </dgm:pt>
    <dgm:pt modelId="{BE41C5B7-360A-40B1-A5EA-2639CB38BD29}" type="pres">
      <dgm:prSet presAssocID="{57283652-9F5F-42FE-B109-2EDF470B19C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x trolley"/>
        </a:ext>
      </dgm:extLst>
    </dgm:pt>
    <dgm:pt modelId="{30B4F8A9-5AD8-457C-A46B-ABE5612FF3A0}" type="pres">
      <dgm:prSet presAssocID="{57283652-9F5F-42FE-B109-2EDF470B19C6}" presName="spaceRect" presStyleCnt="0"/>
      <dgm:spPr/>
    </dgm:pt>
    <dgm:pt modelId="{4815D973-5066-4DC3-91C6-0894FF038985}" type="pres">
      <dgm:prSet presAssocID="{57283652-9F5F-42FE-B109-2EDF470B19C6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A601E407-DAD5-4320-9549-841421E2EEA5}" type="presOf" srcId="{059F3894-84F6-4839-A444-819878080DDA}" destId="{292974E5-0E89-418B-9C2D-741D214AA435}" srcOrd="0" destOrd="0" presId="urn:microsoft.com/office/officeart/2018/2/layout/IconCircleList"/>
    <dgm:cxn modelId="{817BC712-B374-419D-89E5-5EE07EF71245}" srcId="{60876BF4-47F3-4341-B052-DB02568516AE}" destId="{059F3894-84F6-4839-A444-819878080DDA}" srcOrd="1" destOrd="0" parTransId="{C0B1385F-1445-442D-9424-67D79CE245E9}" sibTransId="{8A57738E-27AF-4872-A157-D2DC8BB15BD5}"/>
    <dgm:cxn modelId="{23B8E03F-BF6E-4077-B59B-012AB01742A5}" type="presOf" srcId="{49338098-0DBD-4696-B82E-B9FC99B0A7D3}" destId="{6A3A4F17-9242-45E5-8503-89ACDCB4F2E6}" srcOrd="0" destOrd="0" presId="urn:microsoft.com/office/officeart/2018/2/layout/IconCircleList"/>
    <dgm:cxn modelId="{D9D56F5F-EC12-4A2F-A67B-41ADEDC63062}" type="presOf" srcId="{3E94CB1D-3303-43B3-8CEB-63671D63CD6C}" destId="{277FBCC4-2F65-41E4-8F41-05EBD489D58C}" srcOrd="0" destOrd="0" presId="urn:microsoft.com/office/officeart/2018/2/layout/IconCircleList"/>
    <dgm:cxn modelId="{F417E968-7F39-49BE-B335-2526D3C6C619}" type="presOf" srcId="{57283652-9F5F-42FE-B109-2EDF470B19C6}" destId="{4815D973-5066-4DC3-91C6-0894FF038985}" srcOrd="0" destOrd="0" presId="urn:microsoft.com/office/officeart/2018/2/layout/IconCircleList"/>
    <dgm:cxn modelId="{1EE57F7B-AC0C-4411-9ED7-9EFB69AB667E}" srcId="{60876BF4-47F3-4341-B052-DB02568516AE}" destId="{57283652-9F5F-42FE-B109-2EDF470B19C6}" srcOrd="2" destOrd="0" parTransId="{6D8885E4-B273-44BF-B368-23E217C6167B}" sibTransId="{EA050A29-BC59-4150-B42F-E4B13C57925D}"/>
    <dgm:cxn modelId="{F55444A2-42FD-4BA3-9D42-1A3443F4D2C9}" srcId="{60876BF4-47F3-4341-B052-DB02568516AE}" destId="{3E94CB1D-3303-43B3-8CEB-63671D63CD6C}" srcOrd="0" destOrd="0" parTransId="{FDD886D0-1F28-4554-9EEC-BB11DB8AAEDC}" sibTransId="{49338098-0DBD-4696-B82E-B9FC99B0A7D3}"/>
    <dgm:cxn modelId="{BFB86BDE-E315-45EE-8626-EF25B8279951}" type="presOf" srcId="{8A57738E-27AF-4872-A157-D2DC8BB15BD5}" destId="{DEE69D91-A311-4E67-9EC5-70F6B4368D3A}" srcOrd="0" destOrd="0" presId="urn:microsoft.com/office/officeart/2018/2/layout/IconCircleList"/>
    <dgm:cxn modelId="{BCC485E9-22E0-40D0-AB03-3AD7DE84262B}" type="presOf" srcId="{60876BF4-47F3-4341-B052-DB02568516AE}" destId="{A0BD2D0F-21FD-4E5F-A39B-A0AC749AC7D5}" srcOrd="0" destOrd="0" presId="urn:microsoft.com/office/officeart/2018/2/layout/IconCircleList"/>
    <dgm:cxn modelId="{B9BE3593-9C4F-4405-864E-1D1CA506ABAB}" type="presParOf" srcId="{A0BD2D0F-21FD-4E5F-A39B-A0AC749AC7D5}" destId="{101E0276-ECD6-4E7C-A416-FB411FF2C5C8}" srcOrd="0" destOrd="0" presId="urn:microsoft.com/office/officeart/2018/2/layout/IconCircleList"/>
    <dgm:cxn modelId="{48829223-073F-4BF1-97D9-E42799F7A9C2}" type="presParOf" srcId="{101E0276-ECD6-4E7C-A416-FB411FF2C5C8}" destId="{086E0BEB-7D16-44C3-BEB0-092EF48BB41C}" srcOrd="0" destOrd="0" presId="urn:microsoft.com/office/officeart/2018/2/layout/IconCircleList"/>
    <dgm:cxn modelId="{19B4C0AF-6EDF-4EE9-B73D-BDD68BBBDC38}" type="presParOf" srcId="{086E0BEB-7D16-44C3-BEB0-092EF48BB41C}" destId="{C742B86A-C872-4E26-95A9-B0EEDE7235AC}" srcOrd="0" destOrd="0" presId="urn:microsoft.com/office/officeart/2018/2/layout/IconCircleList"/>
    <dgm:cxn modelId="{97BFA5DC-72F0-43CA-98B8-AE410EBEDCD3}" type="presParOf" srcId="{086E0BEB-7D16-44C3-BEB0-092EF48BB41C}" destId="{CC659E4B-FAA2-44AC-893A-CF711F0CCCB2}" srcOrd="1" destOrd="0" presId="urn:microsoft.com/office/officeart/2018/2/layout/IconCircleList"/>
    <dgm:cxn modelId="{B5353F72-3CE6-45B9-A27A-6581ED5303BF}" type="presParOf" srcId="{086E0BEB-7D16-44C3-BEB0-092EF48BB41C}" destId="{6A612970-4070-4218-A549-AEA864AF709F}" srcOrd="2" destOrd="0" presId="urn:microsoft.com/office/officeart/2018/2/layout/IconCircleList"/>
    <dgm:cxn modelId="{36B0FAB9-4027-45EC-AC1B-25973CF1C6CC}" type="presParOf" srcId="{086E0BEB-7D16-44C3-BEB0-092EF48BB41C}" destId="{277FBCC4-2F65-41E4-8F41-05EBD489D58C}" srcOrd="3" destOrd="0" presId="urn:microsoft.com/office/officeart/2018/2/layout/IconCircleList"/>
    <dgm:cxn modelId="{8355EA9C-D63F-4895-90C4-BDE587F16664}" type="presParOf" srcId="{101E0276-ECD6-4E7C-A416-FB411FF2C5C8}" destId="{6A3A4F17-9242-45E5-8503-89ACDCB4F2E6}" srcOrd="1" destOrd="0" presId="urn:microsoft.com/office/officeart/2018/2/layout/IconCircleList"/>
    <dgm:cxn modelId="{02E34D21-B3EE-474C-ACF4-A642DDD9DB7B}" type="presParOf" srcId="{101E0276-ECD6-4E7C-A416-FB411FF2C5C8}" destId="{2CE399D6-7A9A-407F-80DE-EBB94858D2FA}" srcOrd="2" destOrd="0" presId="urn:microsoft.com/office/officeart/2018/2/layout/IconCircleList"/>
    <dgm:cxn modelId="{9BD439D5-9F7E-40D6-88F7-CCC28154C3E5}" type="presParOf" srcId="{2CE399D6-7A9A-407F-80DE-EBB94858D2FA}" destId="{CF35E3F4-A480-47F0-85B4-3E2A280B351D}" srcOrd="0" destOrd="0" presId="urn:microsoft.com/office/officeart/2018/2/layout/IconCircleList"/>
    <dgm:cxn modelId="{15A4A2F4-C925-4713-A7FC-1B62A61BBD90}" type="presParOf" srcId="{2CE399D6-7A9A-407F-80DE-EBB94858D2FA}" destId="{227F13E0-17F3-4487-A7F4-C848EE65E962}" srcOrd="1" destOrd="0" presId="urn:microsoft.com/office/officeart/2018/2/layout/IconCircleList"/>
    <dgm:cxn modelId="{E0B3FA49-8123-4562-BFC7-3A2C109F3BF4}" type="presParOf" srcId="{2CE399D6-7A9A-407F-80DE-EBB94858D2FA}" destId="{D95AD6CD-A5BC-47D9-82EA-B77AA375CF9B}" srcOrd="2" destOrd="0" presId="urn:microsoft.com/office/officeart/2018/2/layout/IconCircleList"/>
    <dgm:cxn modelId="{10ABF1DA-D97E-43DC-940C-C6A250505103}" type="presParOf" srcId="{2CE399D6-7A9A-407F-80DE-EBB94858D2FA}" destId="{292974E5-0E89-418B-9C2D-741D214AA435}" srcOrd="3" destOrd="0" presId="urn:microsoft.com/office/officeart/2018/2/layout/IconCircleList"/>
    <dgm:cxn modelId="{A2AD2908-1431-4395-937C-0D0860AF1601}" type="presParOf" srcId="{101E0276-ECD6-4E7C-A416-FB411FF2C5C8}" destId="{DEE69D91-A311-4E67-9EC5-70F6B4368D3A}" srcOrd="3" destOrd="0" presId="urn:microsoft.com/office/officeart/2018/2/layout/IconCircleList"/>
    <dgm:cxn modelId="{6AE03302-17ED-46E9-A6E1-E1EF1AEE3A7F}" type="presParOf" srcId="{101E0276-ECD6-4E7C-A416-FB411FF2C5C8}" destId="{B9B87E62-E755-4139-BDDB-299FC178DFAF}" srcOrd="4" destOrd="0" presId="urn:microsoft.com/office/officeart/2018/2/layout/IconCircleList"/>
    <dgm:cxn modelId="{0FAA14AA-6751-45D4-A848-86F379C040C3}" type="presParOf" srcId="{B9B87E62-E755-4139-BDDB-299FC178DFAF}" destId="{09A448C0-415A-40AB-A198-72F0F114CCD1}" srcOrd="0" destOrd="0" presId="urn:microsoft.com/office/officeart/2018/2/layout/IconCircleList"/>
    <dgm:cxn modelId="{66F1B4AB-CBA1-42A7-83D6-A9F370F3F5DB}" type="presParOf" srcId="{B9B87E62-E755-4139-BDDB-299FC178DFAF}" destId="{BE41C5B7-360A-40B1-A5EA-2639CB38BD29}" srcOrd="1" destOrd="0" presId="urn:microsoft.com/office/officeart/2018/2/layout/IconCircleList"/>
    <dgm:cxn modelId="{F9DF7408-F8FB-4752-9AFD-67E781C80B78}" type="presParOf" srcId="{B9B87E62-E755-4139-BDDB-299FC178DFAF}" destId="{30B4F8A9-5AD8-457C-A46B-ABE5612FF3A0}" srcOrd="2" destOrd="0" presId="urn:microsoft.com/office/officeart/2018/2/layout/IconCircleList"/>
    <dgm:cxn modelId="{D72F03E9-3BBF-49A5-A05C-B76BC74628A3}" type="presParOf" srcId="{B9B87E62-E755-4139-BDDB-299FC178DFAF}" destId="{4815D973-5066-4DC3-91C6-0894FF038985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C0B1530-7B1A-4728-9454-15223DB96C45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CA469D21-0361-4EDC-93A1-31587224775C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True</a:t>
          </a:r>
          <a:endParaRPr lang="en-US" dirty="0">
            <a:highlight>
              <a:srgbClr val="FF0000"/>
            </a:highlight>
          </a:endParaRPr>
        </a:p>
      </dgm:t>
    </dgm:pt>
    <dgm:pt modelId="{516DFA58-FBA7-4BE2-A4A3-367B5DD6E90F}" type="parTrans" cxnId="{05BAAC40-DBF9-4655-9E08-E7401F17ED4C}">
      <dgm:prSet/>
      <dgm:spPr/>
      <dgm:t>
        <a:bodyPr/>
        <a:lstStyle/>
        <a:p>
          <a:endParaRPr lang="en-US"/>
        </a:p>
      </dgm:t>
    </dgm:pt>
    <dgm:pt modelId="{53B94BCC-6CB2-40AD-A36F-9467B766E684}" type="sibTrans" cxnId="{05BAAC40-DBF9-4655-9E08-E7401F17ED4C}">
      <dgm:prSet/>
      <dgm:spPr/>
      <dgm:t>
        <a:bodyPr/>
        <a:lstStyle/>
        <a:p>
          <a:endParaRPr lang="en-US"/>
        </a:p>
      </dgm:t>
    </dgm:pt>
    <dgm:pt modelId="{4921BAB1-5FA8-4334-ABDD-FD5AC7F5FAF9}">
      <dgm:prSet/>
      <dgm:spPr/>
      <dgm:t>
        <a:bodyPr/>
        <a:lstStyle/>
        <a:p>
          <a:r>
            <a:rPr lang="en-GB"/>
            <a:t>False</a:t>
          </a:r>
          <a:endParaRPr lang="en-US"/>
        </a:p>
      </dgm:t>
    </dgm:pt>
    <dgm:pt modelId="{4D95351F-8F33-4C29-867C-5B9D52DF8C52}" type="parTrans" cxnId="{A8F0DF09-1ED3-4739-8FBF-BAFBCE64FF8C}">
      <dgm:prSet/>
      <dgm:spPr/>
      <dgm:t>
        <a:bodyPr/>
        <a:lstStyle/>
        <a:p>
          <a:endParaRPr lang="en-US"/>
        </a:p>
      </dgm:t>
    </dgm:pt>
    <dgm:pt modelId="{73689181-6229-4699-8C8F-19568446F430}" type="sibTrans" cxnId="{A8F0DF09-1ED3-4739-8FBF-BAFBCE64FF8C}">
      <dgm:prSet/>
      <dgm:spPr/>
      <dgm:t>
        <a:bodyPr/>
        <a:lstStyle/>
        <a:p>
          <a:endParaRPr lang="en-US"/>
        </a:p>
      </dgm:t>
    </dgm:pt>
    <dgm:pt modelId="{DB94DC1F-FF97-45E8-870C-B7E3A791284B}" type="pres">
      <dgm:prSet presAssocID="{CC0B1530-7B1A-4728-9454-15223DB96C45}" presName="root" presStyleCnt="0">
        <dgm:presLayoutVars>
          <dgm:dir/>
          <dgm:resizeHandles val="exact"/>
        </dgm:presLayoutVars>
      </dgm:prSet>
      <dgm:spPr/>
    </dgm:pt>
    <dgm:pt modelId="{F34D092B-D27A-414A-A09A-95257EFFB0E0}" type="pres">
      <dgm:prSet presAssocID="{CC0B1530-7B1A-4728-9454-15223DB96C45}" presName="container" presStyleCnt="0">
        <dgm:presLayoutVars>
          <dgm:dir/>
          <dgm:resizeHandles val="exact"/>
        </dgm:presLayoutVars>
      </dgm:prSet>
      <dgm:spPr/>
    </dgm:pt>
    <dgm:pt modelId="{0B5D2A16-27C3-45BA-B0DB-CCC63499E78E}" type="pres">
      <dgm:prSet presAssocID="{CA469D21-0361-4EDC-93A1-31587224775C}" presName="compNode" presStyleCnt="0"/>
      <dgm:spPr/>
    </dgm:pt>
    <dgm:pt modelId="{368FE098-C376-4A7D-9FB2-E1B18C819CC8}" type="pres">
      <dgm:prSet presAssocID="{CA469D21-0361-4EDC-93A1-31587224775C}" presName="iconBgRect" presStyleLbl="bgShp" presStyleIdx="0" presStyleCnt="2"/>
      <dgm:spPr/>
    </dgm:pt>
    <dgm:pt modelId="{D6377341-80F2-4955-B19E-8DA74CBA9CED}" type="pres">
      <dgm:prSet presAssocID="{CA469D21-0361-4EDC-93A1-31587224775C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B782E7E9-3FCC-4324-B971-861E059F5A9A}" type="pres">
      <dgm:prSet presAssocID="{CA469D21-0361-4EDC-93A1-31587224775C}" presName="spaceRect" presStyleCnt="0"/>
      <dgm:spPr/>
    </dgm:pt>
    <dgm:pt modelId="{A51AE8FC-E547-4DFC-B7E5-FCDD74BCC8AE}" type="pres">
      <dgm:prSet presAssocID="{CA469D21-0361-4EDC-93A1-31587224775C}" presName="textRect" presStyleLbl="revTx" presStyleIdx="0" presStyleCnt="2">
        <dgm:presLayoutVars>
          <dgm:chMax val="1"/>
          <dgm:chPref val="1"/>
        </dgm:presLayoutVars>
      </dgm:prSet>
      <dgm:spPr/>
    </dgm:pt>
    <dgm:pt modelId="{2968BC35-2C77-4168-BEBA-28E936ABD379}" type="pres">
      <dgm:prSet presAssocID="{53B94BCC-6CB2-40AD-A36F-9467B766E684}" presName="sibTrans" presStyleLbl="sibTrans2D1" presStyleIdx="0" presStyleCnt="0"/>
      <dgm:spPr/>
    </dgm:pt>
    <dgm:pt modelId="{0FCA5790-566D-498D-B4B5-75C7020ABDDC}" type="pres">
      <dgm:prSet presAssocID="{4921BAB1-5FA8-4334-ABDD-FD5AC7F5FAF9}" presName="compNode" presStyleCnt="0"/>
      <dgm:spPr/>
    </dgm:pt>
    <dgm:pt modelId="{CAC2BCD4-311A-4E54-A7AE-47A5E7E88D0D}" type="pres">
      <dgm:prSet presAssocID="{4921BAB1-5FA8-4334-ABDD-FD5AC7F5FAF9}" presName="iconBgRect" presStyleLbl="bgShp" presStyleIdx="1" presStyleCnt="2"/>
      <dgm:spPr/>
    </dgm:pt>
    <dgm:pt modelId="{2362974E-8DCB-4684-97EC-40304E25FBF5}" type="pres">
      <dgm:prSet presAssocID="{4921BAB1-5FA8-4334-ABDD-FD5AC7F5FAF9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FCE6CCDF-2D0B-4FE2-82D7-D2B73A17C543}" type="pres">
      <dgm:prSet presAssocID="{4921BAB1-5FA8-4334-ABDD-FD5AC7F5FAF9}" presName="spaceRect" presStyleCnt="0"/>
      <dgm:spPr/>
    </dgm:pt>
    <dgm:pt modelId="{37210DE1-869D-43DB-A841-96D1593CA4A7}" type="pres">
      <dgm:prSet presAssocID="{4921BAB1-5FA8-4334-ABDD-FD5AC7F5FAF9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A8F0DF09-1ED3-4739-8FBF-BAFBCE64FF8C}" srcId="{CC0B1530-7B1A-4728-9454-15223DB96C45}" destId="{4921BAB1-5FA8-4334-ABDD-FD5AC7F5FAF9}" srcOrd="1" destOrd="0" parTransId="{4D95351F-8F33-4C29-867C-5B9D52DF8C52}" sibTransId="{73689181-6229-4699-8C8F-19568446F430}"/>
    <dgm:cxn modelId="{36BCF435-4BF6-4717-8FD7-8B14B6F12DAC}" type="presOf" srcId="{53B94BCC-6CB2-40AD-A36F-9467B766E684}" destId="{2968BC35-2C77-4168-BEBA-28E936ABD379}" srcOrd="0" destOrd="0" presId="urn:microsoft.com/office/officeart/2018/2/layout/IconCircleList"/>
    <dgm:cxn modelId="{05BAAC40-DBF9-4655-9E08-E7401F17ED4C}" srcId="{CC0B1530-7B1A-4728-9454-15223DB96C45}" destId="{CA469D21-0361-4EDC-93A1-31587224775C}" srcOrd="0" destOrd="0" parTransId="{516DFA58-FBA7-4BE2-A4A3-367B5DD6E90F}" sibTransId="{53B94BCC-6CB2-40AD-A36F-9467B766E684}"/>
    <dgm:cxn modelId="{9C28FE42-D6C0-4D4E-9BE8-66193601A603}" type="presOf" srcId="{CC0B1530-7B1A-4728-9454-15223DB96C45}" destId="{DB94DC1F-FF97-45E8-870C-B7E3A791284B}" srcOrd="0" destOrd="0" presId="urn:microsoft.com/office/officeart/2018/2/layout/IconCircleList"/>
    <dgm:cxn modelId="{90A94549-66AC-4B43-8712-89A0AE2BAC0F}" type="presOf" srcId="{CA469D21-0361-4EDC-93A1-31587224775C}" destId="{A51AE8FC-E547-4DFC-B7E5-FCDD74BCC8AE}" srcOrd="0" destOrd="0" presId="urn:microsoft.com/office/officeart/2018/2/layout/IconCircleList"/>
    <dgm:cxn modelId="{DB7D2FAA-A9D9-4D43-B7CC-B6E42BD770DD}" type="presOf" srcId="{4921BAB1-5FA8-4334-ABDD-FD5AC7F5FAF9}" destId="{37210DE1-869D-43DB-A841-96D1593CA4A7}" srcOrd="0" destOrd="0" presId="urn:microsoft.com/office/officeart/2018/2/layout/IconCircleList"/>
    <dgm:cxn modelId="{99F2C375-EF37-4599-9D82-1A954B5C9B85}" type="presParOf" srcId="{DB94DC1F-FF97-45E8-870C-B7E3A791284B}" destId="{F34D092B-D27A-414A-A09A-95257EFFB0E0}" srcOrd="0" destOrd="0" presId="urn:microsoft.com/office/officeart/2018/2/layout/IconCircleList"/>
    <dgm:cxn modelId="{45044071-07DA-4323-BFB1-FCA7BEBA3526}" type="presParOf" srcId="{F34D092B-D27A-414A-A09A-95257EFFB0E0}" destId="{0B5D2A16-27C3-45BA-B0DB-CCC63499E78E}" srcOrd="0" destOrd="0" presId="urn:microsoft.com/office/officeart/2018/2/layout/IconCircleList"/>
    <dgm:cxn modelId="{3AEEDEDE-B94D-44F9-AE14-96577E2EC329}" type="presParOf" srcId="{0B5D2A16-27C3-45BA-B0DB-CCC63499E78E}" destId="{368FE098-C376-4A7D-9FB2-E1B18C819CC8}" srcOrd="0" destOrd="0" presId="urn:microsoft.com/office/officeart/2018/2/layout/IconCircleList"/>
    <dgm:cxn modelId="{4D2C0E04-4E2F-441A-AFA2-D80AFF1AD605}" type="presParOf" srcId="{0B5D2A16-27C3-45BA-B0DB-CCC63499E78E}" destId="{D6377341-80F2-4955-B19E-8DA74CBA9CED}" srcOrd="1" destOrd="0" presId="urn:microsoft.com/office/officeart/2018/2/layout/IconCircleList"/>
    <dgm:cxn modelId="{086866EB-8461-4586-94F5-A3A0E5B6DAD0}" type="presParOf" srcId="{0B5D2A16-27C3-45BA-B0DB-CCC63499E78E}" destId="{B782E7E9-3FCC-4324-B971-861E059F5A9A}" srcOrd="2" destOrd="0" presId="urn:microsoft.com/office/officeart/2018/2/layout/IconCircleList"/>
    <dgm:cxn modelId="{43869BE6-B80D-43F1-B9DD-EF4B427A3551}" type="presParOf" srcId="{0B5D2A16-27C3-45BA-B0DB-CCC63499E78E}" destId="{A51AE8FC-E547-4DFC-B7E5-FCDD74BCC8AE}" srcOrd="3" destOrd="0" presId="urn:microsoft.com/office/officeart/2018/2/layout/IconCircleList"/>
    <dgm:cxn modelId="{1062BA46-0C20-429D-AE9C-2790A93E4C04}" type="presParOf" srcId="{F34D092B-D27A-414A-A09A-95257EFFB0E0}" destId="{2968BC35-2C77-4168-BEBA-28E936ABD379}" srcOrd="1" destOrd="0" presId="urn:microsoft.com/office/officeart/2018/2/layout/IconCircleList"/>
    <dgm:cxn modelId="{3338F994-E53A-4C14-AC03-84A65783FC7E}" type="presParOf" srcId="{F34D092B-D27A-414A-A09A-95257EFFB0E0}" destId="{0FCA5790-566D-498D-B4B5-75C7020ABDDC}" srcOrd="2" destOrd="0" presId="urn:microsoft.com/office/officeart/2018/2/layout/IconCircleList"/>
    <dgm:cxn modelId="{2E284B04-FA37-47BE-9C68-E17AE98A807D}" type="presParOf" srcId="{0FCA5790-566D-498D-B4B5-75C7020ABDDC}" destId="{CAC2BCD4-311A-4E54-A7AE-47A5E7E88D0D}" srcOrd="0" destOrd="0" presId="urn:microsoft.com/office/officeart/2018/2/layout/IconCircleList"/>
    <dgm:cxn modelId="{802D9BB6-278B-4D7E-87F3-76B4B1AB32C8}" type="presParOf" srcId="{0FCA5790-566D-498D-B4B5-75C7020ABDDC}" destId="{2362974E-8DCB-4684-97EC-40304E25FBF5}" srcOrd="1" destOrd="0" presId="urn:microsoft.com/office/officeart/2018/2/layout/IconCircleList"/>
    <dgm:cxn modelId="{62BADCBF-13CA-4D0F-9196-15611499A6F7}" type="presParOf" srcId="{0FCA5790-566D-498D-B4B5-75C7020ABDDC}" destId="{FCE6CCDF-2D0B-4FE2-82D7-D2B73A17C543}" srcOrd="2" destOrd="0" presId="urn:microsoft.com/office/officeart/2018/2/layout/IconCircleList"/>
    <dgm:cxn modelId="{45B08942-F7E4-437C-8607-11D2BD9DAFC0}" type="presParOf" srcId="{0FCA5790-566D-498D-B4B5-75C7020ABDDC}" destId="{37210DE1-869D-43DB-A841-96D1593CA4A7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0DDB8D3-66B1-4A13-8622-98F631E185F4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BBFA872A-626C-4045-8085-975E447CA600}">
      <dgm:prSet/>
      <dgm:spPr/>
      <dgm:t>
        <a:bodyPr/>
        <a:lstStyle/>
        <a:p>
          <a:r>
            <a:rPr lang="en-GB"/>
            <a:t>True</a:t>
          </a:r>
          <a:endParaRPr lang="en-US"/>
        </a:p>
      </dgm:t>
    </dgm:pt>
    <dgm:pt modelId="{B5557F3B-19D5-4EF3-8272-F439DF5CB9D2}" type="parTrans" cxnId="{75423B7C-584F-4EFD-A821-7B97CAC3175B}">
      <dgm:prSet/>
      <dgm:spPr/>
      <dgm:t>
        <a:bodyPr/>
        <a:lstStyle/>
        <a:p>
          <a:endParaRPr lang="en-US"/>
        </a:p>
      </dgm:t>
    </dgm:pt>
    <dgm:pt modelId="{43C4BC56-FACB-45E0-93F6-4C6AD04E329A}" type="sibTrans" cxnId="{75423B7C-584F-4EFD-A821-7B97CAC3175B}">
      <dgm:prSet/>
      <dgm:spPr/>
      <dgm:t>
        <a:bodyPr/>
        <a:lstStyle/>
        <a:p>
          <a:endParaRPr lang="en-US"/>
        </a:p>
      </dgm:t>
    </dgm:pt>
    <dgm:pt modelId="{494B0E90-FD08-4513-BC94-9EAC19A8F33D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False</a:t>
          </a:r>
          <a:endParaRPr lang="en-US" dirty="0">
            <a:highlight>
              <a:srgbClr val="FF0000"/>
            </a:highlight>
          </a:endParaRPr>
        </a:p>
      </dgm:t>
    </dgm:pt>
    <dgm:pt modelId="{1421D674-EB64-44F6-B830-9D2105633909}" type="parTrans" cxnId="{2F25071D-C9EA-4746-94FD-690523873325}">
      <dgm:prSet/>
      <dgm:spPr/>
      <dgm:t>
        <a:bodyPr/>
        <a:lstStyle/>
        <a:p>
          <a:endParaRPr lang="en-US"/>
        </a:p>
      </dgm:t>
    </dgm:pt>
    <dgm:pt modelId="{8C54F023-D9D1-47EB-8079-E9378FF96837}" type="sibTrans" cxnId="{2F25071D-C9EA-4746-94FD-690523873325}">
      <dgm:prSet/>
      <dgm:spPr/>
      <dgm:t>
        <a:bodyPr/>
        <a:lstStyle/>
        <a:p>
          <a:endParaRPr lang="en-US"/>
        </a:p>
      </dgm:t>
    </dgm:pt>
    <dgm:pt modelId="{66786E49-674A-4ADF-BD73-426D5DE5FA26}" type="pres">
      <dgm:prSet presAssocID="{50DDB8D3-66B1-4A13-8622-98F631E185F4}" presName="root" presStyleCnt="0">
        <dgm:presLayoutVars>
          <dgm:dir/>
          <dgm:resizeHandles val="exact"/>
        </dgm:presLayoutVars>
      </dgm:prSet>
      <dgm:spPr/>
    </dgm:pt>
    <dgm:pt modelId="{37703322-0D71-4C6F-BB01-AB3ABF6980F9}" type="pres">
      <dgm:prSet presAssocID="{50DDB8D3-66B1-4A13-8622-98F631E185F4}" presName="container" presStyleCnt="0">
        <dgm:presLayoutVars>
          <dgm:dir/>
          <dgm:resizeHandles val="exact"/>
        </dgm:presLayoutVars>
      </dgm:prSet>
      <dgm:spPr/>
    </dgm:pt>
    <dgm:pt modelId="{248C1BC7-31D8-4CD5-A9DB-C4E08197C165}" type="pres">
      <dgm:prSet presAssocID="{BBFA872A-626C-4045-8085-975E447CA600}" presName="compNode" presStyleCnt="0"/>
      <dgm:spPr/>
    </dgm:pt>
    <dgm:pt modelId="{6CCA96CA-7483-4C8D-8E09-910B240AB80B}" type="pres">
      <dgm:prSet presAssocID="{BBFA872A-626C-4045-8085-975E447CA600}" presName="iconBgRect" presStyleLbl="bgShp" presStyleIdx="0" presStyleCnt="2"/>
      <dgm:spPr/>
    </dgm:pt>
    <dgm:pt modelId="{FCE81701-AF7A-460C-822B-9187D1741AE9}" type="pres">
      <dgm:prSet presAssocID="{BBFA872A-626C-4045-8085-975E447CA600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44FF671-5782-4DFE-B9F3-BA821D4563FE}" type="pres">
      <dgm:prSet presAssocID="{BBFA872A-626C-4045-8085-975E447CA600}" presName="spaceRect" presStyleCnt="0"/>
      <dgm:spPr/>
    </dgm:pt>
    <dgm:pt modelId="{2614B5BF-83AD-41EF-B212-2EE13CEC3ED8}" type="pres">
      <dgm:prSet presAssocID="{BBFA872A-626C-4045-8085-975E447CA600}" presName="textRect" presStyleLbl="revTx" presStyleIdx="0" presStyleCnt="2">
        <dgm:presLayoutVars>
          <dgm:chMax val="1"/>
          <dgm:chPref val="1"/>
        </dgm:presLayoutVars>
      </dgm:prSet>
      <dgm:spPr/>
    </dgm:pt>
    <dgm:pt modelId="{B65569AE-4D69-4EEE-BEEE-293ECED00492}" type="pres">
      <dgm:prSet presAssocID="{43C4BC56-FACB-45E0-93F6-4C6AD04E329A}" presName="sibTrans" presStyleLbl="sibTrans2D1" presStyleIdx="0" presStyleCnt="0"/>
      <dgm:spPr/>
    </dgm:pt>
    <dgm:pt modelId="{0737EA80-908F-4235-9CF2-FE094B50AF52}" type="pres">
      <dgm:prSet presAssocID="{494B0E90-FD08-4513-BC94-9EAC19A8F33D}" presName="compNode" presStyleCnt="0"/>
      <dgm:spPr/>
    </dgm:pt>
    <dgm:pt modelId="{69722016-3F0B-43AC-8B78-9CE86F34C373}" type="pres">
      <dgm:prSet presAssocID="{494B0E90-FD08-4513-BC94-9EAC19A8F33D}" presName="iconBgRect" presStyleLbl="bgShp" presStyleIdx="1" presStyleCnt="2"/>
      <dgm:spPr/>
    </dgm:pt>
    <dgm:pt modelId="{CE5390B4-6885-4271-A895-1850277A9C0B}" type="pres">
      <dgm:prSet presAssocID="{494B0E90-FD08-4513-BC94-9EAC19A8F33D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32751D81-A09A-4D04-83DB-F29ECB60FDCB}" type="pres">
      <dgm:prSet presAssocID="{494B0E90-FD08-4513-BC94-9EAC19A8F33D}" presName="spaceRect" presStyleCnt="0"/>
      <dgm:spPr/>
    </dgm:pt>
    <dgm:pt modelId="{F19D3826-F34F-4639-88A6-BCFAFE894802}" type="pres">
      <dgm:prSet presAssocID="{494B0E90-FD08-4513-BC94-9EAC19A8F33D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5806230A-26C1-42F9-B3DB-EA3B29D328EE}" type="presOf" srcId="{50DDB8D3-66B1-4A13-8622-98F631E185F4}" destId="{66786E49-674A-4ADF-BD73-426D5DE5FA26}" srcOrd="0" destOrd="0" presId="urn:microsoft.com/office/officeart/2018/2/layout/IconCircleList"/>
    <dgm:cxn modelId="{2F25071D-C9EA-4746-94FD-690523873325}" srcId="{50DDB8D3-66B1-4A13-8622-98F631E185F4}" destId="{494B0E90-FD08-4513-BC94-9EAC19A8F33D}" srcOrd="1" destOrd="0" parTransId="{1421D674-EB64-44F6-B830-9D2105633909}" sibTransId="{8C54F023-D9D1-47EB-8079-E9378FF96837}"/>
    <dgm:cxn modelId="{8720774F-CEDB-4078-AEB2-95118B8A9719}" type="presOf" srcId="{43C4BC56-FACB-45E0-93F6-4C6AD04E329A}" destId="{B65569AE-4D69-4EEE-BEEE-293ECED00492}" srcOrd="0" destOrd="0" presId="urn:microsoft.com/office/officeart/2018/2/layout/IconCircleList"/>
    <dgm:cxn modelId="{75423B7C-584F-4EFD-A821-7B97CAC3175B}" srcId="{50DDB8D3-66B1-4A13-8622-98F631E185F4}" destId="{BBFA872A-626C-4045-8085-975E447CA600}" srcOrd="0" destOrd="0" parTransId="{B5557F3B-19D5-4EF3-8272-F439DF5CB9D2}" sibTransId="{43C4BC56-FACB-45E0-93F6-4C6AD04E329A}"/>
    <dgm:cxn modelId="{DDD8057E-083B-4F0D-89B2-286B85341B13}" type="presOf" srcId="{BBFA872A-626C-4045-8085-975E447CA600}" destId="{2614B5BF-83AD-41EF-B212-2EE13CEC3ED8}" srcOrd="0" destOrd="0" presId="urn:microsoft.com/office/officeart/2018/2/layout/IconCircleList"/>
    <dgm:cxn modelId="{5E8550D9-BA9F-43C1-88FE-B6EE71CE3597}" type="presOf" srcId="{494B0E90-FD08-4513-BC94-9EAC19A8F33D}" destId="{F19D3826-F34F-4639-88A6-BCFAFE894802}" srcOrd="0" destOrd="0" presId="urn:microsoft.com/office/officeart/2018/2/layout/IconCircleList"/>
    <dgm:cxn modelId="{0EFF193A-D5AB-4403-85BA-2FC6BA26EC68}" type="presParOf" srcId="{66786E49-674A-4ADF-BD73-426D5DE5FA26}" destId="{37703322-0D71-4C6F-BB01-AB3ABF6980F9}" srcOrd="0" destOrd="0" presId="urn:microsoft.com/office/officeart/2018/2/layout/IconCircleList"/>
    <dgm:cxn modelId="{FB1EC17E-F7B8-40F1-84BF-179D4E1D8C63}" type="presParOf" srcId="{37703322-0D71-4C6F-BB01-AB3ABF6980F9}" destId="{248C1BC7-31D8-4CD5-A9DB-C4E08197C165}" srcOrd="0" destOrd="0" presId="urn:microsoft.com/office/officeart/2018/2/layout/IconCircleList"/>
    <dgm:cxn modelId="{1088BBE2-F198-439A-A7C7-80E077758DB0}" type="presParOf" srcId="{248C1BC7-31D8-4CD5-A9DB-C4E08197C165}" destId="{6CCA96CA-7483-4C8D-8E09-910B240AB80B}" srcOrd="0" destOrd="0" presId="urn:microsoft.com/office/officeart/2018/2/layout/IconCircleList"/>
    <dgm:cxn modelId="{3D458DC3-421F-4816-B745-FE1E4DFC77A6}" type="presParOf" srcId="{248C1BC7-31D8-4CD5-A9DB-C4E08197C165}" destId="{FCE81701-AF7A-460C-822B-9187D1741AE9}" srcOrd="1" destOrd="0" presId="urn:microsoft.com/office/officeart/2018/2/layout/IconCircleList"/>
    <dgm:cxn modelId="{B237EBAF-EE3F-44EF-A729-7635E0B3212D}" type="presParOf" srcId="{248C1BC7-31D8-4CD5-A9DB-C4E08197C165}" destId="{044FF671-5782-4DFE-B9F3-BA821D4563FE}" srcOrd="2" destOrd="0" presId="urn:microsoft.com/office/officeart/2018/2/layout/IconCircleList"/>
    <dgm:cxn modelId="{6FE0F1F8-0715-4F55-A51C-36083AB2B5DD}" type="presParOf" srcId="{248C1BC7-31D8-4CD5-A9DB-C4E08197C165}" destId="{2614B5BF-83AD-41EF-B212-2EE13CEC3ED8}" srcOrd="3" destOrd="0" presId="urn:microsoft.com/office/officeart/2018/2/layout/IconCircleList"/>
    <dgm:cxn modelId="{EA21040C-6EA0-44B0-9274-A1287C10616A}" type="presParOf" srcId="{37703322-0D71-4C6F-BB01-AB3ABF6980F9}" destId="{B65569AE-4D69-4EEE-BEEE-293ECED00492}" srcOrd="1" destOrd="0" presId="urn:microsoft.com/office/officeart/2018/2/layout/IconCircleList"/>
    <dgm:cxn modelId="{1EABF5DB-E45F-4233-9CC3-10D09CB7B9C2}" type="presParOf" srcId="{37703322-0D71-4C6F-BB01-AB3ABF6980F9}" destId="{0737EA80-908F-4235-9CF2-FE094B50AF52}" srcOrd="2" destOrd="0" presId="urn:microsoft.com/office/officeart/2018/2/layout/IconCircleList"/>
    <dgm:cxn modelId="{EB50701D-AC24-4EAC-B13B-806E023F617D}" type="presParOf" srcId="{0737EA80-908F-4235-9CF2-FE094B50AF52}" destId="{69722016-3F0B-43AC-8B78-9CE86F34C373}" srcOrd="0" destOrd="0" presId="urn:microsoft.com/office/officeart/2018/2/layout/IconCircleList"/>
    <dgm:cxn modelId="{D657C7B2-50A8-42AA-883F-4EB7A3CAA35D}" type="presParOf" srcId="{0737EA80-908F-4235-9CF2-FE094B50AF52}" destId="{CE5390B4-6885-4271-A895-1850277A9C0B}" srcOrd="1" destOrd="0" presId="urn:microsoft.com/office/officeart/2018/2/layout/IconCircleList"/>
    <dgm:cxn modelId="{F8A5F135-5E82-4320-806B-FDF1EB8F0E3A}" type="presParOf" srcId="{0737EA80-908F-4235-9CF2-FE094B50AF52}" destId="{32751D81-A09A-4D04-83DB-F29ECB60FDCB}" srcOrd="2" destOrd="0" presId="urn:microsoft.com/office/officeart/2018/2/layout/IconCircleList"/>
    <dgm:cxn modelId="{02305C4B-A033-484F-8D55-4456D847FAF9}" type="presParOf" srcId="{0737EA80-908F-4235-9CF2-FE094B50AF52}" destId="{F19D3826-F34F-4639-88A6-BCFAFE894802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568AFA0-A92A-4186-A8C8-E4519B08F16C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D34273C7-7489-4D98-B89A-A4476E68C7D7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Standardization, TCO and scalability of the cloud combined with the full functional scope, extensibility and geographical reach of the S/4HANA on premise solution</a:t>
          </a:r>
          <a:endParaRPr lang="en-US" dirty="0">
            <a:highlight>
              <a:srgbClr val="FF0000"/>
            </a:highlight>
          </a:endParaRPr>
        </a:p>
      </dgm:t>
    </dgm:pt>
    <dgm:pt modelId="{1357EFAE-B57D-4C1A-9757-1B3500CF8A3F}" type="parTrans" cxnId="{F0CD0CDF-4EF1-41FF-BD07-0081D87C9486}">
      <dgm:prSet/>
      <dgm:spPr/>
      <dgm:t>
        <a:bodyPr/>
        <a:lstStyle/>
        <a:p>
          <a:endParaRPr lang="en-US"/>
        </a:p>
      </dgm:t>
    </dgm:pt>
    <dgm:pt modelId="{F9A7DF50-22A8-4785-8BC1-4890A3432DCF}" type="sibTrans" cxnId="{F0CD0CDF-4EF1-41FF-BD07-0081D87C9486}">
      <dgm:prSet/>
      <dgm:spPr/>
      <dgm:t>
        <a:bodyPr/>
        <a:lstStyle/>
        <a:p>
          <a:endParaRPr lang="en-US"/>
        </a:p>
      </dgm:t>
    </dgm:pt>
    <dgm:pt modelId="{325BA8E1-B063-4FC9-91A7-0A4021F601F4}">
      <dgm:prSet/>
      <dgm:spPr/>
      <dgm:t>
        <a:bodyPr/>
        <a:lstStyle/>
        <a:p>
          <a:r>
            <a:rPr lang="en-GB"/>
            <a:t>Individually sized infrastructure and application management services as additional, customer specific options to software licenses</a:t>
          </a:r>
          <a:endParaRPr lang="en-US"/>
        </a:p>
      </dgm:t>
    </dgm:pt>
    <dgm:pt modelId="{A8833357-4A53-4251-88C8-B1E1F2D66FEE}" type="parTrans" cxnId="{9AB858D7-B221-4B06-9313-510002276688}">
      <dgm:prSet/>
      <dgm:spPr/>
      <dgm:t>
        <a:bodyPr/>
        <a:lstStyle/>
        <a:p>
          <a:endParaRPr lang="en-US"/>
        </a:p>
      </dgm:t>
    </dgm:pt>
    <dgm:pt modelId="{A19BBA9D-7A1A-493B-9EB7-46A6AC352542}" type="sibTrans" cxnId="{9AB858D7-B221-4B06-9313-510002276688}">
      <dgm:prSet/>
      <dgm:spPr/>
      <dgm:t>
        <a:bodyPr/>
        <a:lstStyle/>
        <a:p>
          <a:endParaRPr lang="en-US"/>
        </a:p>
      </dgm:t>
    </dgm:pt>
    <dgm:pt modelId="{E0BE3EC5-FEC9-460C-9E5C-BFB009447857}">
      <dgm:prSet/>
      <dgm:spPr/>
      <dgm:t>
        <a:bodyPr/>
        <a:lstStyle/>
        <a:p>
          <a:r>
            <a:rPr lang="en-GB"/>
            <a:t>A highly standardized, multi-tenant cloud services offering, selected LOB and industry scenarios and a comprehensive ERP scope</a:t>
          </a:r>
          <a:endParaRPr lang="en-US"/>
        </a:p>
      </dgm:t>
    </dgm:pt>
    <dgm:pt modelId="{91EE588E-A4AD-45C1-9F14-20B5A5F9FD40}" type="parTrans" cxnId="{78D457ED-13E6-4C78-942E-5FDBA90C8164}">
      <dgm:prSet/>
      <dgm:spPr/>
      <dgm:t>
        <a:bodyPr/>
        <a:lstStyle/>
        <a:p>
          <a:endParaRPr lang="en-US"/>
        </a:p>
      </dgm:t>
    </dgm:pt>
    <dgm:pt modelId="{9B204123-F3E1-4E4C-A919-23420E64591E}" type="sibTrans" cxnId="{78D457ED-13E6-4C78-942E-5FDBA90C8164}">
      <dgm:prSet/>
      <dgm:spPr/>
      <dgm:t>
        <a:bodyPr/>
        <a:lstStyle/>
        <a:p>
          <a:endParaRPr lang="en-US"/>
        </a:p>
      </dgm:t>
    </dgm:pt>
    <dgm:pt modelId="{41B4B500-F19C-404A-99B4-3B15BE829268}">
      <dgm:prSet/>
      <dgm:spPr/>
      <dgm:t>
        <a:bodyPr/>
        <a:lstStyle/>
        <a:p>
          <a:r>
            <a:rPr lang="en-GB"/>
            <a:t>An on premise deployment of S/4HANA which continuously delivers new innovations, leveraging the potential of in-memory technology and new user interfaces.</a:t>
          </a:r>
          <a:endParaRPr lang="en-US"/>
        </a:p>
      </dgm:t>
    </dgm:pt>
    <dgm:pt modelId="{3DB015E9-ADB5-46EC-8234-BC7C1CFD9A0D}" type="parTrans" cxnId="{7C67A0D2-D27D-4A3E-A97B-8589DDA0EAFC}">
      <dgm:prSet/>
      <dgm:spPr/>
      <dgm:t>
        <a:bodyPr/>
        <a:lstStyle/>
        <a:p>
          <a:endParaRPr lang="en-US"/>
        </a:p>
      </dgm:t>
    </dgm:pt>
    <dgm:pt modelId="{B3E515BF-EC5B-4BC8-A9F7-7CFB39810DDF}" type="sibTrans" cxnId="{7C67A0D2-D27D-4A3E-A97B-8589DDA0EAFC}">
      <dgm:prSet/>
      <dgm:spPr/>
      <dgm:t>
        <a:bodyPr/>
        <a:lstStyle/>
        <a:p>
          <a:endParaRPr lang="en-US"/>
        </a:p>
      </dgm:t>
    </dgm:pt>
    <dgm:pt modelId="{DEBED707-0779-462D-AC3F-F2C42BD9865D}" type="pres">
      <dgm:prSet presAssocID="{0568AFA0-A92A-4186-A8C8-E4519B08F16C}" presName="root" presStyleCnt="0">
        <dgm:presLayoutVars>
          <dgm:dir/>
          <dgm:resizeHandles val="exact"/>
        </dgm:presLayoutVars>
      </dgm:prSet>
      <dgm:spPr/>
    </dgm:pt>
    <dgm:pt modelId="{9F3BDECD-F664-4F75-8F99-8004DD492732}" type="pres">
      <dgm:prSet presAssocID="{0568AFA0-A92A-4186-A8C8-E4519B08F16C}" presName="container" presStyleCnt="0">
        <dgm:presLayoutVars>
          <dgm:dir/>
          <dgm:resizeHandles val="exact"/>
        </dgm:presLayoutVars>
      </dgm:prSet>
      <dgm:spPr/>
    </dgm:pt>
    <dgm:pt modelId="{7938016E-698D-4D4D-9A45-4FE38A566D6B}" type="pres">
      <dgm:prSet presAssocID="{D34273C7-7489-4D98-B89A-A4476E68C7D7}" presName="compNode" presStyleCnt="0"/>
      <dgm:spPr/>
    </dgm:pt>
    <dgm:pt modelId="{D4ECE828-CB78-4C8F-98D9-554A4A79420C}" type="pres">
      <dgm:prSet presAssocID="{D34273C7-7489-4D98-B89A-A4476E68C7D7}" presName="iconBgRect" presStyleLbl="bgShp" presStyleIdx="0" presStyleCnt="4"/>
      <dgm:spPr/>
    </dgm:pt>
    <dgm:pt modelId="{88B6E7FB-471F-4F80-9252-3BC5FE551937}" type="pres">
      <dgm:prSet presAssocID="{D34273C7-7489-4D98-B89A-A4476E68C7D7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73064B63-25B9-4238-BADE-D9C537E8AC46}" type="pres">
      <dgm:prSet presAssocID="{D34273C7-7489-4D98-B89A-A4476E68C7D7}" presName="spaceRect" presStyleCnt="0"/>
      <dgm:spPr/>
    </dgm:pt>
    <dgm:pt modelId="{ABF25684-2412-4192-82F2-84BD3C0D2E25}" type="pres">
      <dgm:prSet presAssocID="{D34273C7-7489-4D98-B89A-A4476E68C7D7}" presName="textRect" presStyleLbl="revTx" presStyleIdx="0" presStyleCnt="4">
        <dgm:presLayoutVars>
          <dgm:chMax val="1"/>
          <dgm:chPref val="1"/>
        </dgm:presLayoutVars>
      </dgm:prSet>
      <dgm:spPr/>
    </dgm:pt>
    <dgm:pt modelId="{A8D0BEAD-6E52-4A5C-A11F-1B43A641AACD}" type="pres">
      <dgm:prSet presAssocID="{F9A7DF50-22A8-4785-8BC1-4890A3432DCF}" presName="sibTrans" presStyleLbl="sibTrans2D1" presStyleIdx="0" presStyleCnt="0"/>
      <dgm:spPr/>
    </dgm:pt>
    <dgm:pt modelId="{ABC4EA40-64B7-4B90-B654-AD7CA48AF5FB}" type="pres">
      <dgm:prSet presAssocID="{325BA8E1-B063-4FC9-91A7-0A4021F601F4}" presName="compNode" presStyleCnt="0"/>
      <dgm:spPr/>
    </dgm:pt>
    <dgm:pt modelId="{7281240B-D3F6-477E-A014-2A8433DA972B}" type="pres">
      <dgm:prSet presAssocID="{325BA8E1-B063-4FC9-91A7-0A4021F601F4}" presName="iconBgRect" presStyleLbl="bgShp" presStyleIdx="1" presStyleCnt="4"/>
      <dgm:spPr/>
    </dgm:pt>
    <dgm:pt modelId="{9FEEEC87-FA48-4169-B211-E9F4B63D8A7C}" type="pres">
      <dgm:prSet presAssocID="{325BA8E1-B063-4FC9-91A7-0A4021F601F4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 Computing"/>
        </a:ext>
      </dgm:extLst>
    </dgm:pt>
    <dgm:pt modelId="{26F701CD-022D-4FDA-96AD-6F5840CE73A9}" type="pres">
      <dgm:prSet presAssocID="{325BA8E1-B063-4FC9-91A7-0A4021F601F4}" presName="spaceRect" presStyleCnt="0"/>
      <dgm:spPr/>
    </dgm:pt>
    <dgm:pt modelId="{802F8B6C-9EC9-41F3-9A69-6EA2F9C6F706}" type="pres">
      <dgm:prSet presAssocID="{325BA8E1-B063-4FC9-91A7-0A4021F601F4}" presName="textRect" presStyleLbl="revTx" presStyleIdx="1" presStyleCnt="4">
        <dgm:presLayoutVars>
          <dgm:chMax val="1"/>
          <dgm:chPref val="1"/>
        </dgm:presLayoutVars>
      </dgm:prSet>
      <dgm:spPr/>
    </dgm:pt>
    <dgm:pt modelId="{1C50209D-C6CA-47F5-B85D-14509DA5FDD6}" type="pres">
      <dgm:prSet presAssocID="{A19BBA9D-7A1A-493B-9EB7-46A6AC352542}" presName="sibTrans" presStyleLbl="sibTrans2D1" presStyleIdx="0" presStyleCnt="0"/>
      <dgm:spPr/>
    </dgm:pt>
    <dgm:pt modelId="{A700F4A7-36BD-4CAB-A4E7-09FB0EDBB598}" type="pres">
      <dgm:prSet presAssocID="{E0BE3EC5-FEC9-460C-9E5C-BFB009447857}" presName="compNode" presStyleCnt="0"/>
      <dgm:spPr/>
    </dgm:pt>
    <dgm:pt modelId="{F08716ED-BC67-4CF6-9B75-A50BD474B856}" type="pres">
      <dgm:prSet presAssocID="{E0BE3EC5-FEC9-460C-9E5C-BFB009447857}" presName="iconBgRect" presStyleLbl="bgShp" presStyleIdx="2" presStyleCnt="4"/>
      <dgm:spPr/>
    </dgm:pt>
    <dgm:pt modelId="{79A02F13-96B6-455A-A394-6D62A70070EE}" type="pres">
      <dgm:prSet presAssocID="{E0BE3EC5-FEC9-460C-9E5C-BFB009447857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CAC28675-D50C-46ED-B69C-7CBBEE961A10}" type="pres">
      <dgm:prSet presAssocID="{E0BE3EC5-FEC9-460C-9E5C-BFB009447857}" presName="spaceRect" presStyleCnt="0"/>
      <dgm:spPr/>
    </dgm:pt>
    <dgm:pt modelId="{2D7FF5A0-1DAE-450B-BC51-2BFABE540240}" type="pres">
      <dgm:prSet presAssocID="{E0BE3EC5-FEC9-460C-9E5C-BFB009447857}" presName="textRect" presStyleLbl="revTx" presStyleIdx="2" presStyleCnt="4">
        <dgm:presLayoutVars>
          <dgm:chMax val="1"/>
          <dgm:chPref val="1"/>
        </dgm:presLayoutVars>
      </dgm:prSet>
      <dgm:spPr/>
    </dgm:pt>
    <dgm:pt modelId="{3648D8C1-5F42-4F08-BE06-FD9CE400EE4A}" type="pres">
      <dgm:prSet presAssocID="{9B204123-F3E1-4E4C-A919-23420E64591E}" presName="sibTrans" presStyleLbl="sibTrans2D1" presStyleIdx="0" presStyleCnt="0"/>
      <dgm:spPr/>
    </dgm:pt>
    <dgm:pt modelId="{3DE7BD24-5215-444D-AC93-F6FDCD8722C7}" type="pres">
      <dgm:prSet presAssocID="{41B4B500-F19C-404A-99B4-3B15BE829268}" presName="compNode" presStyleCnt="0"/>
      <dgm:spPr/>
    </dgm:pt>
    <dgm:pt modelId="{A9E807B3-1213-4E7E-B923-3796379D9F2A}" type="pres">
      <dgm:prSet presAssocID="{41B4B500-F19C-404A-99B4-3B15BE829268}" presName="iconBgRect" presStyleLbl="bgShp" presStyleIdx="3" presStyleCnt="4"/>
      <dgm:spPr/>
    </dgm:pt>
    <dgm:pt modelId="{414675EE-CD8A-481C-8DCA-36B89AC9C2E5}" type="pres">
      <dgm:prSet presAssocID="{41B4B500-F19C-404A-99B4-3B15BE829268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D576A8FC-9F79-4FA6-A099-873BEF3AA4DA}" type="pres">
      <dgm:prSet presAssocID="{41B4B500-F19C-404A-99B4-3B15BE829268}" presName="spaceRect" presStyleCnt="0"/>
      <dgm:spPr/>
    </dgm:pt>
    <dgm:pt modelId="{EF96EB76-CD21-40BA-9F7E-8D0AF6F68414}" type="pres">
      <dgm:prSet presAssocID="{41B4B500-F19C-404A-99B4-3B15BE829268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AF2C9C0C-1506-48D1-A4AD-172657EDD4B6}" type="presOf" srcId="{41B4B500-F19C-404A-99B4-3B15BE829268}" destId="{EF96EB76-CD21-40BA-9F7E-8D0AF6F68414}" srcOrd="0" destOrd="0" presId="urn:microsoft.com/office/officeart/2018/2/layout/IconCircleList"/>
    <dgm:cxn modelId="{17BBA514-A6E5-4D2A-AAC3-CEB3B2578587}" type="presOf" srcId="{325BA8E1-B063-4FC9-91A7-0A4021F601F4}" destId="{802F8B6C-9EC9-41F3-9A69-6EA2F9C6F706}" srcOrd="0" destOrd="0" presId="urn:microsoft.com/office/officeart/2018/2/layout/IconCircleList"/>
    <dgm:cxn modelId="{21067E69-2860-4D48-8F48-7CD1B14B6DBE}" type="presOf" srcId="{E0BE3EC5-FEC9-460C-9E5C-BFB009447857}" destId="{2D7FF5A0-1DAE-450B-BC51-2BFABE540240}" srcOrd="0" destOrd="0" presId="urn:microsoft.com/office/officeart/2018/2/layout/IconCircleList"/>
    <dgm:cxn modelId="{4A0352B3-A16E-4EFE-BE22-3E93135F04B6}" type="presOf" srcId="{9B204123-F3E1-4E4C-A919-23420E64591E}" destId="{3648D8C1-5F42-4F08-BE06-FD9CE400EE4A}" srcOrd="0" destOrd="0" presId="urn:microsoft.com/office/officeart/2018/2/layout/IconCircleList"/>
    <dgm:cxn modelId="{2BD5F7CC-D4F7-49D4-8D82-21BAD11BD9E7}" type="presOf" srcId="{A19BBA9D-7A1A-493B-9EB7-46A6AC352542}" destId="{1C50209D-C6CA-47F5-B85D-14509DA5FDD6}" srcOrd="0" destOrd="0" presId="urn:microsoft.com/office/officeart/2018/2/layout/IconCircleList"/>
    <dgm:cxn modelId="{7C67A0D2-D27D-4A3E-A97B-8589DDA0EAFC}" srcId="{0568AFA0-A92A-4186-A8C8-E4519B08F16C}" destId="{41B4B500-F19C-404A-99B4-3B15BE829268}" srcOrd="3" destOrd="0" parTransId="{3DB015E9-ADB5-46EC-8234-BC7C1CFD9A0D}" sibTransId="{B3E515BF-EC5B-4BC8-A9F7-7CFB39810DDF}"/>
    <dgm:cxn modelId="{A5F0EDD5-2F12-45B0-BE15-73694C19E173}" type="presOf" srcId="{D34273C7-7489-4D98-B89A-A4476E68C7D7}" destId="{ABF25684-2412-4192-82F2-84BD3C0D2E25}" srcOrd="0" destOrd="0" presId="urn:microsoft.com/office/officeart/2018/2/layout/IconCircleList"/>
    <dgm:cxn modelId="{9AB858D7-B221-4B06-9313-510002276688}" srcId="{0568AFA0-A92A-4186-A8C8-E4519B08F16C}" destId="{325BA8E1-B063-4FC9-91A7-0A4021F601F4}" srcOrd="1" destOrd="0" parTransId="{A8833357-4A53-4251-88C8-B1E1F2D66FEE}" sibTransId="{A19BBA9D-7A1A-493B-9EB7-46A6AC352542}"/>
    <dgm:cxn modelId="{97570CDB-222B-4A26-BBF6-163C914936CC}" type="presOf" srcId="{F9A7DF50-22A8-4785-8BC1-4890A3432DCF}" destId="{A8D0BEAD-6E52-4A5C-A11F-1B43A641AACD}" srcOrd="0" destOrd="0" presId="urn:microsoft.com/office/officeart/2018/2/layout/IconCircleList"/>
    <dgm:cxn modelId="{F0CD0CDF-4EF1-41FF-BD07-0081D87C9486}" srcId="{0568AFA0-A92A-4186-A8C8-E4519B08F16C}" destId="{D34273C7-7489-4D98-B89A-A4476E68C7D7}" srcOrd="0" destOrd="0" parTransId="{1357EFAE-B57D-4C1A-9757-1B3500CF8A3F}" sibTransId="{F9A7DF50-22A8-4785-8BC1-4890A3432DCF}"/>
    <dgm:cxn modelId="{78D457ED-13E6-4C78-942E-5FDBA90C8164}" srcId="{0568AFA0-A92A-4186-A8C8-E4519B08F16C}" destId="{E0BE3EC5-FEC9-460C-9E5C-BFB009447857}" srcOrd="2" destOrd="0" parTransId="{91EE588E-A4AD-45C1-9F14-20B5A5F9FD40}" sibTransId="{9B204123-F3E1-4E4C-A919-23420E64591E}"/>
    <dgm:cxn modelId="{2D5E0BF1-16BE-4106-BD86-E1A413640E51}" type="presOf" srcId="{0568AFA0-A92A-4186-A8C8-E4519B08F16C}" destId="{DEBED707-0779-462D-AC3F-F2C42BD9865D}" srcOrd="0" destOrd="0" presId="urn:microsoft.com/office/officeart/2018/2/layout/IconCircleList"/>
    <dgm:cxn modelId="{72BB5241-46CE-4F78-B273-8A48512E6F52}" type="presParOf" srcId="{DEBED707-0779-462D-AC3F-F2C42BD9865D}" destId="{9F3BDECD-F664-4F75-8F99-8004DD492732}" srcOrd="0" destOrd="0" presId="urn:microsoft.com/office/officeart/2018/2/layout/IconCircleList"/>
    <dgm:cxn modelId="{7D474637-E433-41B2-A2D5-A96760EAED57}" type="presParOf" srcId="{9F3BDECD-F664-4F75-8F99-8004DD492732}" destId="{7938016E-698D-4D4D-9A45-4FE38A566D6B}" srcOrd="0" destOrd="0" presId="urn:microsoft.com/office/officeart/2018/2/layout/IconCircleList"/>
    <dgm:cxn modelId="{D28EC687-15B9-4075-B144-CD12AA7D7162}" type="presParOf" srcId="{7938016E-698D-4D4D-9A45-4FE38A566D6B}" destId="{D4ECE828-CB78-4C8F-98D9-554A4A79420C}" srcOrd="0" destOrd="0" presId="urn:microsoft.com/office/officeart/2018/2/layout/IconCircleList"/>
    <dgm:cxn modelId="{C61A9DDC-B65A-4C78-AAB0-817CD00823C3}" type="presParOf" srcId="{7938016E-698D-4D4D-9A45-4FE38A566D6B}" destId="{88B6E7FB-471F-4F80-9252-3BC5FE551937}" srcOrd="1" destOrd="0" presId="urn:microsoft.com/office/officeart/2018/2/layout/IconCircleList"/>
    <dgm:cxn modelId="{2FD87B90-E8B5-41EF-84F7-0960D7446CDD}" type="presParOf" srcId="{7938016E-698D-4D4D-9A45-4FE38A566D6B}" destId="{73064B63-25B9-4238-BADE-D9C537E8AC46}" srcOrd="2" destOrd="0" presId="urn:microsoft.com/office/officeart/2018/2/layout/IconCircleList"/>
    <dgm:cxn modelId="{E4BF5997-6BBD-4A59-8692-AC20E84E3C0B}" type="presParOf" srcId="{7938016E-698D-4D4D-9A45-4FE38A566D6B}" destId="{ABF25684-2412-4192-82F2-84BD3C0D2E25}" srcOrd="3" destOrd="0" presId="urn:microsoft.com/office/officeart/2018/2/layout/IconCircleList"/>
    <dgm:cxn modelId="{3F21731B-2099-4A19-83D1-7C0FD2517C61}" type="presParOf" srcId="{9F3BDECD-F664-4F75-8F99-8004DD492732}" destId="{A8D0BEAD-6E52-4A5C-A11F-1B43A641AACD}" srcOrd="1" destOrd="0" presId="urn:microsoft.com/office/officeart/2018/2/layout/IconCircleList"/>
    <dgm:cxn modelId="{3B098EB5-5084-446F-971F-98BBFE9F73F6}" type="presParOf" srcId="{9F3BDECD-F664-4F75-8F99-8004DD492732}" destId="{ABC4EA40-64B7-4B90-B654-AD7CA48AF5FB}" srcOrd="2" destOrd="0" presId="urn:microsoft.com/office/officeart/2018/2/layout/IconCircleList"/>
    <dgm:cxn modelId="{5EA0426F-22EA-4A7B-A4DB-757FD1B1E52B}" type="presParOf" srcId="{ABC4EA40-64B7-4B90-B654-AD7CA48AF5FB}" destId="{7281240B-D3F6-477E-A014-2A8433DA972B}" srcOrd="0" destOrd="0" presId="urn:microsoft.com/office/officeart/2018/2/layout/IconCircleList"/>
    <dgm:cxn modelId="{CF6A79E7-7003-462B-9ADF-1439A079739D}" type="presParOf" srcId="{ABC4EA40-64B7-4B90-B654-AD7CA48AF5FB}" destId="{9FEEEC87-FA48-4169-B211-E9F4B63D8A7C}" srcOrd="1" destOrd="0" presId="urn:microsoft.com/office/officeart/2018/2/layout/IconCircleList"/>
    <dgm:cxn modelId="{4AE01316-BA12-4E3D-B922-7E6D20270AD6}" type="presParOf" srcId="{ABC4EA40-64B7-4B90-B654-AD7CA48AF5FB}" destId="{26F701CD-022D-4FDA-96AD-6F5840CE73A9}" srcOrd="2" destOrd="0" presId="urn:microsoft.com/office/officeart/2018/2/layout/IconCircleList"/>
    <dgm:cxn modelId="{D6678E96-CAB0-4E6B-8914-17C970E8B539}" type="presParOf" srcId="{ABC4EA40-64B7-4B90-B654-AD7CA48AF5FB}" destId="{802F8B6C-9EC9-41F3-9A69-6EA2F9C6F706}" srcOrd="3" destOrd="0" presId="urn:microsoft.com/office/officeart/2018/2/layout/IconCircleList"/>
    <dgm:cxn modelId="{219B447A-9716-4D0D-AFAC-EB82C560CEB0}" type="presParOf" srcId="{9F3BDECD-F664-4F75-8F99-8004DD492732}" destId="{1C50209D-C6CA-47F5-B85D-14509DA5FDD6}" srcOrd="3" destOrd="0" presId="urn:microsoft.com/office/officeart/2018/2/layout/IconCircleList"/>
    <dgm:cxn modelId="{2AE1D94A-31AE-4414-89CE-E5C4B77D3BD6}" type="presParOf" srcId="{9F3BDECD-F664-4F75-8F99-8004DD492732}" destId="{A700F4A7-36BD-4CAB-A4E7-09FB0EDBB598}" srcOrd="4" destOrd="0" presId="urn:microsoft.com/office/officeart/2018/2/layout/IconCircleList"/>
    <dgm:cxn modelId="{C3C142E2-986F-4F27-B9A1-85FAFB28F170}" type="presParOf" srcId="{A700F4A7-36BD-4CAB-A4E7-09FB0EDBB598}" destId="{F08716ED-BC67-4CF6-9B75-A50BD474B856}" srcOrd="0" destOrd="0" presId="urn:microsoft.com/office/officeart/2018/2/layout/IconCircleList"/>
    <dgm:cxn modelId="{4F41F38F-63DC-4DC9-86CB-2DFF4CD09DA2}" type="presParOf" srcId="{A700F4A7-36BD-4CAB-A4E7-09FB0EDBB598}" destId="{79A02F13-96B6-455A-A394-6D62A70070EE}" srcOrd="1" destOrd="0" presId="urn:microsoft.com/office/officeart/2018/2/layout/IconCircleList"/>
    <dgm:cxn modelId="{A170CA18-E177-4F10-86FC-8DA76B284D9E}" type="presParOf" srcId="{A700F4A7-36BD-4CAB-A4E7-09FB0EDBB598}" destId="{CAC28675-D50C-46ED-B69C-7CBBEE961A10}" srcOrd="2" destOrd="0" presId="urn:microsoft.com/office/officeart/2018/2/layout/IconCircleList"/>
    <dgm:cxn modelId="{81E4797D-9E89-4B62-ABC4-1BC2E15D2153}" type="presParOf" srcId="{A700F4A7-36BD-4CAB-A4E7-09FB0EDBB598}" destId="{2D7FF5A0-1DAE-450B-BC51-2BFABE540240}" srcOrd="3" destOrd="0" presId="urn:microsoft.com/office/officeart/2018/2/layout/IconCircleList"/>
    <dgm:cxn modelId="{3E2419F7-5CB1-4750-BDBE-D1DE93420D33}" type="presParOf" srcId="{9F3BDECD-F664-4F75-8F99-8004DD492732}" destId="{3648D8C1-5F42-4F08-BE06-FD9CE400EE4A}" srcOrd="5" destOrd="0" presId="urn:microsoft.com/office/officeart/2018/2/layout/IconCircleList"/>
    <dgm:cxn modelId="{90DD4423-7C3F-4D37-8812-2D53AF59EA29}" type="presParOf" srcId="{9F3BDECD-F664-4F75-8F99-8004DD492732}" destId="{3DE7BD24-5215-444D-AC93-F6FDCD8722C7}" srcOrd="6" destOrd="0" presId="urn:microsoft.com/office/officeart/2018/2/layout/IconCircleList"/>
    <dgm:cxn modelId="{7D5205B7-BD89-43DB-8C46-F9F1EE959B66}" type="presParOf" srcId="{3DE7BD24-5215-444D-AC93-F6FDCD8722C7}" destId="{A9E807B3-1213-4E7E-B923-3796379D9F2A}" srcOrd="0" destOrd="0" presId="urn:microsoft.com/office/officeart/2018/2/layout/IconCircleList"/>
    <dgm:cxn modelId="{AD2BBEF3-9A4E-434E-ABF0-11373F06734C}" type="presParOf" srcId="{3DE7BD24-5215-444D-AC93-F6FDCD8722C7}" destId="{414675EE-CD8A-481C-8DCA-36B89AC9C2E5}" srcOrd="1" destOrd="0" presId="urn:microsoft.com/office/officeart/2018/2/layout/IconCircleList"/>
    <dgm:cxn modelId="{D30810E2-D26B-4520-86FA-2376F236EE72}" type="presParOf" srcId="{3DE7BD24-5215-444D-AC93-F6FDCD8722C7}" destId="{D576A8FC-9F79-4FA6-A099-873BEF3AA4DA}" srcOrd="2" destOrd="0" presId="urn:microsoft.com/office/officeart/2018/2/layout/IconCircleList"/>
    <dgm:cxn modelId="{34AFBF24-747D-4AE2-A622-03F49C361DFC}" type="presParOf" srcId="{3DE7BD24-5215-444D-AC93-F6FDCD8722C7}" destId="{EF96EB76-CD21-40BA-9F7E-8D0AF6F68414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FB45D5-7A0E-4BC9-99BF-5EBEB6B1176D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3082F95-5B42-4F82-9065-824CD1F606E5}">
      <dgm:prSet/>
      <dgm:spPr/>
      <dgm:t>
        <a:bodyPr/>
        <a:lstStyle/>
        <a:p>
          <a:r>
            <a:rPr lang="en-GB"/>
            <a:t>SAP S/4HANA cloud private option is considered as a separate product and has its own scope which is defined by annual major releases</a:t>
          </a:r>
          <a:endParaRPr lang="en-US"/>
        </a:p>
      </dgm:t>
    </dgm:pt>
    <dgm:pt modelId="{A3DADB55-9F6B-4BF4-8958-D0E4A255D5FE}" type="parTrans" cxnId="{7AF80D81-2B6A-404C-B056-F1336E60C17E}">
      <dgm:prSet/>
      <dgm:spPr/>
      <dgm:t>
        <a:bodyPr/>
        <a:lstStyle/>
        <a:p>
          <a:endParaRPr lang="en-US"/>
        </a:p>
      </dgm:t>
    </dgm:pt>
    <dgm:pt modelId="{F9B0D63C-25E6-497E-A4CD-7E9520D09893}" type="sibTrans" cxnId="{7AF80D81-2B6A-404C-B056-F1336E60C17E}">
      <dgm:prSet/>
      <dgm:spPr/>
      <dgm:t>
        <a:bodyPr/>
        <a:lstStyle/>
        <a:p>
          <a:endParaRPr lang="en-US"/>
        </a:p>
      </dgm:t>
    </dgm:pt>
    <dgm:pt modelId="{1FD8342D-B380-4861-A76D-6DAA9021063E}">
      <dgm:prSet/>
      <dgm:spPr/>
      <dgm:t>
        <a:bodyPr/>
        <a:lstStyle/>
        <a:p>
          <a:r>
            <a:rPr lang="en-GB"/>
            <a:t>It shares the same scope of SAP S/4HANA Cloud solution</a:t>
          </a:r>
          <a:endParaRPr lang="en-US"/>
        </a:p>
      </dgm:t>
    </dgm:pt>
    <dgm:pt modelId="{271569C7-8331-4485-A86B-001E5523BA3E}" type="parTrans" cxnId="{41346C45-D8D6-42E9-B55F-84643205229E}">
      <dgm:prSet/>
      <dgm:spPr/>
      <dgm:t>
        <a:bodyPr/>
        <a:lstStyle/>
        <a:p>
          <a:endParaRPr lang="en-US"/>
        </a:p>
      </dgm:t>
    </dgm:pt>
    <dgm:pt modelId="{FCFBE378-0D08-46A9-B75C-E540DC9D8538}" type="sibTrans" cxnId="{41346C45-D8D6-42E9-B55F-84643205229E}">
      <dgm:prSet/>
      <dgm:spPr/>
      <dgm:t>
        <a:bodyPr/>
        <a:lstStyle/>
        <a:p>
          <a:endParaRPr lang="en-US"/>
        </a:p>
      </dgm:t>
    </dgm:pt>
    <dgm:pt modelId="{018B9256-F923-4022-8885-A40B8FA7CFCD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It shares the same scope of SAP S/4HANA On Premise deployment option</a:t>
          </a:r>
          <a:endParaRPr lang="en-US" dirty="0">
            <a:highlight>
              <a:srgbClr val="FF0000"/>
            </a:highlight>
          </a:endParaRPr>
        </a:p>
      </dgm:t>
    </dgm:pt>
    <dgm:pt modelId="{049461D1-270E-4EFE-A46B-6F7268A05095}" type="parTrans" cxnId="{1053D8B7-7A4D-44C6-8F37-322068742ADB}">
      <dgm:prSet/>
      <dgm:spPr/>
      <dgm:t>
        <a:bodyPr/>
        <a:lstStyle/>
        <a:p>
          <a:endParaRPr lang="en-US"/>
        </a:p>
      </dgm:t>
    </dgm:pt>
    <dgm:pt modelId="{9E6751CC-8495-4F3D-81E8-C5017A0A831D}" type="sibTrans" cxnId="{1053D8B7-7A4D-44C6-8F37-322068742ADB}">
      <dgm:prSet/>
      <dgm:spPr/>
      <dgm:t>
        <a:bodyPr/>
        <a:lstStyle/>
        <a:p>
          <a:endParaRPr lang="en-US"/>
        </a:p>
      </dgm:t>
    </dgm:pt>
    <dgm:pt modelId="{16225A85-BDC3-4E19-B53C-17D4CC4B3243}" type="pres">
      <dgm:prSet presAssocID="{22FB45D5-7A0E-4BC9-99BF-5EBEB6B1176D}" presName="root" presStyleCnt="0">
        <dgm:presLayoutVars>
          <dgm:dir/>
          <dgm:resizeHandles val="exact"/>
        </dgm:presLayoutVars>
      </dgm:prSet>
      <dgm:spPr/>
    </dgm:pt>
    <dgm:pt modelId="{34BA7E0A-0E9C-49D5-B409-E7862C44605A}" type="pres">
      <dgm:prSet presAssocID="{22FB45D5-7A0E-4BC9-99BF-5EBEB6B1176D}" presName="container" presStyleCnt="0">
        <dgm:presLayoutVars>
          <dgm:dir/>
          <dgm:resizeHandles val="exact"/>
        </dgm:presLayoutVars>
      </dgm:prSet>
      <dgm:spPr/>
    </dgm:pt>
    <dgm:pt modelId="{5EDE783F-74CB-484D-BB37-CE704B4C2115}" type="pres">
      <dgm:prSet presAssocID="{A3082F95-5B42-4F82-9065-824CD1F606E5}" presName="compNode" presStyleCnt="0"/>
      <dgm:spPr/>
    </dgm:pt>
    <dgm:pt modelId="{435B889C-DF0F-44C4-AF87-17BF264FE5E5}" type="pres">
      <dgm:prSet presAssocID="{A3082F95-5B42-4F82-9065-824CD1F606E5}" presName="iconBgRect" presStyleLbl="bgShp" presStyleIdx="0" presStyleCnt="3"/>
      <dgm:spPr/>
    </dgm:pt>
    <dgm:pt modelId="{0130199D-3BC5-4700-89B0-B46FF147DFB5}" type="pres">
      <dgm:prSet presAssocID="{A3082F95-5B42-4F82-9065-824CD1F606E5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 Secure"/>
        </a:ext>
      </dgm:extLst>
    </dgm:pt>
    <dgm:pt modelId="{639B562A-666D-4713-A447-E28E7AD82647}" type="pres">
      <dgm:prSet presAssocID="{A3082F95-5B42-4F82-9065-824CD1F606E5}" presName="spaceRect" presStyleCnt="0"/>
      <dgm:spPr/>
    </dgm:pt>
    <dgm:pt modelId="{EFB2E9C0-522A-422C-AA38-44048AAA53F2}" type="pres">
      <dgm:prSet presAssocID="{A3082F95-5B42-4F82-9065-824CD1F606E5}" presName="textRect" presStyleLbl="revTx" presStyleIdx="0" presStyleCnt="3">
        <dgm:presLayoutVars>
          <dgm:chMax val="1"/>
          <dgm:chPref val="1"/>
        </dgm:presLayoutVars>
      </dgm:prSet>
      <dgm:spPr/>
    </dgm:pt>
    <dgm:pt modelId="{72F9546E-40FF-405C-BE38-DACDFD4FC101}" type="pres">
      <dgm:prSet presAssocID="{F9B0D63C-25E6-497E-A4CD-7E9520D09893}" presName="sibTrans" presStyleLbl="sibTrans2D1" presStyleIdx="0" presStyleCnt="0"/>
      <dgm:spPr/>
    </dgm:pt>
    <dgm:pt modelId="{6258E43B-9002-4383-9973-28C4E305DA0F}" type="pres">
      <dgm:prSet presAssocID="{1FD8342D-B380-4861-A76D-6DAA9021063E}" presName="compNode" presStyleCnt="0"/>
      <dgm:spPr/>
    </dgm:pt>
    <dgm:pt modelId="{35F25193-63EA-48F5-A815-F2C9EF8A7ED8}" type="pres">
      <dgm:prSet presAssocID="{1FD8342D-B380-4861-A76D-6DAA9021063E}" presName="iconBgRect" presStyleLbl="bgShp" presStyleIdx="1" presStyleCnt="3"/>
      <dgm:spPr/>
    </dgm:pt>
    <dgm:pt modelId="{FF8D69B9-51D0-4364-BAE4-6E77243AD66F}" type="pres">
      <dgm:prSet presAssocID="{1FD8342D-B380-4861-A76D-6DAA9021063E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ck Up"/>
        </a:ext>
      </dgm:extLst>
    </dgm:pt>
    <dgm:pt modelId="{0D462CFC-8DEF-46A5-8A90-4B385C006331}" type="pres">
      <dgm:prSet presAssocID="{1FD8342D-B380-4861-A76D-6DAA9021063E}" presName="spaceRect" presStyleCnt="0"/>
      <dgm:spPr/>
    </dgm:pt>
    <dgm:pt modelId="{B0AECF2F-6419-4985-A944-0D5A0876F9A3}" type="pres">
      <dgm:prSet presAssocID="{1FD8342D-B380-4861-A76D-6DAA9021063E}" presName="textRect" presStyleLbl="revTx" presStyleIdx="1" presStyleCnt="3">
        <dgm:presLayoutVars>
          <dgm:chMax val="1"/>
          <dgm:chPref val="1"/>
        </dgm:presLayoutVars>
      </dgm:prSet>
      <dgm:spPr/>
    </dgm:pt>
    <dgm:pt modelId="{287E1A25-4C14-49ED-8622-457BD615C706}" type="pres">
      <dgm:prSet presAssocID="{FCFBE378-0D08-46A9-B75C-E540DC9D8538}" presName="sibTrans" presStyleLbl="sibTrans2D1" presStyleIdx="0" presStyleCnt="0"/>
      <dgm:spPr/>
    </dgm:pt>
    <dgm:pt modelId="{AB028CF5-5CF2-4AC3-86CA-19B05D34D548}" type="pres">
      <dgm:prSet presAssocID="{018B9256-F923-4022-8885-A40B8FA7CFCD}" presName="compNode" presStyleCnt="0"/>
      <dgm:spPr/>
    </dgm:pt>
    <dgm:pt modelId="{65C7A88D-F467-44A2-B927-4C2FB0650075}" type="pres">
      <dgm:prSet presAssocID="{018B9256-F923-4022-8885-A40B8FA7CFCD}" presName="iconBgRect" presStyleLbl="bgShp" presStyleIdx="2" presStyleCnt="3"/>
      <dgm:spPr/>
    </dgm:pt>
    <dgm:pt modelId="{A41F07DB-AEE9-4336-94A6-C2D26ADCE472}" type="pres">
      <dgm:prSet presAssocID="{018B9256-F923-4022-8885-A40B8FA7CFCD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mitments"/>
        </a:ext>
      </dgm:extLst>
    </dgm:pt>
    <dgm:pt modelId="{75FF6523-95EE-4D2A-850D-8115F16892EC}" type="pres">
      <dgm:prSet presAssocID="{018B9256-F923-4022-8885-A40B8FA7CFCD}" presName="spaceRect" presStyleCnt="0"/>
      <dgm:spPr/>
    </dgm:pt>
    <dgm:pt modelId="{4AF7B01E-3FF1-4A5F-B755-65467574842B}" type="pres">
      <dgm:prSet presAssocID="{018B9256-F923-4022-8885-A40B8FA7CFCD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F8125C14-CCC5-4FE4-9EBB-16612B1D1AE4}" type="presOf" srcId="{22FB45D5-7A0E-4BC9-99BF-5EBEB6B1176D}" destId="{16225A85-BDC3-4E19-B53C-17D4CC4B3243}" srcOrd="0" destOrd="0" presId="urn:microsoft.com/office/officeart/2018/2/layout/IconCircleList"/>
    <dgm:cxn modelId="{0EA2BD41-9B3D-488B-8F38-14D4419916B5}" type="presOf" srcId="{018B9256-F923-4022-8885-A40B8FA7CFCD}" destId="{4AF7B01E-3FF1-4A5F-B755-65467574842B}" srcOrd="0" destOrd="0" presId="urn:microsoft.com/office/officeart/2018/2/layout/IconCircleList"/>
    <dgm:cxn modelId="{FECEC562-C8A5-431C-A4C6-47E6C0347F4D}" type="presOf" srcId="{1FD8342D-B380-4861-A76D-6DAA9021063E}" destId="{B0AECF2F-6419-4985-A944-0D5A0876F9A3}" srcOrd="0" destOrd="0" presId="urn:microsoft.com/office/officeart/2018/2/layout/IconCircleList"/>
    <dgm:cxn modelId="{41346C45-D8D6-42E9-B55F-84643205229E}" srcId="{22FB45D5-7A0E-4BC9-99BF-5EBEB6B1176D}" destId="{1FD8342D-B380-4861-A76D-6DAA9021063E}" srcOrd="1" destOrd="0" parTransId="{271569C7-8331-4485-A86B-001E5523BA3E}" sibTransId="{FCFBE378-0D08-46A9-B75C-E540DC9D8538}"/>
    <dgm:cxn modelId="{1B94C572-60C9-4958-A07C-320C03E922B2}" type="presOf" srcId="{A3082F95-5B42-4F82-9065-824CD1F606E5}" destId="{EFB2E9C0-522A-422C-AA38-44048AAA53F2}" srcOrd="0" destOrd="0" presId="urn:microsoft.com/office/officeart/2018/2/layout/IconCircleList"/>
    <dgm:cxn modelId="{7AF80D81-2B6A-404C-B056-F1336E60C17E}" srcId="{22FB45D5-7A0E-4BC9-99BF-5EBEB6B1176D}" destId="{A3082F95-5B42-4F82-9065-824CD1F606E5}" srcOrd="0" destOrd="0" parTransId="{A3DADB55-9F6B-4BF4-8958-D0E4A255D5FE}" sibTransId="{F9B0D63C-25E6-497E-A4CD-7E9520D09893}"/>
    <dgm:cxn modelId="{3B79D69F-6AE9-419E-8F22-291A8EC3CFDA}" type="presOf" srcId="{FCFBE378-0D08-46A9-B75C-E540DC9D8538}" destId="{287E1A25-4C14-49ED-8622-457BD615C706}" srcOrd="0" destOrd="0" presId="urn:microsoft.com/office/officeart/2018/2/layout/IconCircleList"/>
    <dgm:cxn modelId="{48B0DFB6-28F1-4CFA-88E0-018D0E44AEF7}" type="presOf" srcId="{F9B0D63C-25E6-497E-A4CD-7E9520D09893}" destId="{72F9546E-40FF-405C-BE38-DACDFD4FC101}" srcOrd="0" destOrd="0" presId="urn:microsoft.com/office/officeart/2018/2/layout/IconCircleList"/>
    <dgm:cxn modelId="{1053D8B7-7A4D-44C6-8F37-322068742ADB}" srcId="{22FB45D5-7A0E-4BC9-99BF-5EBEB6B1176D}" destId="{018B9256-F923-4022-8885-A40B8FA7CFCD}" srcOrd="2" destOrd="0" parTransId="{049461D1-270E-4EFE-A46B-6F7268A05095}" sibTransId="{9E6751CC-8495-4F3D-81E8-C5017A0A831D}"/>
    <dgm:cxn modelId="{529F26A3-A5F0-4337-846E-B7459E86FA5A}" type="presParOf" srcId="{16225A85-BDC3-4E19-B53C-17D4CC4B3243}" destId="{34BA7E0A-0E9C-49D5-B409-E7862C44605A}" srcOrd="0" destOrd="0" presId="urn:microsoft.com/office/officeart/2018/2/layout/IconCircleList"/>
    <dgm:cxn modelId="{C5B8DAE5-8BAC-49F2-9C6A-1B641F38837F}" type="presParOf" srcId="{34BA7E0A-0E9C-49D5-B409-E7862C44605A}" destId="{5EDE783F-74CB-484D-BB37-CE704B4C2115}" srcOrd="0" destOrd="0" presId="urn:microsoft.com/office/officeart/2018/2/layout/IconCircleList"/>
    <dgm:cxn modelId="{C3EC4A6C-73CB-4757-9E9F-2B7B3E70A4CF}" type="presParOf" srcId="{5EDE783F-74CB-484D-BB37-CE704B4C2115}" destId="{435B889C-DF0F-44C4-AF87-17BF264FE5E5}" srcOrd="0" destOrd="0" presId="urn:microsoft.com/office/officeart/2018/2/layout/IconCircleList"/>
    <dgm:cxn modelId="{DF2FEE44-F3C2-4F9B-BF1C-50E6BCCC3CA1}" type="presParOf" srcId="{5EDE783F-74CB-484D-BB37-CE704B4C2115}" destId="{0130199D-3BC5-4700-89B0-B46FF147DFB5}" srcOrd="1" destOrd="0" presId="urn:microsoft.com/office/officeart/2018/2/layout/IconCircleList"/>
    <dgm:cxn modelId="{712FF488-44A2-4852-A362-5C83FA41E621}" type="presParOf" srcId="{5EDE783F-74CB-484D-BB37-CE704B4C2115}" destId="{639B562A-666D-4713-A447-E28E7AD82647}" srcOrd="2" destOrd="0" presId="urn:microsoft.com/office/officeart/2018/2/layout/IconCircleList"/>
    <dgm:cxn modelId="{5C960594-BC62-405F-9D9C-36F9D5A2FB2D}" type="presParOf" srcId="{5EDE783F-74CB-484D-BB37-CE704B4C2115}" destId="{EFB2E9C0-522A-422C-AA38-44048AAA53F2}" srcOrd="3" destOrd="0" presId="urn:microsoft.com/office/officeart/2018/2/layout/IconCircleList"/>
    <dgm:cxn modelId="{2A38F0C7-DFC2-44DA-8A21-11C6CB5E8813}" type="presParOf" srcId="{34BA7E0A-0E9C-49D5-B409-E7862C44605A}" destId="{72F9546E-40FF-405C-BE38-DACDFD4FC101}" srcOrd="1" destOrd="0" presId="urn:microsoft.com/office/officeart/2018/2/layout/IconCircleList"/>
    <dgm:cxn modelId="{20A544B5-866D-4B8C-9B6A-443023118E1E}" type="presParOf" srcId="{34BA7E0A-0E9C-49D5-B409-E7862C44605A}" destId="{6258E43B-9002-4383-9973-28C4E305DA0F}" srcOrd="2" destOrd="0" presId="urn:microsoft.com/office/officeart/2018/2/layout/IconCircleList"/>
    <dgm:cxn modelId="{4EA8DE28-8C7D-4E59-B220-FC618D11F5CB}" type="presParOf" srcId="{6258E43B-9002-4383-9973-28C4E305DA0F}" destId="{35F25193-63EA-48F5-A815-F2C9EF8A7ED8}" srcOrd="0" destOrd="0" presId="urn:microsoft.com/office/officeart/2018/2/layout/IconCircleList"/>
    <dgm:cxn modelId="{16C862EB-4F19-4933-AFB2-0B5109E4DA31}" type="presParOf" srcId="{6258E43B-9002-4383-9973-28C4E305DA0F}" destId="{FF8D69B9-51D0-4364-BAE4-6E77243AD66F}" srcOrd="1" destOrd="0" presId="urn:microsoft.com/office/officeart/2018/2/layout/IconCircleList"/>
    <dgm:cxn modelId="{03A531D6-8E53-4BA6-B440-E35C27D65BC2}" type="presParOf" srcId="{6258E43B-9002-4383-9973-28C4E305DA0F}" destId="{0D462CFC-8DEF-46A5-8A90-4B385C006331}" srcOrd="2" destOrd="0" presId="urn:microsoft.com/office/officeart/2018/2/layout/IconCircleList"/>
    <dgm:cxn modelId="{4B70FECE-34FF-4DFA-8380-AE0B23C946F2}" type="presParOf" srcId="{6258E43B-9002-4383-9973-28C4E305DA0F}" destId="{B0AECF2F-6419-4985-A944-0D5A0876F9A3}" srcOrd="3" destOrd="0" presId="urn:microsoft.com/office/officeart/2018/2/layout/IconCircleList"/>
    <dgm:cxn modelId="{74CCE6E4-1FC5-4271-8201-032885DF6009}" type="presParOf" srcId="{34BA7E0A-0E9C-49D5-B409-E7862C44605A}" destId="{287E1A25-4C14-49ED-8622-457BD615C706}" srcOrd="3" destOrd="0" presId="urn:microsoft.com/office/officeart/2018/2/layout/IconCircleList"/>
    <dgm:cxn modelId="{3E765A67-833A-4D8D-A556-260392D987B0}" type="presParOf" srcId="{34BA7E0A-0E9C-49D5-B409-E7862C44605A}" destId="{AB028CF5-5CF2-4AC3-86CA-19B05D34D548}" srcOrd="4" destOrd="0" presId="urn:microsoft.com/office/officeart/2018/2/layout/IconCircleList"/>
    <dgm:cxn modelId="{AE7AFED1-AD3D-4E0A-B41C-1A1995FDE70C}" type="presParOf" srcId="{AB028CF5-5CF2-4AC3-86CA-19B05D34D548}" destId="{65C7A88D-F467-44A2-B927-4C2FB0650075}" srcOrd="0" destOrd="0" presId="urn:microsoft.com/office/officeart/2018/2/layout/IconCircleList"/>
    <dgm:cxn modelId="{A0FACE94-794E-4176-B0C7-8F83495B3597}" type="presParOf" srcId="{AB028CF5-5CF2-4AC3-86CA-19B05D34D548}" destId="{A41F07DB-AEE9-4336-94A6-C2D26ADCE472}" srcOrd="1" destOrd="0" presId="urn:microsoft.com/office/officeart/2018/2/layout/IconCircleList"/>
    <dgm:cxn modelId="{905B89EF-3154-4329-B474-5254E8B791FF}" type="presParOf" srcId="{AB028CF5-5CF2-4AC3-86CA-19B05D34D548}" destId="{75FF6523-95EE-4D2A-850D-8115F16892EC}" srcOrd="2" destOrd="0" presId="urn:microsoft.com/office/officeart/2018/2/layout/IconCircleList"/>
    <dgm:cxn modelId="{CF4EB706-20FD-4AC3-9287-DDE33797496E}" type="presParOf" srcId="{AB028CF5-5CF2-4AC3-86CA-19B05D34D548}" destId="{4AF7B01E-3FF1-4A5F-B755-65467574842B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4CDA27E-93EB-4FC0-97AA-3387D5E87DD3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E080DA27-5F2E-4CAE-BCCE-5987422BC271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 block of SAP Enhanced Managed Services (EMS) Services must be included to cover this service even if qty = 0</a:t>
          </a:r>
          <a:endParaRPr lang="en-US" dirty="0">
            <a:highlight>
              <a:srgbClr val="FF0000"/>
            </a:highlight>
          </a:endParaRPr>
        </a:p>
      </dgm:t>
    </dgm:pt>
    <dgm:pt modelId="{28976960-D520-4D19-965C-36C315AF842C}" type="parTrans" cxnId="{04781F72-7DD9-4EA0-AEFE-14442185DEF0}">
      <dgm:prSet/>
      <dgm:spPr/>
      <dgm:t>
        <a:bodyPr/>
        <a:lstStyle/>
        <a:p>
          <a:endParaRPr lang="en-US"/>
        </a:p>
      </dgm:t>
    </dgm:pt>
    <dgm:pt modelId="{D6BFB3BE-83B9-4893-BB10-98B3D0F52C1D}" type="sibTrans" cxnId="{04781F72-7DD9-4EA0-AEFE-14442185DEF0}">
      <dgm:prSet/>
      <dgm:spPr/>
      <dgm:t>
        <a:bodyPr/>
        <a:lstStyle/>
        <a:p>
          <a:endParaRPr lang="en-US"/>
        </a:p>
      </dgm:t>
    </dgm:pt>
    <dgm:pt modelId="{ECEC0264-5D74-405A-AAA5-A8542A6A5DEC}">
      <dgm:prSet/>
      <dgm:spPr/>
      <dgm:t>
        <a:bodyPr/>
        <a:lstStyle/>
        <a:p>
          <a:r>
            <a:rPr lang="en-GB"/>
            <a:t>Partner should include services with the application/functional testing for the upgrade</a:t>
          </a:r>
          <a:endParaRPr lang="en-US"/>
        </a:p>
      </dgm:t>
    </dgm:pt>
    <dgm:pt modelId="{33AB14C9-1FBE-4B66-A48D-71D4EDB9C580}" type="parTrans" cxnId="{ED6AF452-3791-4BE8-AED2-7F957BB093AA}">
      <dgm:prSet/>
      <dgm:spPr/>
      <dgm:t>
        <a:bodyPr/>
        <a:lstStyle/>
        <a:p>
          <a:endParaRPr lang="en-US"/>
        </a:p>
      </dgm:t>
    </dgm:pt>
    <dgm:pt modelId="{18B373F7-9DE4-4C70-AEA1-A4B3CBB54FAE}" type="sibTrans" cxnId="{ED6AF452-3791-4BE8-AED2-7F957BB093AA}">
      <dgm:prSet/>
      <dgm:spPr/>
      <dgm:t>
        <a:bodyPr/>
        <a:lstStyle/>
        <a:p>
          <a:endParaRPr lang="en-US"/>
        </a:p>
      </dgm:t>
    </dgm:pt>
    <dgm:pt modelId="{55D95428-0815-473B-851F-D727A8C2D4B6}">
      <dgm:prSet/>
      <dgm:spPr/>
      <dgm:t>
        <a:bodyPr/>
        <a:lstStyle/>
        <a:p>
          <a:r>
            <a:rPr lang="en-GB"/>
            <a:t>A block of Application Management Services (AMS) should be added at the time the customer wants to do the upgrade</a:t>
          </a:r>
          <a:endParaRPr lang="en-US"/>
        </a:p>
      </dgm:t>
    </dgm:pt>
    <dgm:pt modelId="{8BF0F460-B73D-46F0-9C55-A221E13A50B2}" type="parTrans" cxnId="{7FDAA24A-A24A-4612-9DBD-9EBB53FFB68A}">
      <dgm:prSet/>
      <dgm:spPr/>
      <dgm:t>
        <a:bodyPr/>
        <a:lstStyle/>
        <a:p>
          <a:endParaRPr lang="en-US"/>
        </a:p>
      </dgm:t>
    </dgm:pt>
    <dgm:pt modelId="{AA9E1946-5F9A-4C2E-B0C4-66AAA5417175}" type="sibTrans" cxnId="{7FDAA24A-A24A-4612-9DBD-9EBB53FFB68A}">
      <dgm:prSet/>
      <dgm:spPr/>
      <dgm:t>
        <a:bodyPr/>
        <a:lstStyle/>
        <a:p>
          <a:endParaRPr lang="en-US"/>
        </a:p>
      </dgm:t>
    </dgm:pt>
    <dgm:pt modelId="{34624D96-E543-41E6-97AE-2A949A7EBAF0}" type="pres">
      <dgm:prSet presAssocID="{94CDA27E-93EB-4FC0-97AA-3387D5E87DD3}" presName="root" presStyleCnt="0">
        <dgm:presLayoutVars>
          <dgm:dir/>
          <dgm:resizeHandles val="exact"/>
        </dgm:presLayoutVars>
      </dgm:prSet>
      <dgm:spPr/>
    </dgm:pt>
    <dgm:pt modelId="{6CF335D3-49BB-430A-8945-A9276CDD9E63}" type="pres">
      <dgm:prSet presAssocID="{94CDA27E-93EB-4FC0-97AA-3387D5E87DD3}" presName="container" presStyleCnt="0">
        <dgm:presLayoutVars>
          <dgm:dir/>
          <dgm:resizeHandles val="exact"/>
        </dgm:presLayoutVars>
      </dgm:prSet>
      <dgm:spPr/>
    </dgm:pt>
    <dgm:pt modelId="{4B153F5B-0243-4123-8B2E-45C2120EB490}" type="pres">
      <dgm:prSet presAssocID="{E080DA27-5F2E-4CAE-BCCE-5987422BC271}" presName="compNode" presStyleCnt="0"/>
      <dgm:spPr/>
    </dgm:pt>
    <dgm:pt modelId="{C451A062-C28D-490F-9034-DD3E26D423F2}" type="pres">
      <dgm:prSet presAssocID="{E080DA27-5F2E-4CAE-BCCE-5987422BC271}" presName="iconBgRect" presStyleLbl="bgShp" presStyleIdx="0" presStyleCnt="3"/>
      <dgm:spPr/>
    </dgm:pt>
    <dgm:pt modelId="{859E6882-D83B-473A-A61A-B458B4F5333C}" type="pres">
      <dgm:prSet presAssocID="{E080DA27-5F2E-4CAE-BCCE-5987422BC271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8237E979-BADD-4C82-B676-CA0AADDE09C1}" type="pres">
      <dgm:prSet presAssocID="{E080DA27-5F2E-4CAE-BCCE-5987422BC271}" presName="spaceRect" presStyleCnt="0"/>
      <dgm:spPr/>
    </dgm:pt>
    <dgm:pt modelId="{74D69329-87C5-45E9-AF88-A625C3793336}" type="pres">
      <dgm:prSet presAssocID="{E080DA27-5F2E-4CAE-BCCE-5987422BC271}" presName="textRect" presStyleLbl="revTx" presStyleIdx="0" presStyleCnt="3">
        <dgm:presLayoutVars>
          <dgm:chMax val="1"/>
          <dgm:chPref val="1"/>
        </dgm:presLayoutVars>
      </dgm:prSet>
      <dgm:spPr/>
    </dgm:pt>
    <dgm:pt modelId="{F76332B1-3B2E-4680-A93D-E2A24747F2FC}" type="pres">
      <dgm:prSet presAssocID="{D6BFB3BE-83B9-4893-BB10-98B3D0F52C1D}" presName="sibTrans" presStyleLbl="sibTrans2D1" presStyleIdx="0" presStyleCnt="0"/>
      <dgm:spPr/>
    </dgm:pt>
    <dgm:pt modelId="{5DA504E1-D292-4030-B341-994A28B47710}" type="pres">
      <dgm:prSet presAssocID="{ECEC0264-5D74-405A-AAA5-A8542A6A5DEC}" presName="compNode" presStyleCnt="0"/>
      <dgm:spPr/>
    </dgm:pt>
    <dgm:pt modelId="{463EF959-ED8E-4F21-987D-A8A12CE0DAE7}" type="pres">
      <dgm:prSet presAssocID="{ECEC0264-5D74-405A-AAA5-A8542A6A5DEC}" presName="iconBgRect" presStyleLbl="bgShp" presStyleIdx="1" presStyleCnt="3"/>
      <dgm:spPr/>
    </dgm:pt>
    <dgm:pt modelId="{4A0B0208-52C5-4DA3-BBC0-9C284F349255}" type="pres">
      <dgm:prSet presAssocID="{ECEC0264-5D74-405A-AAA5-A8542A6A5DEC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BC3AEF07-9EE6-4A0B-960A-9347BA626D15}" type="pres">
      <dgm:prSet presAssocID="{ECEC0264-5D74-405A-AAA5-A8542A6A5DEC}" presName="spaceRect" presStyleCnt="0"/>
      <dgm:spPr/>
    </dgm:pt>
    <dgm:pt modelId="{7E4DE11C-0DA5-4ED2-8E35-11E72374BAE8}" type="pres">
      <dgm:prSet presAssocID="{ECEC0264-5D74-405A-AAA5-A8542A6A5DEC}" presName="textRect" presStyleLbl="revTx" presStyleIdx="1" presStyleCnt="3">
        <dgm:presLayoutVars>
          <dgm:chMax val="1"/>
          <dgm:chPref val="1"/>
        </dgm:presLayoutVars>
      </dgm:prSet>
      <dgm:spPr/>
    </dgm:pt>
    <dgm:pt modelId="{CC91210D-F04D-4DEB-9090-F2CB0EA6DA63}" type="pres">
      <dgm:prSet presAssocID="{18B373F7-9DE4-4C70-AEA1-A4B3CBB54FAE}" presName="sibTrans" presStyleLbl="sibTrans2D1" presStyleIdx="0" presStyleCnt="0"/>
      <dgm:spPr/>
    </dgm:pt>
    <dgm:pt modelId="{618D3A1D-232E-4EE8-999C-E4C8B4D31220}" type="pres">
      <dgm:prSet presAssocID="{55D95428-0815-473B-851F-D727A8C2D4B6}" presName="compNode" presStyleCnt="0"/>
      <dgm:spPr/>
    </dgm:pt>
    <dgm:pt modelId="{A1E27430-65C9-4CE4-AD35-533C09BB9271}" type="pres">
      <dgm:prSet presAssocID="{55D95428-0815-473B-851F-D727A8C2D4B6}" presName="iconBgRect" presStyleLbl="bgShp" presStyleIdx="2" presStyleCnt="3"/>
      <dgm:spPr/>
    </dgm:pt>
    <dgm:pt modelId="{F33597A9-403D-4E06-A9AA-A186C6AC1528}" type="pres">
      <dgm:prSet presAssocID="{55D95428-0815-473B-851F-D727A8C2D4B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rWash"/>
        </a:ext>
      </dgm:extLst>
    </dgm:pt>
    <dgm:pt modelId="{2BA5D0BE-92D9-4FDB-82C3-794AEC39C4AC}" type="pres">
      <dgm:prSet presAssocID="{55D95428-0815-473B-851F-D727A8C2D4B6}" presName="spaceRect" presStyleCnt="0"/>
      <dgm:spPr/>
    </dgm:pt>
    <dgm:pt modelId="{90DCC866-0371-44F6-A50B-7E7F31B5CC86}" type="pres">
      <dgm:prSet presAssocID="{55D95428-0815-473B-851F-D727A8C2D4B6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F1D4C106-2CE8-49F6-80FF-CE63BB51B5F0}" type="presOf" srcId="{ECEC0264-5D74-405A-AAA5-A8542A6A5DEC}" destId="{7E4DE11C-0DA5-4ED2-8E35-11E72374BAE8}" srcOrd="0" destOrd="0" presId="urn:microsoft.com/office/officeart/2018/2/layout/IconCircleList"/>
    <dgm:cxn modelId="{7FDAA24A-A24A-4612-9DBD-9EBB53FFB68A}" srcId="{94CDA27E-93EB-4FC0-97AA-3387D5E87DD3}" destId="{55D95428-0815-473B-851F-D727A8C2D4B6}" srcOrd="2" destOrd="0" parTransId="{8BF0F460-B73D-46F0-9C55-A221E13A50B2}" sibTransId="{AA9E1946-5F9A-4C2E-B0C4-66AAA5417175}"/>
    <dgm:cxn modelId="{6645C84C-7FF6-4C0B-A64E-73B5BC01D2B6}" type="presOf" srcId="{E080DA27-5F2E-4CAE-BCCE-5987422BC271}" destId="{74D69329-87C5-45E9-AF88-A625C3793336}" srcOrd="0" destOrd="0" presId="urn:microsoft.com/office/officeart/2018/2/layout/IconCircleList"/>
    <dgm:cxn modelId="{04781F72-7DD9-4EA0-AEFE-14442185DEF0}" srcId="{94CDA27E-93EB-4FC0-97AA-3387D5E87DD3}" destId="{E080DA27-5F2E-4CAE-BCCE-5987422BC271}" srcOrd="0" destOrd="0" parTransId="{28976960-D520-4D19-965C-36C315AF842C}" sibTransId="{D6BFB3BE-83B9-4893-BB10-98B3D0F52C1D}"/>
    <dgm:cxn modelId="{ED6AF452-3791-4BE8-AED2-7F957BB093AA}" srcId="{94CDA27E-93EB-4FC0-97AA-3387D5E87DD3}" destId="{ECEC0264-5D74-405A-AAA5-A8542A6A5DEC}" srcOrd="1" destOrd="0" parTransId="{33AB14C9-1FBE-4B66-A48D-71D4EDB9C580}" sibTransId="{18B373F7-9DE4-4C70-AEA1-A4B3CBB54FAE}"/>
    <dgm:cxn modelId="{A2AED199-BC99-4002-8CB9-FADFCC893A97}" type="presOf" srcId="{18B373F7-9DE4-4C70-AEA1-A4B3CBB54FAE}" destId="{CC91210D-F04D-4DEB-9090-F2CB0EA6DA63}" srcOrd="0" destOrd="0" presId="urn:microsoft.com/office/officeart/2018/2/layout/IconCircleList"/>
    <dgm:cxn modelId="{F8DCB5DA-6732-4DDB-B463-6924E4B384B9}" type="presOf" srcId="{55D95428-0815-473B-851F-D727A8C2D4B6}" destId="{90DCC866-0371-44F6-A50B-7E7F31B5CC86}" srcOrd="0" destOrd="0" presId="urn:microsoft.com/office/officeart/2018/2/layout/IconCircleList"/>
    <dgm:cxn modelId="{CBBCCCEB-296E-428F-9FAC-5F223026D54E}" type="presOf" srcId="{94CDA27E-93EB-4FC0-97AA-3387D5E87DD3}" destId="{34624D96-E543-41E6-97AE-2A949A7EBAF0}" srcOrd="0" destOrd="0" presId="urn:microsoft.com/office/officeart/2018/2/layout/IconCircleList"/>
    <dgm:cxn modelId="{E18260F1-D0D3-43CA-B59F-9CE48520587E}" type="presOf" srcId="{D6BFB3BE-83B9-4893-BB10-98B3D0F52C1D}" destId="{F76332B1-3B2E-4680-A93D-E2A24747F2FC}" srcOrd="0" destOrd="0" presId="urn:microsoft.com/office/officeart/2018/2/layout/IconCircleList"/>
    <dgm:cxn modelId="{D305377A-4FF5-4F65-A6C9-052F6A60F0DE}" type="presParOf" srcId="{34624D96-E543-41E6-97AE-2A949A7EBAF0}" destId="{6CF335D3-49BB-430A-8945-A9276CDD9E63}" srcOrd="0" destOrd="0" presId="urn:microsoft.com/office/officeart/2018/2/layout/IconCircleList"/>
    <dgm:cxn modelId="{CA801CC5-21EC-43C4-8D27-0F04FE56614F}" type="presParOf" srcId="{6CF335D3-49BB-430A-8945-A9276CDD9E63}" destId="{4B153F5B-0243-4123-8B2E-45C2120EB490}" srcOrd="0" destOrd="0" presId="urn:microsoft.com/office/officeart/2018/2/layout/IconCircleList"/>
    <dgm:cxn modelId="{2BEEA738-CB85-4231-8405-31CB947070F7}" type="presParOf" srcId="{4B153F5B-0243-4123-8B2E-45C2120EB490}" destId="{C451A062-C28D-490F-9034-DD3E26D423F2}" srcOrd="0" destOrd="0" presId="urn:microsoft.com/office/officeart/2018/2/layout/IconCircleList"/>
    <dgm:cxn modelId="{CD71A082-2699-42D4-A0E8-D1C1F694725F}" type="presParOf" srcId="{4B153F5B-0243-4123-8B2E-45C2120EB490}" destId="{859E6882-D83B-473A-A61A-B458B4F5333C}" srcOrd="1" destOrd="0" presId="urn:microsoft.com/office/officeart/2018/2/layout/IconCircleList"/>
    <dgm:cxn modelId="{0EAB1187-30A0-490A-8539-3D58DDE53D0A}" type="presParOf" srcId="{4B153F5B-0243-4123-8B2E-45C2120EB490}" destId="{8237E979-BADD-4C82-B676-CA0AADDE09C1}" srcOrd="2" destOrd="0" presId="urn:microsoft.com/office/officeart/2018/2/layout/IconCircleList"/>
    <dgm:cxn modelId="{59539F45-96A5-4B9D-BF8C-4FF5033556C8}" type="presParOf" srcId="{4B153F5B-0243-4123-8B2E-45C2120EB490}" destId="{74D69329-87C5-45E9-AF88-A625C3793336}" srcOrd="3" destOrd="0" presId="urn:microsoft.com/office/officeart/2018/2/layout/IconCircleList"/>
    <dgm:cxn modelId="{5E3BD940-0A6B-40F0-8DB0-81165635A6DA}" type="presParOf" srcId="{6CF335D3-49BB-430A-8945-A9276CDD9E63}" destId="{F76332B1-3B2E-4680-A93D-E2A24747F2FC}" srcOrd="1" destOrd="0" presId="urn:microsoft.com/office/officeart/2018/2/layout/IconCircleList"/>
    <dgm:cxn modelId="{73D96DEB-7917-48C2-8507-31696889637F}" type="presParOf" srcId="{6CF335D3-49BB-430A-8945-A9276CDD9E63}" destId="{5DA504E1-D292-4030-B341-994A28B47710}" srcOrd="2" destOrd="0" presId="urn:microsoft.com/office/officeart/2018/2/layout/IconCircleList"/>
    <dgm:cxn modelId="{EAA14F98-7BB5-4A9D-ADCD-53C9DBA6F6FD}" type="presParOf" srcId="{5DA504E1-D292-4030-B341-994A28B47710}" destId="{463EF959-ED8E-4F21-987D-A8A12CE0DAE7}" srcOrd="0" destOrd="0" presId="urn:microsoft.com/office/officeart/2018/2/layout/IconCircleList"/>
    <dgm:cxn modelId="{05651565-C786-40DB-9399-672A36EEBC1A}" type="presParOf" srcId="{5DA504E1-D292-4030-B341-994A28B47710}" destId="{4A0B0208-52C5-4DA3-BBC0-9C284F349255}" srcOrd="1" destOrd="0" presId="urn:microsoft.com/office/officeart/2018/2/layout/IconCircleList"/>
    <dgm:cxn modelId="{240B3F3C-B354-4E9D-A223-4B975C96C05F}" type="presParOf" srcId="{5DA504E1-D292-4030-B341-994A28B47710}" destId="{BC3AEF07-9EE6-4A0B-960A-9347BA626D15}" srcOrd="2" destOrd="0" presId="urn:microsoft.com/office/officeart/2018/2/layout/IconCircleList"/>
    <dgm:cxn modelId="{56DBCA20-3BEF-4526-BD02-11B977AE04FF}" type="presParOf" srcId="{5DA504E1-D292-4030-B341-994A28B47710}" destId="{7E4DE11C-0DA5-4ED2-8E35-11E72374BAE8}" srcOrd="3" destOrd="0" presId="urn:microsoft.com/office/officeart/2018/2/layout/IconCircleList"/>
    <dgm:cxn modelId="{496C33BC-0D0D-4BE8-B9ED-2859133D4A43}" type="presParOf" srcId="{6CF335D3-49BB-430A-8945-A9276CDD9E63}" destId="{CC91210D-F04D-4DEB-9090-F2CB0EA6DA63}" srcOrd="3" destOrd="0" presId="urn:microsoft.com/office/officeart/2018/2/layout/IconCircleList"/>
    <dgm:cxn modelId="{E2BB6255-A6EE-467B-ADDD-8144DC627D99}" type="presParOf" srcId="{6CF335D3-49BB-430A-8945-A9276CDD9E63}" destId="{618D3A1D-232E-4EE8-999C-E4C8B4D31220}" srcOrd="4" destOrd="0" presId="urn:microsoft.com/office/officeart/2018/2/layout/IconCircleList"/>
    <dgm:cxn modelId="{D7504113-7253-49F6-9BF8-7FD72F7E3F3A}" type="presParOf" srcId="{618D3A1D-232E-4EE8-999C-E4C8B4D31220}" destId="{A1E27430-65C9-4CE4-AD35-533C09BB9271}" srcOrd="0" destOrd="0" presId="urn:microsoft.com/office/officeart/2018/2/layout/IconCircleList"/>
    <dgm:cxn modelId="{58FECFD9-869B-4183-BDED-6B399A4CD01E}" type="presParOf" srcId="{618D3A1D-232E-4EE8-999C-E4C8B4D31220}" destId="{F33597A9-403D-4E06-A9AA-A186C6AC1528}" srcOrd="1" destOrd="0" presId="urn:microsoft.com/office/officeart/2018/2/layout/IconCircleList"/>
    <dgm:cxn modelId="{0CD33C65-01A0-4CFC-8462-B1DDF38B6A64}" type="presParOf" srcId="{618D3A1D-232E-4EE8-999C-E4C8B4D31220}" destId="{2BA5D0BE-92D9-4FDB-82C3-794AEC39C4AC}" srcOrd="2" destOrd="0" presId="urn:microsoft.com/office/officeart/2018/2/layout/IconCircleList"/>
    <dgm:cxn modelId="{016CCDB8-CF91-4C16-B620-8DFDF6C3A194}" type="presParOf" srcId="{618D3A1D-232E-4EE8-999C-E4C8B4D31220}" destId="{90DCC866-0371-44F6-A50B-7E7F31B5CC86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4C561D0-CC0E-41C8-8841-88AC14F3F833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01148D34-A7E0-465F-8D23-83DE86961A96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No, they can apply them based on their needs and/or their schedule</a:t>
          </a:r>
          <a:endParaRPr lang="en-US" dirty="0">
            <a:highlight>
              <a:srgbClr val="FF0000"/>
            </a:highlight>
          </a:endParaRPr>
        </a:p>
      </dgm:t>
    </dgm:pt>
    <dgm:pt modelId="{62B433C5-3D6A-431F-A4BB-0033149D1148}" type="parTrans" cxnId="{F7708B1F-2A40-41FD-A750-88CCB7EBD898}">
      <dgm:prSet/>
      <dgm:spPr/>
      <dgm:t>
        <a:bodyPr/>
        <a:lstStyle/>
        <a:p>
          <a:endParaRPr lang="en-US"/>
        </a:p>
      </dgm:t>
    </dgm:pt>
    <dgm:pt modelId="{4F31E1DE-C1F6-4C52-80BC-0E165E113AB0}" type="sibTrans" cxnId="{F7708B1F-2A40-41FD-A750-88CCB7EBD898}">
      <dgm:prSet/>
      <dgm:spPr/>
      <dgm:t>
        <a:bodyPr/>
        <a:lstStyle/>
        <a:p>
          <a:endParaRPr lang="en-US"/>
        </a:p>
      </dgm:t>
    </dgm:pt>
    <dgm:pt modelId="{32BFA379-115A-4EF3-87F5-49E3F3D5DC2F}">
      <dgm:prSet/>
      <dgm:spPr/>
      <dgm:t>
        <a:bodyPr/>
        <a:lstStyle/>
        <a:p>
          <a:r>
            <a:rPr lang="en-GB"/>
            <a:t>Yes they must, otherwise they will fall behind</a:t>
          </a:r>
          <a:endParaRPr lang="en-US"/>
        </a:p>
      </dgm:t>
    </dgm:pt>
    <dgm:pt modelId="{DD90240E-F236-400B-A30D-3A14C2C11EC8}" type="parTrans" cxnId="{9D3AC360-3B92-47B7-AA3F-8772DA8ECB2C}">
      <dgm:prSet/>
      <dgm:spPr/>
      <dgm:t>
        <a:bodyPr/>
        <a:lstStyle/>
        <a:p>
          <a:endParaRPr lang="en-US"/>
        </a:p>
      </dgm:t>
    </dgm:pt>
    <dgm:pt modelId="{791B2C28-797A-4764-8C3D-8AAA69D40EFA}" type="sibTrans" cxnId="{9D3AC360-3B92-47B7-AA3F-8772DA8ECB2C}">
      <dgm:prSet/>
      <dgm:spPr/>
      <dgm:t>
        <a:bodyPr/>
        <a:lstStyle/>
        <a:p>
          <a:endParaRPr lang="en-US"/>
        </a:p>
      </dgm:t>
    </dgm:pt>
    <dgm:pt modelId="{750648DE-14BC-46A4-9889-295C3A45121A}" type="pres">
      <dgm:prSet presAssocID="{84C561D0-CC0E-41C8-8841-88AC14F3F833}" presName="root" presStyleCnt="0">
        <dgm:presLayoutVars>
          <dgm:dir/>
          <dgm:resizeHandles val="exact"/>
        </dgm:presLayoutVars>
      </dgm:prSet>
      <dgm:spPr/>
    </dgm:pt>
    <dgm:pt modelId="{7E434F98-5581-42A2-B739-6D59A715179E}" type="pres">
      <dgm:prSet presAssocID="{84C561D0-CC0E-41C8-8841-88AC14F3F833}" presName="container" presStyleCnt="0">
        <dgm:presLayoutVars>
          <dgm:dir/>
          <dgm:resizeHandles val="exact"/>
        </dgm:presLayoutVars>
      </dgm:prSet>
      <dgm:spPr/>
    </dgm:pt>
    <dgm:pt modelId="{D3DA9185-3942-41E7-9D2F-C30FBDDCB848}" type="pres">
      <dgm:prSet presAssocID="{01148D34-A7E0-465F-8D23-83DE86961A96}" presName="compNode" presStyleCnt="0"/>
      <dgm:spPr/>
    </dgm:pt>
    <dgm:pt modelId="{BF7C9935-159B-44FC-8C81-3BD726BDBDF2}" type="pres">
      <dgm:prSet presAssocID="{01148D34-A7E0-465F-8D23-83DE86961A96}" presName="iconBgRect" presStyleLbl="bgShp" presStyleIdx="0" presStyleCnt="2"/>
      <dgm:spPr/>
    </dgm:pt>
    <dgm:pt modelId="{C397BBDF-130D-439C-8BB4-769EE40B932C}" type="pres">
      <dgm:prSet presAssocID="{01148D34-A7E0-465F-8D23-83DE86961A96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CD7D3934-44A9-4234-B75D-880F8F915996}" type="pres">
      <dgm:prSet presAssocID="{01148D34-A7E0-465F-8D23-83DE86961A96}" presName="spaceRect" presStyleCnt="0"/>
      <dgm:spPr/>
    </dgm:pt>
    <dgm:pt modelId="{2137969A-6B6E-406B-B3F9-D8F3ACDB8D12}" type="pres">
      <dgm:prSet presAssocID="{01148D34-A7E0-465F-8D23-83DE86961A96}" presName="textRect" presStyleLbl="revTx" presStyleIdx="0" presStyleCnt="2">
        <dgm:presLayoutVars>
          <dgm:chMax val="1"/>
          <dgm:chPref val="1"/>
        </dgm:presLayoutVars>
      </dgm:prSet>
      <dgm:spPr/>
    </dgm:pt>
    <dgm:pt modelId="{E005647A-BF45-4F19-97E8-B006F3B74FE3}" type="pres">
      <dgm:prSet presAssocID="{4F31E1DE-C1F6-4C52-80BC-0E165E113AB0}" presName="sibTrans" presStyleLbl="sibTrans2D1" presStyleIdx="0" presStyleCnt="0"/>
      <dgm:spPr/>
    </dgm:pt>
    <dgm:pt modelId="{7B5529DC-5655-4659-9AEC-64197094A546}" type="pres">
      <dgm:prSet presAssocID="{32BFA379-115A-4EF3-87F5-49E3F3D5DC2F}" presName="compNode" presStyleCnt="0"/>
      <dgm:spPr/>
    </dgm:pt>
    <dgm:pt modelId="{C0DCA8D7-6E30-46F3-BC0F-433F08F5D870}" type="pres">
      <dgm:prSet presAssocID="{32BFA379-115A-4EF3-87F5-49E3F3D5DC2F}" presName="iconBgRect" presStyleLbl="bgShp" presStyleIdx="1" presStyleCnt="2"/>
      <dgm:spPr/>
    </dgm:pt>
    <dgm:pt modelId="{4F49099B-7909-4F9D-BFD4-1248D9B51256}" type="pres">
      <dgm:prSet presAssocID="{32BFA379-115A-4EF3-87F5-49E3F3D5DC2F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orbidden"/>
        </a:ext>
      </dgm:extLst>
    </dgm:pt>
    <dgm:pt modelId="{07A29506-D198-4301-872A-D6D628B6D704}" type="pres">
      <dgm:prSet presAssocID="{32BFA379-115A-4EF3-87F5-49E3F3D5DC2F}" presName="spaceRect" presStyleCnt="0"/>
      <dgm:spPr/>
    </dgm:pt>
    <dgm:pt modelId="{C5E09812-D867-4C61-8FAE-9D80E11F6465}" type="pres">
      <dgm:prSet presAssocID="{32BFA379-115A-4EF3-87F5-49E3F3D5DC2F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F7708B1F-2A40-41FD-A750-88CCB7EBD898}" srcId="{84C561D0-CC0E-41C8-8841-88AC14F3F833}" destId="{01148D34-A7E0-465F-8D23-83DE86961A96}" srcOrd="0" destOrd="0" parTransId="{62B433C5-3D6A-431F-A4BB-0033149D1148}" sibTransId="{4F31E1DE-C1F6-4C52-80BC-0E165E113AB0}"/>
    <dgm:cxn modelId="{03541A29-AA23-47F1-869A-A6CF99C0B1A7}" type="presOf" srcId="{01148D34-A7E0-465F-8D23-83DE86961A96}" destId="{2137969A-6B6E-406B-B3F9-D8F3ACDB8D12}" srcOrd="0" destOrd="0" presId="urn:microsoft.com/office/officeart/2018/2/layout/IconCircleList"/>
    <dgm:cxn modelId="{AE1F032E-56E2-4FD6-B4F5-FA8CF2A0C9EF}" type="presOf" srcId="{84C561D0-CC0E-41C8-8841-88AC14F3F833}" destId="{750648DE-14BC-46A4-9889-295C3A45121A}" srcOrd="0" destOrd="0" presId="urn:microsoft.com/office/officeart/2018/2/layout/IconCircleList"/>
    <dgm:cxn modelId="{9D3AC360-3B92-47B7-AA3F-8772DA8ECB2C}" srcId="{84C561D0-CC0E-41C8-8841-88AC14F3F833}" destId="{32BFA379-115A-4EF3-87F5-49E3F3D5DC2F}" srcOrd="1" destOrd="0" parTransId="{DD90240E-F236-400B-A30D-3A14C2C11EC8}" sibTransId="{791B2C28-797A-4764-8C3D-8AAA69D40EFA}"/>
    <dgm:cxn modelId="{2900FD97-2861-4FB6-AA45-7DE296992EC6}" type="presOf" srcId="{4F31E1DE-C1F6-4C52-80BC-0E165E113AB0}" destId="{E005647A-BF45-4F19-97E8-B006F3B74FE3}" srcOrd="0" destOrd="0" presId="urn:microsoft.com/office/officeart/2018/2/layout/IconCircleList"/>
    <dgm:cxn modelId="{2AA9CAD1-7309-4368-99FB-3179A0CC25BE}" type="presOf" srcId="{32BFA379-115A-4EF3-87F5-49E3F3D5DC2F}" destId="{C5E09812-D867-4C61-8FAE-9D80E11F6465}" srcOrd="0" destOrd="0" presId="urn:microsoft.com/office/officeart/2018/2/layout/IconCircleList"/>
    <dgm:cxn modelId="{DD83D199-6B32-4CA4-AD3C-6277D2E54F74}" type="presParOf" srcId="{750648DE-14BC-46A4-9889-295C3A45121A}" destId="{7E434F98-5581-42A2-B739-6D59A715179E}" srcOrd="0" destOrd="0" presId="urn:microsoft.com/office/officeart/2018/2/layout/IconCircleList"/>
    <dgm:cxn modelId="{B1C6D4E5-EA0A-4192-BDDC-948EA20603E1}" type="presParOf" srcId="{7E434F98-5581-42A2-B739-6D59A715179E}" destId="{D3DA9185-3942-41E7-9D2F-C30FBDDCB848}" srcOrd="0" destOrd="0" presId="urn:microsoft.com/office/officeart/2018/2/layout/IconCircleList"/>
    <dgm:cxn modelId="{91B5FA9F-3CD8-4A28-9F08-68C571AF566B}" type="presParOf" srcId="{D3DA9185-3942-41E7-9D2F-C30FBDDCB848}" destId="{BF7C9935-159B-44FC-8C81-3BD726BDBDF2}" srcOrd="0" destOrd="0" presId="urn:microsoft.com/office/officeart/2018/2/layout/IconCircleList"/>
    <dgm:cxn modelId="{3B38F12E-FA46-4B9D-9199-4389736DDDCC}" type="presParOf" srcId="{D3DA9185-3942-41E7-9D2F-C30FBDDCB848}" destId="{C397BBDF-130D-439C-8BB4-769EE40B932C}" srcOrd="1" destOrd="0" presId="urn:microsoft.com/office/officeart/2018/2/layout/IconCircleList"/>
    <dgm:cxn modelId="{614BC06E-1D79-48B1-896F-FD1441461F8C}" type="presParOf" srcId="{D3DA9185-3942-41E7-9D2F-C30FBDDCB848}" destId="{CD7D3934-44A9-4234-B75D-880F8F915996}" srcOrd="2" destOrd="0" presId="urn:microsoft.com/office/officeart/2018/2/layout/IconCircleList"/>
    <dgm:cxn modelId="{4BA547F8-9DE3-4CE0-8595-631286D4B737}" type="presParOf" srcId="{D3DA9185-3942-41E7-9D2F-C30FBDDCB848}" destId="{2137969A-6B6E-406B-B3F9-D8F3ACDB8D12}" srcOrd="3" destOrd="0" presId="urn:microsoft.com/office/officeart/2018/2/layout/IconCircleList"/>
    <dgm:cxn modelId="{13310AAD-A88F-4282-A8C8-D5EB4373F80A}" type="presParOf" srcId="{7E434F98-5581-42A2-B739-6D59A715179E}" destId="{E005647A-BF45-4F19-97E8-B006F3B74FE3}" srcOrd="1" destOrd="0" presId="urn:microsoft.com/office/officeart/2018/2/layout/IconCircleList"/>
    <dgm:cxn modelId="{AE3F7F4B-0588-403D-8FD7-9C8F94F45DEC}" type="presParOf" srcId="{7E434F98-5581-42A2-B739-6D59A715179E}" destId="{7B5529DC-5655-4659-9AEC-64197094A546}" srcOrd="2" destOrd="0" presId="urn:microsoft.com/office/officeart/2018/2/layout/IconCircleList"/>
    <dgm:cxn modelId="{E0BE0C70-B6C2-41FB-BA4A-B4C1A985E5D8}" type="presParOf" srcId="{7B5529DC-5655-4659-9AEC-64197094A546}" destId="{C0DCA8D7-6E30-46F3-BC0F-433F08F5D870}" srcOrd="0" destOrd="0" presId="urn:microsoft.com/office/officeart/2018/2/layout/IconCircleList"/>
    <dgm:cxn modelId="{99F9FB01-406D-433E-9482-B4F5CFDD495F}" type="presParOf" srcId="{7B5529DC-5655-4659-9AEC-64197094A546}" destId="{4F49099B-7909-4F9D-BFD4-1248D9B51256}" srcOrd="1" destOrd="0" presId="urn:microsoft.com/office/officeart/2018/2/layout/IconCircleList"/>
    <dgm:cxn modelId="{BA48F5AE-AF0E-402E-9765-C373F78E1CEC}" type="presParOf" srcId="{7B5529DC-5655-4659-9AEC-64197094A546}" destId="{07A29506-D198-4301-872A-D6D628B6D704}" srcOrd="2" destOrd="0" presId="urn:microsoft.com/office/officeart/2018/2/layout/IconCircleList"/>
    <dgm:cxn modelId="{81B52402-727C-49FE-8A9D-7DD94EFDE4D1}" type="presParOf" srcId="{7B5529DC-5655-4659-9AEC-64197094A546}" destId="{C5E09812-D867-4C61-8FAE-9D80E11F6465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A070877-D382-4DCE-ADD2-435082DF98FD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690C1F79-4557-4E6F-BFF7-B95B9E6B91F5}">
      <dgm:prSet/>
      <dgm:spPr/>
      <dgm:t>
        <a:bodyPr/>
        <a:lstStyle/>
        <a:p>
          <a:r>
            <a:rPr lang="en-GB"/>
            <a:t>True</a:t>
          </a:r>
          <a:endParaRPr lang="en-US"/>
        </a:p>
      </dgm:t>
    </dgm:pt>
    <dgm:pt modelId="{6D283DE9-773D-4703-A1B3-759E1F8E0523}" type="parTrans" cxnId="{22535063-5474-4101-A349-3168B81E14E1}">
      <dgm:prSet/>
      <dgm:spPr/>
      <dgm:t>
        <a:bodyPr/>
        <a:lstStyle/>
        <a:p>
          <a:endParaRPr lang="en-US"/>
        </a:p>
      </dgm:t>
    </dgm:pt>
    <dgm:pt modelId="{9BBE058D-0898-489D-9C35-BD6EC01C757D}" type="sibTrans" cxnId="{22535063-5474-4101-A349-3168B81E14E1}">
      <dgm:prSet/>
      <dgm:spPr/>
      <dgm:t>
        <a:bodyPr/>
        <a:lstStyle/>
        <a:p>
          <a:endParaRPr lang="en-US"/>
        </a:p>
      </dgm:t>
    </dgm:pt>
    <dgm:pt modelId="{1396F5F9-4863-4521-BBE3-5B0D1F136F2A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False</a:t>
          </a:r>
          <a:endParaRPr lang="en-US" dirty="0">
            <a:highlight>
              <a:srgbClr val="FF0000"/>
            </a:highlight>
          </a:endParaRPr>
        </a:p>
      </dgm:t>
    </dgm:pt>
    <dgm:pt modelId="{3766F936-F45E-4720-A4A0-FCED54733648}" type="parTrans" cxnId="{48833D26-B5F1-43FE-AD52-8C41FFFAF84E}">
      <dgm:prSet/>
      <dgm:spPr/>
      <dgm:t>
        <a:bodyPr/>
        <a:lstStyle/>
        <a:p>
          <a:endParaRPr lang="en-US"/>
        </a:p>
      </dgm:t>
    </dgm:pt>
    <dgm:pt modelId="{3B43A414-9459-4232-94F0-A83E57FC90C2}" type="sibTrans" cxnId="{48833D26-B5F1-43FE-AD52-8C41FFFAF84E}">
      <dgm:prSet/>
      <dgm:spPr/>
      <dgm:t>
        <a:bodyPr/>
        <a:lstStyle/>
        <a:p>
          <a:endParaRPr lang="en-US"/>
        </a:p>
      </dgm:t>
    </dgm:pt>
    <dgm:pt modelId="{B9719888-0046-4449-AA84-E65B26053EFF}" type="pres">
      <dgm:prSet presAssocID="{4A070877-D382-4DCE-ADD2-435082DF98FD}" presName="root" presStyleCnt="0">
        <dgm:presLayoutVars>
          <dgm:dir/>
          <dgm:resizeHandles val="exact"/>
        </dgm:presLayoutVars>
      </dgm:prSet>
      <dgm:spPr/>
    </dgm:pt>
    <dgm:pt modelId="{BDF77ECA-0F14-46CD-B2E2-043F599B9983}" type="pres">
      <dgm:prSet presAssocID="{4A070877-D382-4DCE-ADD2-435082DF98FD}" presName="container" presStyleCnt="0">
        <dgm:presLayoutVars>
          <dgm:dir/>
          <dgm:resizeHandles val="exact"/>
        </dgm:presLayoutVars>
      </dgm:prSet>
      <dgm:spPr/>
    </dgm:pt>
    <dgm:pt modelId="{7CF0985B-CA6E-4E31-92CB-73611B58AF7A}" type="pres">
      <dgm:prSet presAssocID="{690C1F79-4557-4E6F-BFF7-B95B9E6B91F5}" presName="compNode" presStyleCnt="0"/>
      <dgm:spPr/>
    </dgm:pt>
    <dgm:pt modelId="{6E7AF2FD-46C0-49AF-A2FD-04F990AAC5D0}" type="pres">
      <dgm:prSet presAssocID="{690C1F79-4557-4E6F-BFF7-B95B9E6B91F5}" presName="iconBgRect" presStyleLbl="bgShp" presStyleIdx="0" presStyleCnt="2"/>
      <dgm:spPr/>
    </dgm:pt>
    <dgm:pt modelId="{5C5DAACC-6ED6-4478-BE5A-A40B75B1428E}" type="pres">
      <dgm:prSet presAssocID="{690C1F79-4557-4E6F-BFF7-B95B9E6B91F5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6C5A297B-B0E8-4336-B3AE-2FECD2BB811E}" type="pres">
      <dgm:prSet presAssocID="{690C1F79-4557-4E6F-BFF7-B95B9E6B91F5}" presName="spaceRect" presStyleCnt="0"/>
      <dgm:spPr/>
    </dgm:pt>
    <dgm:pt modelId="{4137B762-AC65-4942-A5A7-4A1D46B83399}" type="pres">
      <dgm:prSet presAssocID="{690C1F79-4557-4E6F-BFF7-B95B9E6B91F5}" presName="textRect" presStyleLbl="revTx" presStyleIdx="0" presStyleCnt="2">
        <dgm:presLayoutVars>
          <dgm:chMax val="1"/>
          <dgm:chPref val="1"/>
        </dgm:presLayoutVars>
      </dgm:prSet>
      <dgm:spPr/>
    </dgm:pt>
    <dgm:pt modelId="{23C6DF44-EC03-4A96-B02D-7DD5806ACF00}" type="pres">
      <dgm:prSet presAssocID="{9BBE058D-0898-489D-9C35-BD6EC01C757D}" presName="sibTrans" presStyleLbl="sibTrans2D1" presStyleIdx="0" presStyleCnt="0"/>
      <dgm:spPr/>
    </dgm:pt>
    <dgm:pt modelId="{FEA64437-99C3-471D-A3AF-7D31B487F097}" type="pres">
      <dgm:prSet presAssocID="{1396F5F9-4863-4521-BBE3-5B0D1F136F2A}" presName="compNode" presStyleCnt="0"/>
      <dgm:spPr/>
    </dgm:pt>
    <dgm:pt modelId="{E25F2416-046D-4D88-9934-81F00B40A9C6}" type="pres">
      <dgm:prSet presAssocID="{1396F5F9-4863-4521-BBE3-5B0D1F136F2A}" presName="iconBgRect" presStyleLbl="bgShp" presStyleIdx="1" presStyleCnt="2"/>
      <dgm:spPr/>
    </dgm:pt>
    <dgm:pt modelId="{C226D3AB-753E-4B8C-9F04-7AB3DEE0BAED}" type="pres">
      <dgm:prSet presAssocID="{1396F5F9-4863-4521-BBE3-5B0D1F136F2A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5191CEC3-049A-4DA4-ACBB-122DA09C4C62}" type="pres">
      <dgm:prSet presAssocID="{1396F5F9-4863-4521-BBE3-5B0D1F136F2A}" presName="spaceRect" presStyleCnt="0"/>
      <dgm:spPr/>
    </dgm:pt>
    <dgm:pt modelId="{316113B8-F99C-4F07-AE2D-78211053FC90}" type="pres">
      <dgm:prSet presAssocID="{1396F5F9-4863-4521-BBE3-5B0D1F136F2A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48833D26-B5F1-43FE-AD52-8C41FFFAF84E}" srcId="{4A070877-D382-4DCE-ADD2-435082DF98FD}" destId="{1396F5F9-4863-4521-BBE3-5B0D1F136F2A}" srcOrd="1" destOrd="0" parTransId="{3766F936-F45E-4720-A4A0-FCED54733648}" sibTransId="{3B43A414-9459-4232-94F0-A83E57FC90C2}"/>
    <dgm:cxn modelId="{9C070F63-1D93-4A8F-B348-E944BC860659}" type="presOf" srcId="{690C1F79-4557-4E6F-BFF7-B95B9E6B91F5}" destId="{4137B762-AC65-4942-A5A7-4A1D46B83399}" srcOrd="0" destOrd="0" presId="urn:microsoft.com/office/officeart/2018/2/layout/IconCircleList"/>
    <dgm:cxn modelId="{22535063-5474-4101-A349-3168B81E14E1}" srcId="{4A070877-D382-4DCE-ADD2-435082DF98FD}" destId="{690C1F79-4557-4E6F-BFF7-B95B9E6B91F5}" srcOrd="0" destOrd="0" parTransId="{6D283DE9-773D-4703-A1B3-759E1F8E0523}" sibTransId="{9BBE058D-0898-489D-9C35-BD6EC01C757D}"/>
    <dgm:cxn modelId="{E3F8E058-0238-48F7-89F1-D3B51EBBC28C}" type="presOf" srcId="{9BBE058D-0898-489D-9C35-BD6EC01C757D}" destId="{23C6DF44-EC03-4A96-B02D-7DD5806ACF00}" srcOrd="0" destOrd="0" presId="urn:microsoft.com/office/officeart/2018/2/layout/IconCircleList"/>
    <dgm:cxn modelId="{5492AE82-5B95-4FFF-AD2F-8BE9455822B0}" type="presOf" srcId="{4A070877-D382-4DCE-ADD2-435082DF98FD}" destId="{B9719888-0046-4449-AA84-E65B26053EFF}" srcOrd="0" destOrd="0" presId="urn:microsoft.com/office/officeart/2018/2/layout/IconCircleList"/>
    <dgm:cxn modelId="{CD26C7EF-312E-4ED7-B94A-7BF2990657C3}" type="presOf" srcId="{1396F5F9-4863-4521-BBE3-5B0D1F136F2A}" destId="{316113B8-F99C-4F07-AE2D-78211053FC90}" srcOrd="0" destOrd="0" presId="urn:microsoft.com/office/officeart/2018/2/layout/IconCircleList"/>
    <dgm:cxn modelId="{851E8C31-EA8C-4EF6-96D5-A69D43984FDA}" type="presParOf" srcId="{B9719888-0046-4449-AA84-E65B26053EFF}" destId="{BDF77ECA-0F14-46CD-B2E2-043F599B9983}" srcOrd="0" destOrd="0" presId="urn:microsoft.com/office/officeart/2018/2/layout/IconCircleList"/>
    <dgm:cxn modelId="{84EE060C-5F2F-430E-900F-F2ADEA2CD06C}" type="presParOf" srcId="{BDF77ECA-0F14-46CD-B2E2-043F599B9983}" destId="{7CF0985B-CA6E-4E31-92CB-73611B58AF7A}" srcOrd="0" destOrd="0" presId="urn:microsoft.com/office/officeart/2018/2/layout/IconCircleList"/>
    <dgm:cxn modelId="{B86CCF6E-56B7-4DF6-8350-7D8EE58C299F}" type="presParOf" srcId="{7CF0985B-CA6E-4E31-92CB-73611B58AF7A}" destId="{6E7AF2FD-46C0-49AF-A2FD-04F990AAC5D0}" srcOrd="0" destOrd="0" presId="urn:microsoft.com/office/officeart/2018/2/layout/IconCircleList"/>
    <dgm:cxn modelId="{7B4F53A6-662F-4BA5-B23D-B2C7BE44A38D}" type="presParOf" srcId="{7CF0985B-CA6E-4E31-92CB-73611B58AF7A}" destId="{5C5DAACC-6ED6-4478-BE5A-A40B75B1428E}" srcOrd="1" destOrd="0" presId="urn:microsoft.com/office/officeart/2018/2/layout/IconCircleList"/>
    <dgm:cxn modelId="{2EBFCDD7-1608-482B-B9AF-FA75E9AB0CD8}" type="presParOf" srcId="{7CF0985B-CA6E-4E31-92CB-73611B58AF7A}" destId="{6C5A297B-B0E8-4336-B3AE-2FECD2BB811E}" srcOrd="2" destOrd="0" presId="urn:microsoft.com/office/officeart/2018/2/layout/IconCircleList"/>
    <dgm:cxn modelId="{CD789F28-68ED-43DB-8E49-0B051DFF25E8}" type="presParOf" srcId="{7CF0985B-CA6E-4E31-92CB-73611B58AF7A}" destId="{4137B762-AC65-4942-A5A7-4A1D46B83399}" srcOrd="3" destOrd="0" presId="urn:microsoft.com/office/officeart/2018/2/layout/IconCircleList"/>
    <dgm:cxn modelId="{C449F23A-2F30-4CF6-9A99-32177FC8067C}" type="presParOf" srcId="{BDF77ECA-0F14-46CD-B2E2-043F599B9983}" destId="{23C6DF44-EC03-4A96-B02D-7DD5806ACF00}" srcOrd="1" destOrd="0" presId="urn:microsoft.com/office/officeart/2018/2/layout/IconCircleList"/>
    <dgm:cxn modelId="{A9BD8E15-B5CC-4C5B-B25C-A05046EFCDDF}" type="presParOf" srcId="{BDF77ECA-0F14-46CD-B2E2-043F599B9983}" destId="{FEA64437-99C3-471D-A3AF-7D31B487F097}" srcOrd="2" destOrd="0" presId="urn:microsoft.com/office/officeart/2018/2/layout/IconCircleList"/>
    <dgm:cxn modelId="{E64B3773-7BC6-4136-920F-E4DFE38F3143}" type="presParOf" srcId="{FEA64437-99C3-471D-A3AF-7D31B487F097}" destId="{E25F2416-046D-4D88-9934-81F00B40A9C6}" srcOrd="0" destOrd="0" presId="urn:microsoft.com/office/officeart/2018/2/layout/IconCircleList"/>
    <dgm:cxn modelId="{042AC28A-0679-4718-97F8-D822204D6B25}" type="presParOf" srcId="{FEA64437-99C3-471D-A3AF-7D31B487F097}" destId="{C226D3AB-753E-4B8C-9F04-7AB3DEE0BAED}" srcOrd="1" destOrd="0" presId="urn:microsoft.com/office/officeart/2018/2/layout/IconCircleList"/>
    <dgm:cxn modelId="{A2BC5726-9D52-468D-A827-3C4D2DA14B97}" type="presParOf" srcId="{FEA64437-99C3-471D-A3AF-7D31B487F097}" destId="{5191CEC3-049A-4DA4-ACBB-122DA09C4C62}" srcOrd="2" destOrd="0" presId="urn:microsoft.com/office/officeart/2018/2/layout/IconCircleList"/>
    <dgm:cxn modelId="{08117779-FA3A-47D4-9C78-8BDAB34CD2C9}" type="presParOf" srcId="{FEA64437-99C3-471D-A3AF-7D31B487F097}" destId="{316113B8-F99C-4F07-AE2D-78211053FC90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71AF97-1243-4A62-A514-9498537F3B5F}">
      <dsp:nvSpPr>
        <dsp:cNvPr id="0" name=""/>
        <dsp:cNvSpPr/>
      </dsp:nvSpPr>
      <dsp:spPr>
        <a:xfrm>
          <a:off x="1346221" y="1519388"/>
          <a:ext cx="815887" cy="81588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FCC645-092A-4A2C-B03A-DE428DF4FBF2}">
      <dsp:nvSpPr>
        <dsp:cNvPr id="0" name=""/>
        <dsp:cNvSpPr/>
      </dsp:nvSpPr>
      <dsp:spPr>
        <a:xfrm>
          <a:off x="1517557" y="1690724"/>
          <a:ext cx="473214" cy="4732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644070-0589-4BBD-9DB4-F98A4DD684A3}">
      <dsp:nvSpPr>
        <dsp:cNvPr id="0" name=""/>
        <dsp:cNvSpPr/>
      </dsp:nvSpPr>
      <dsp:spPr>
        <a:xfrm>
          <a:off x="2336942" y="1519388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True</a:t>
          </a:r>
          <a:endParaRPr lang="en-US" sz="2400" kern="1200"/>
        </a:p>
      </dsp:txBody>
      <dsp:txXfrm>
        <a:off x="2336942" y="1519388"/>
        <a:ext cx="1923163" cy="815887"/>
      </dsp:txXfrm>
    </dsp:sp>
    <dsp:sp modelId="{FDB2E146-8A49-43F6-933D-2E5A7FFF7BA5}">
      <dsp:nvSpPr>
        <dsp:cNvPr id="0" name=""/>
        <dsp:cNvSpPr/>
      </dsp:nvSpPr>
      <dsp:spPr>
        <a:xfrm>
          <a:off x="1346221" y="2676045"/>
          <a:ext cx="815887" cy="81588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7A2253-FA9E-49DA-95AF-8F031AF6205B}">
      <dsp:nvSpPr>
        <dsp:cNvPr id="0" name=""/>
        <dsp:cNvSpPr/>
      </dsp:nvSpPr>
      <dsp:spPr>
        <a:xfrm>
          <a:off x="1517557" y="2847381"/>
          <a:ext cx="473214" cy="4732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C32E28-5D60-48C4-94F7-BE1A82F33BE8}">
      <dsp:nvSpPr>
        <dsp:cNvPr id="0" name=""/>
        <dsp:cNvSpPr/>
      </dsp:nvSpPr>
      <dsp:spPr>
        <a:xfrm>
          <a:off x="2336942" y="2676045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False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2336942" y="2676045"/>
        <a:ext cx="1923163" cy="81588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2A4245-6319-45EE-940A-6AF802A495D8}">
      <dsp:nvSpPr>
        <dsp:cNvPr id="0" name=""/>
        <dsp:cNvSpPr/>
      </dsp:nvSpPr>
      <dsp:spPr>
        <a:xfrm>
          <a:off x="1346221" y="1519388"/>
          <a:ext cx="815887" cy="81588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B0179D-1928-45A8-B82B-262709B1F5CB}">
      <dsp:nvSpPr>
        <dsp:cNvPr id="0" name=""/>
        <dsp:cNvSpPr/>
      </dsp:nvSpPr>
      <dsp:spPr>
        <a:xfrm>
          <a:off x="1517557" y="1690724"/>
          <a:ext cx="473214" cy="4732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67C34C-F732-4406-9833-A366B16B452D}">
      <dsp:nvSpPr>
        <dsp:cNvPr id="0" name=""/>
        <dsp:cNvSpPr/>
      </dsp:nvSpPr>
      <dsp:spPr>
        <a:xfrm>
          <a:off x="2336942" y="1519388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No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2336942" y="1519388"/>
        <a:ext cx="1923163" cy="815887"/>
      </dsp:txXfrm>
    </dsp:sp>
    <dsp:sp modelId="{F1713A31-F355-4818-A9B5-9F01927CF8F3}">
      <dsp:nvSpPr>
        <dsp:cNvPr id="0" name=""/>
        <dsp:cNvSpPr/>
      </dsp:nvSpPr>
      <dsp:spPr>
        <a:xfrm>
          <a:off x="1346221" y="2676045"/>
          <a:ext cx="815887" cy="81588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0A1822-84BB-4B4D-9706-6366155BF29D}">
      <dsp:nvSpPr>
        <dsp:cNvPr id="0" name=""/>
        <dsp:cNvSpPr/>
      </dsp:nvSpPr>
      <dsp:spPr>
        <a:xfrm>
          <a:off x="1517557" y="2847381"/>
          <a:ext cx="473214" cy="4732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036D5C-17DE-47EB-9EF6-CE97CF7C4E8B}">
      <dsp:nvSpPr>
        <dsp:cNvPr id="0" name=""/>
        <dsp:cNvSpPr/>
      </dsp:nvSpPr>
      <dsp:spPr>
        <a:xfrm>
          <a:off x="2336942" y="2676045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Yes</a:t>
          </a:r>
          <a:endParaRPr lang="en-US" sz="2400" kern="1200"/>
        </a:p>
      </dsp:txBody>
      <dsp:txXfrm>
        <a:off x="2336942" y="2676045"/>
        <a:ext cx="1923163" cy="81588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751B47-E106-450E-9BCF-4C363280451A}">
      <dsp:nvSpPr>
        <dsp:cNvPr id="0" name=""/>
        <dsp:cNvSpPr/>
      </dsp:nvSpPr>
      <dsp:spPr>
        <a:xfrm>
          <a:off x="280818" y="854860"/>
          <a:ext cx="867462" cy="8674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FA1C0A-601E-4A9D-880B-2A6ADFE20E58}">
      <dsp:nvSpPr>
        <dsp:cNvPr id="0" name=""/>
        <dsp:cNvSpPr/>
      </dsp:nvSpPr>
      <dsp:spPr>
        <a:xfrm>
          <a:off x="465687" y="1039729"/>
          <a:ext cx="497724" cy="49772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D4F1C7-2625-426F-94E0-03D800D8D3DB}">
      <dsp:nvSpPr>
        <dsp:cNvPr id="0" name=""/>
        <dsp:cNvSpPr/>
      </dsp:nvSpPr>
      <dsp:spPr>
        <a:xfrm>
          <a:off x="3514" y="1992516"/>
          <a:ext cx="1422070" cy="5688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300" kern="1200"/>
            <a:t>Change Management Services</a:t>
          </a:r>
          <a:endParaRPr lang="en-US" sz="1300" kern="1200"/>
        </a:p>
      </dsp:txBody>
      <dsp:txXfrm>
        <a:off x="3514" y="1992516"/>
        <a:ext cx="1422070" cy="568828"/>
      </dsp:txXfrm>
    </dsp:sp>
    <dsp:sp modelId="{4D67936B-D733-448D-9297-22244BD67B33}">
      <dsp:nvSpPr>
        <dsp:cNvPr id="0" name=""/>
        <dsp:cNvSpPr/>
      </dsp:nvSpPr>
      <dsp:spPr>
        <a:xfrm>
          <a:off x="1951751" y="854860"/>
          <a:ext cx="867462" cy="86746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F8A069-668F-45BB-8AF6-AEF08E67E8D0}">
      <dsp:nvSpPr>
        <dsp:cNvPr id="0" name=""/>
        <dsp:cNvSpPr/>
      </dsp:nvSpPr>
      <dsp:spPr>
        <a:xfrm>
          <a:off x="2136620" y="1039729"/>
          <a:ext cx="497724" cy="49772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1810DB-9A86-4348-B1ED-B672C67A78FB}">
      <dsp:nvSpPr>
        <dsp:cNvPr id="0" name=""/>
        <dsp:cNvSpPr/>
      </dsp:nvSpPr>
      <dsp:spPr>
        <a:xfrm>
          <a:off x="1674447" y="1992516"/>
          <a:ext cx="1422070" cy="5688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300" kern="1200"/>
            <a:t>Implementation Services</a:t>
          </a:r>
          <a:endParaRPr lang="en-US" sz="1300" kern="1200"/>
        </a:p>
      </dsp:txBody>
      <dsp:txXfrm>
        <a:off x="1674447" y="1992516"/>
        <a:ext cx="1422070" cy="568828"/>
      </dsp:txXfrm>
    </dsp:sp>
    <dsp:sp modelId="{3A9D62AF-88CC-4114-BA9B-1DCBC65366FD}">
      <dsp:nvSpPr>
        <dsp:cNvPr id="0" name=""/>
        <dsp:cNvSpPr/>
      </dsp:nvSpPr>
      <dsp:spPr>
        <a:xfrm>
          <a:off x="3622683" y="854860"/>
          <a:ext cx="867462" cy="86746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4973C4-DE0F-413E-BE98-DFBA869F2473}">
      <dsp:nvSpPr>
        <dsp:cNvPr id="0" name=""/>
        <dsp:cNvSpPr/>
      </dsp:nvSpPr>
      <dsp:spPr>
        <a:xfrm>
          <a:off x="3807552" y="1039729"/>
          <a:ext cx="497724" cy="49772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1EF038-BE12-4FE3-9CE4-D9B0A6E00EFB}">
      <dsp:nvSpPr>
        <dsp:cNvPr id="0" name=""/>
        <dsp:cNvSpPr/>
      </dsp:nvSpPr>
      <dsp:spPr>
        <a:xfrm>
          <a:off x="3345380" y="1992516"/>
          <a:ext cx="1422070" cy="5688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300" kern="1200"/>
            <a:t>Testing Services</a:t>
          </a:r>
          <a:endParaRPr lang="en-US" sz="1300" kern="1200"/>
        </a:p>
      </dsp:txBody>
      <dsp:txXfrm>
        <a:off x="3345380" y="1992516"/>
        <a:ext cx="1422070" cy="568828"/>
      </dsp:txXfrm>
    </dsp:sp>
    <dsp:sp modelId="{59548ED3-7FC5-4A93-9165-FC20CF5279DA}">
      <dsp:nvSpPr>
        <dsp:cNvPr id="0" name=""/>
        <dsp:cNvSpPr/>
      </dsp:nvSpPr>
      <dsp:spPr>
        <a:xfrm>
          <a:off x="5293616" y="854860"/>
          <a:ext cx="867462" cy="86746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E31A9B-75AE-4692-B8A4-5B98FA306D7D}">
      <dsp:nvSpPr>
        <dsp:cNvPr id="0" name=""/>
        <dsp:cNvSpPr/>
      </dsp:nvSpPr>
      <dsp:spPr>
        <a:xfrm>
          <a:off x="5478485" y="1039729"/>
          <a:ext cx="497724" cy="49772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0E9A57-5123-47B5-993A-902C2E85A84C}">
      <dsp:nvSpPr>
        <dsp:cNvPr id="0" name=""/>
        <dsp:cNvSpPr/>
      </dsp:nvSpPr>
      <dsp:spPr>
        <a:xfrm>
          <a:off x="5016312" y="1992516"/>
          <a:ext cx="1422070" cy="5688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300" kern="1200"/>
            <a:t>Software Support</a:t>
          </a:r>
          <a:endParaRPr lang="en-US" sz="1300" kern="1200"/>
        </a:p>
      </dsp:txBody>
      <dsp:txXfrm>
        <a:off x="5016312" y="1992516"/>
        <a:ext cx="1422070" cy="568828"/>
      </dsp:txXfrm>
    </dsp:sp>
    <dsp:sp modelId="{561F64D6-0FA8-4567-80E8-2B339C11F466}">
      <dsp:nvSpPr>
        <dsp:cNvPr id="0" name=""/>
        <dsp:cNvSpPr/>
      </dsp:nvSpPr>
      <dsp:spPr>
        <a:xfrm>
          <a:off x="6964548" y="854860"/>
          <a:ext cx="867462" cy="86746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557DB2-1640-48A2-A19F-11B7D77795F4}">
      <dsp:nvSpPr>
        <dsp:cNvPr id="0" name=""/>
        <dsp:cNvSpPr/>
      </dsp:nvSpPr>
      <dsp:spPr>
        <a:xfrm>
          <a:off x="7149418" y="1039729"/>
          <a:ext cx="497724" cy="49772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61A71F-3A3D-4265-8A0C-241D2AC24D65}">
      <dsp:nvSpPr>
        <dsp:cNvPr id="0" name=""/>
        <dsp:cNvSpPr/>
      </dsp:nvSpPr>
      <dsp:spPr>
        <a:xfrm>
          <a:off x="6687245" y="1992516"/>
          <a:ext cx="1422070" cy="5688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300" kern="1200"/>
            <a:t>Infrastructure (EMS) Services</a:t>
          </a:r>
          <a:endParaRPr lang="en-US" sz="1300" kern="1200"/>
        </a:p>
      </dsp:txBody>
      <dsp:txXfrm>
        <a:off x="6687245" y="1992516"/>
        <a:ext cx="1422070" cy="568828"/>
      </dsp:txXfrm>
    </dsp:sp>
    <dsp:sp modelId="{ECFDC12E-3613-4C2D-BDB5-8368691BDDF5}">
      <dsp:nvSpPr>
        <dsp:cNvPr id="0" name=""/>
        <dsp:cNvSpPr/>
      </dsp:nvSpPr>
      <dsp:spPr>
        <a:xfrm>
          <a:off x="8635481" y="854860"/>
          <a:ext cx="867462" cy="8674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B1FE6D-2948-4671-B89A-A4C2DA85ECC2}">
      <dsp:nvSpPr>
        <dsp:cNvPr id="0" name=""/>
        <dsp:cNvSpPr/>
      </dsp:nvSpPr>
      <dsp:spPr>
        <a:xfrm>
          <a:off x="8820350" y="1039729"/>
          <a:ext cx="497724" cy="497724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F7F6CF-5EC9-4158-AAC0-5E5A6B55C4B2}">
      <dsp:nvSpPr>
        <dsp:cNvPr id="0" name=""/>
        <dsp:cNvSpPr/>
      </dsp:nvSpPr>
      <dsp:spPr>
        <a:xfrm>
          <a:off x="8358177" y="1992516"/>
          <a:ext cx="1422070" cy="5688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300" kern="1200"/>
            <a:t>Application Management (AMS) Services</a:t>
          </a:r>
          <a:endParaRPr lang="en-US" sz="1300" kern="1200"/>
        </a:p>
      </dsp:txBody>
      <dsp:txXfrm>
        <a:off x="8358177" y="1992516"/>
        <a:ext cx="1422070" cy="56882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0073CA-F9AF-445C-ABA5-734495A28357}">
      <dsp:nvSpPr>
        <dsp:cNvPr id="0" name=""/>
        <dsp:cNvSpPr/>
      </dsp:nvSpPr>
      <dsp:spPr>
        <a:xfrm>
          <a:off x="280818" y="854860"/>
          <a:ext cx="867462" cy="8674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DE35A7-77D0-4E2E-9CC7-BFAB17EF7670}">
      <dsp:nvSpPr>
        <dsp:cNvPr id="0" name=""/>
        <dsp:cNvSpPr/>
      </dsp:nvSpPr>
      <dsp:spPr>
        <a:xfrm>
          <a:off x="465687" y="1039729"/>
          <a:ext cx="497724" cy="49772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CD8871-FDB3-41CA-A0A9-1A6BD111B453}">
      <dsp:nvSpPr>
        <dsp:cNvPr id="0" name=""/>
        <dsp:cNvSpPr/>
      </dsp:nvSpPr>
      <dsp:spPr>
        <a:xfrm>
          <a:off x="3514" y="1992516"/>
          <a:ext cx="1422070" cy="5688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 dirty="0"/>
            <a:t>Partner Edge Sell (VAR Resell)</a:t>
          </a:r>
          <a:endParaRPr lang="en-US" sz="1100" kern="1200" dirty="0"/>
        </a:p>
      </dsp:txBody>
      <dsp:txXfrm>
        <a:off x="3514" y="1992516"/>
        <a:ext cx="1422070" cy="568828"/>
      </dsp:txXfrm>
    </dsp:sp>
    <dsp:sp modelId="{7F494277-B5E6-4CD0-BC1F-7A7C28848A21}">
      <dsp:nvSpPr>
        <dsp:cNvPr id="0" name=""/>
        <dsp:cNvSpPr/>
      </dsp:nvSpPr>
      <dsp:spPr>
        <a:xfrm>
          <a:off x="1951751" y="854860"/>
          <a:ext cx="867462" cy="86746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956F03-E66A-4E2F-B844-6F2DE6AC3831}">
      <dsp:nvSpPr>
        <dsp:cNvPr id="0" name=""/>
        <dsp:cNvSpPr/>
      </dsp:nvSpPr>
      <dsp:spPr>
        <a:xfrm>
          <a:off x="2136620" y="1039729"/>
          <a:ext cx="497724" cy="49772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F5B7F3-0F56-45CF-B436-859740B79EFF}">
      <dsp:nvSpPr>
        <dsp:cNvPr id="0" name=""/>
        <dsp:cNvSpPr/>
      </dsp:nvSpPr>
      <dsp:spPr>
        <a:xfrm>
          <a:off x="1674447" y="1992516"/>
          <a:ext cx="1422070" cy="5688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/>
            <a:t>Indirect via Cloud Choice Profit (CCP)</a:t>
          </a:r>
          <a:endParaRPr lang="en-US" sz="1100" kern="1200"/>
        </a:p>
      </dsp:txBody>
      <dsp:txXfrm>
        <a:off x="1674447" y="1992516"/>
        <a:ext cx="1422070" cy="568828"/>
      </dsp:txXfrm>
    </dsp:sp>
    <dsp:sp modelId="{0E037B58-5480-4F40-A6BA-ACB31D5594E2}">
      <dsp:nvSpPr>
        <dsp:cNvPr id="0" name=""/>
        <dsp:cNvSpPr/>
      </dsp:nvSpPr>
      <dsp:spPr>
        <a:xfrm>
          <a:off x="3622683" y="854860"/>
          <a:ext cx="867462" cy="86746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3A2318-B8D7-4985-AE29-2064A57B01CB}">
      <dsp:nvSpPr>
        <dsp:cNvPr id="0" name=""/>
        <dsp:cNvSpPr/>
      </dsp:nvSpPr>
      <dsp:spPr>
        <a:xfrm>
          <a:off x="3807552" y="1039729"/>
          <a:ext cx="497724" cy="49772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05BF15-5113-4720-99E7-CE4DCE11BB1D}">
      <dsp:nvSpPr>
        <dsp:cNvPr id="0" name=""/>
        <dsp:cNvSpPr/>
      </dsp:nvSpPr>
      <dsp:spPr>
        <a:xfrm>
          <a:off x="3345380" y="1992516"/>
          <a:ext cx="1422070" cy="5688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/>
            <a:t>SAP Store</a:t>
          </a:r>
          <a:endParaRPr lang="en-US" sz="1100" kern="1200"/>
        </a:p>
      </dsp:txBody>
      <dsp:txXfrm>
        <a:off x="3345380" y="1992516"/>
        <a:ext cx="1422070" cy="568828"/>
      </dsp:txXfrm>
    </dsp:sp>
    <dsp:sp modelId="{2A6CD310-ECD6-408A-ADBA-0FD902267D79}">
      <dsp:nvSpPr>
        <dsp:cNvPr id="0" name=""/>
        <dsp:cNvSpPr/>
      </dsp:nvSpPr>
      <dsp:spPr>
        <a:xfrm>
          <a:off x="5293616" y="854860"/>
          <a:ext cx="867462" cy="86746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A7275C-4B70-4F95-8E2A-065B1854E567}">
      <dsp:nvSpPr>
        <dsp:cNvPr id="0" name=""/>
        <dsp:cNvSpPr/>
      </dsp:nvSpPr>
      <dsp:spPr>
        <a:xfrm>
          <a:off x="5478485" y="1039729"/>
          <a:ext cx="497724" cy="49772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EDE87D-A7B4-46E2-B6B8-181CC2F003CA}">
      <dsp:nvSpPr>
        <dsp:cNvPr id="0" name=""/>
        <dsp:cNvSpPr/>
      </dsp:nvSpPr>
      <dsp:spPr>
        <a:xfrm>
          <a:off x="5016312" y="1992516"/>
          <a:ext cx="1422070" cy="5688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/>
            <a:t>Through an approved SAP Hyperscaler Directly</a:t>
          </a:r>
          <a:endParaRPr lang="en-US" sz="1100" kern="1200"/>
        </a:p>
      </dsp:txBody>
      <dsp:txXfrm>
        <a:off x="5016312" y="1992516"/>
        <a:ext cx="1422070" cy="568828"/>
      </dsp:txXfrm>
    </dsp:sp>
    <dsp:sp modelId="{39383C02-4DB2-413C-AB9A-EC6821F0CC40}">
      <dsp:nvSpPr>
        <dsp:cNvPr id="0" name=""/>
        <dsp:cNvSpPr/>
      </dsp:nvSpPr>
      <dsp:spPr>
        <a:xfrm>
          <a:off x="6964548" y="854860"/>
          <a:ext cx="867462" cy="86746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5D0C56-95FC-486B-94B9-6469050EBD15}">
      <dsp:nvSpPr>
        <dsp:cNvPr id="0" name=""/>
        <dsp:cNvSpPr/>
      </dsp:nvSpPr>
      <dsp:spPr>
        <a:xfrm>
          <a:off x="7149418" y="1039729"/>
          <a:ext cx="497724" cy="49772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423C3A-43FC-4AD6-A105-E7F8BF9E8475}">
      <dsp:nvSpPr>
        <dsp:cNvPr id="0" name=""/>
        <dsp:cNvSpPr/>
      </dsp:nvSpPr>
      <dsp:spPr>
        <a:xfrm>
          <a:off x="6687245" y="1992516"/>
          <a:ext cx="1422070" cy="5688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/>
            <a:t>SAP Direct</a:t>
          </a:r>
          <a:endParaRPr lang="en-US" sz="1100" kern="1200"/>
        </a:p>
      </dsp:txBody>
      <dsp:txXfrm>
        <a:off x="6687245" y="1992516"/>
        <a:ext cx="1422070" cy="568828"/>
      </dsp:txXfrm>
    </dsp:sp>
    <dsp:sp modelId="{F7B54066-207F-4A36-9D17-AA33E216A628}">
      <dsp:nvSpPr>
        <dsp:cNvPr id="0" name=""/>
        <dsp:cNvSpPr/>
      </dsp:nvSpPr>
      <dsp:spPr>
        <a:xfrm>
          <a:off x="8635481" y="854860"/>
          <a:ext cx="867462" cy="8674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C46B13-9A76-4DA1-B1DA-BD76E9C9699D}">
      <dsp:nvSpPr>
        <dsp:cNvPr id="0" name=""/>
        <dsp:cNvSpPr/>
      </dsp:nvSpPr>
      <dsp:spPr>
        <a:xfrm>
          <a:off x="8820350" y="1039729"/>
          <a:ext cx="497724" cy="497724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F42AEA-5622-457E-ADE8-72745CFAF3A7}">
      <dsp:nvSpPr>
        <dsp:cNvPr id="0" name=""/>
        <dsp:cNvSpPr/>
      </dsp:nvSpPr>
      <dsp:spPr>
        <a:xfrm>
          <a:off x="8358177" y="1992516"/>
          <a:ext cx="1422070" cy="5688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/>
            <a:t>Partner Managed Cloud (PMC)</a:t>
          </a:r>
          <a:endParaRPr lang="en-US" sz="1100" kern="1200"/>
        </a:p>
      </dsp:txBody>
      <dsp:txXfrm>
        <a:off x="8358177" y="1992516"/>
        <a:ext cx="1422070" cy="56882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616B94-D6EF-48F1-A4B3-39676426B581}">
      <dsp:nvSpPr>
        <dsp:cNvPr id="0" name=""/>
        <dsp:cNvSpPr/>
      </dsp:nvSpPr>
      <dsp:spPr>
        <a:xfrm>
          <a:off x="249196" y="612801"/>
          <a:ext cx="804923" cy="80492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A2075A-EB3B-4980-AED9-3E5BAF430D19}">
      <dsp:nvSpPr>
        <dsp:cNvPr id="0" name=""/>
        <dsp:cNvSpPr/>
      </dsp:nvSpPr>
      <dsp:spPr>
        <a:xfrm>
          <a:off x="418230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3F042B-99AE-4336-A7C4-64FF5C704188}">
      <dsp:nvSpPr>
        <dsp:cNvPr id="0" name=""/>
        <dsp:cNvSpPr/>
      </dsp:nvSpPr>
      <dsp:spPr>
        <a:xfrm>
          <a:off x="1226603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The ability for partners and SAP to make sure the prospect has the right fit for SAP S/4HANA Cloud by applying solution specific qualifying questions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1226603" y="612801"/>
        <a:ext cx="1897320" cy="804923"/>
      </dsp:txXfrm>
    </dsp:sp>
    <dsp:sp modelId="{C5CAEFB4-1F24-4ABE-BBE5-84772D9E7AB3}">
      <dsp:nvSpPr>
        <dsp:cNvPr id="0" name=""/>
        <dsp:cNvSpPr/>
      </dsp:nvSpPr>
      <dsp:spPr>
        <a:xfrm>
          <a:off x="3454517" y="612801"/>
          <a:ext cx="804923" cy="8049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B739A6-5872-4589-893B-4373CE836764}">
      <dsp:nvSpPr>
        <dsp:cNvPr id="0" name=""/>
        <dsp:cNvSpPr/>
      </dsp:nvSpPr>
      <dsp:spPr>
        <a:xfrm>
          <a:off x="3623551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303246-47FB-44EC-A4D2-F88650D8C07F}">
      <dsp:nvSpPr>
        <dsp:cNvPr id="0" name=""/>
        <dsp:cNvSpPr/>
      </dsp:nvSpPr>
      <dsp:spPr>
        <a:xfrm>
          <a:off x="4431925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the creation of an assessment in order to qualify customers based on some predefined parameters tailored to the specific S/4HANA Cloud solution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4431925" y="612801"/>
        <a:ext cx="1897320" cy="804923"/>
      </dsp:txXfrm>
    </dsp:sp>
    <dsp:sp modelId="{6028CF6E-9F92-4436-8AF1-730FF519B768}">
      <dsp:nvSpPr>
        <dsp:cNvPr id="0" name=""/>
        <dsp:cNvSpPr/>
      </dsp:nvSpPr>
      <dsp:spPr>
        <a:xfrm>
          <a:off x="6659839" y="612801"/>
          <a:ext cx="804923" cy="80492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FB41D4-0E70-488B-8AA1-31FFEFB3CAC0}">
      <dsp:nvSpPr>
        <dsp:cNvPr id="0" name=""/>
        <dsp:cNvSpPr/>
      </dsp:nvSpPr>
      <dsp:spPr>
        <a:xfrm>
          <a:off x="6828873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71EF6C-BACE-42E6-BCD9-7D2C053D6FBA}">
      <dsp:nvSpPr>
        <dsp:cNvPr id="0" name=""/>
        <dsp:cNvSpPr/>
      </dsp:nvSpPr>
      <dsp:spPr>
        <a:xfrm>
          <a:off x="7637246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 way to get partner pricing much quicker</a:t>
          </a:r>
          <a:endParaRPr lang="en-US" sz="1100" kern="1200"/>
        </a:p>
      </dsp:txBody>
      <dsp:txXfrm>
        <a:off x="7637246" y="612801"/>
        <a:ext cx="1897320" cy="804923"/>
      </dsp:txXfrm>
    </dsp:sp>
    <dsp:sp modelId="{EFA293CB-D99B-4334-8486-FA13BA635C43}">
      <dsp:nvSpPr>
        <dsp:cNvPr id="0" name=""/>
        <dsp:cNvSpPr/>
      </dsp:nvSpPr>
      <dsp:spPr>
        <a:xfrm>
          <a:off x="249196" y="1998479"/>
          <a:ext cx="804923" cy="80492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803AEF-1A8D-4EF7-A19E-8D1F9C968FBE}">
      <dsp:nvSpPr>
        <dsp:cNvPr id="0" name=""/>
        <dsp:cNvSpPr/>
      </dsp:nvSpPr>
      <dsp:spPr>
        <a:xfrm>
          <a:off x="418230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BF6109-03D0-4051-B519-FEBBAE36A833}">
      <dsp:nvSpPr>
        <dsp:cNvPr id="0" name=""/>
        <dsp:cNvSpPr/>
      </dsp:nvSpPr>
      <dsp:spPr>
        <a:xfrm>
          <a:off x="1226603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SAP Field and Partners the ability to check customer solution suitability for S/4HANA Cloud.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1226603" y="1998479"/>
        <a:ext cx="1897320" cy="804923"/>
      </dsp:txXfrm>
    </dsp:sp>
    <dsp:sp modelId="{C28D614A-F2E9-4041-9D78-580699A5F70A}">
      <dsp:nvSpPr>
        <dsp:cNvPr id="0" name=""/>
        <dsp:cNvSpPr/>
      </dsp:nvSpPr>
      <dsp:spPr>
        <a:xfrm>
          <a:off x="3454517" y="1998479"/>
          <a:ext cx="804923" cy="80492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1D7B84-4E9C-4A6A-B229-0CFB15BAADC3}">
      <dsp:nvSpPr>
        <dsp:cNvPr id="0" name=""/>
        <dsp:cNvSpPr/>
      </dsp:nvSpPr>
      <dsp:spPr>
        <a:xfrm>
          <a:off x="3623551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AD479B-60A0-4E56-8551-92A8E9466413}">
      <dsp:nvSpPr>
        <dsp:cNvPr id="0" name=""/>
        <dsp:cNvSpPr/>
      </dsp:nvSpPr>
      <dsp:spPr>
        <a:xfrm>
          <a:off x="4431925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An ability to bypass many steps in the sales cycle</a:t>
          </a:r>
          <a:endParaRPr lang="en-US" sz="1100" kern="1200"/>
        </a:p>
      </dsp:txBody>
      <dsp:txXfrm>
        <a:off x="4431925" y="1998479"/>
        <a:ext cx="1897320" cy="804923"/>
      </dsp:txXfrm>
    </dsp:sp>
    <dsp:sp modelId="{86E23230-9576-443A-BA8F-2E45DF8F015B}">
      <dsp:nvSpPr>
        <dsp:cNvPr id="0" name=""/>
        <dsp:cNvSpPr/>
      </dsp:nvSpPr>
      <dsp:spPr>
        <a:xfrm>
          <a:off x="6659839" y="1998479"/>
          <a:ext cx="804923" cy="80492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63F16A-7AF7-4F14-9DFE-2635B02854A4}">
      <dsp:nvSpPr>
        <dsp:cNvPr id="0" name=""/>
        <dsp:cNvSpPr/>
      </dsp:nvSpPr>
      <dsp:spPr>
        <a:xfrm>
          <a:off x="6828873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43CA94-E4B6-4792-8103-0C9C6109CBCA}">
      <dsp:nvSpPr>
        <dsp:cNvPr id="0" name=""/>
        <dsp:cNvSpPr/>
      </dsp:nvSpPr>
      <dsp:spPr>
        <a:xfrm>
          <a:off x="7637246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The qualification needed for opportunities that are in probable or in commit stage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7637246" y="1998479"/>
        <a:ext cx="1897320" cy="80492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4FD071-ADCD-44FF-BF62-C99688FBCC76}">
      <dsp:nvSpPr>
        <dsp:cNvPr id="0" name=""/>
        <dsp:cNvSpPr/>
      </dsp:nvSpPr>
      <dsp:spPr>
        <a:xfrm>
          <a:off x="687920" y="243"/>
          <a:ext cx="2627475" cy="157648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Pricing for both SAP S/4HANA Cloud and SAP S/4HANA Cloud, Single Tenant Edition is now the same</a:t>
          </a:r>
          <a:endParaRPr lang="en-US" sz="1700" kern="1200"/>
        </a:p>
      </dsp:txBody>
      <dsp:txXfrm>
        <a:off x="687920" y="243"/>
        <a:ext cx="2627475" cy="1576485"/>
      </dsp:txXfrm>
    </dsp:sp>
    <dsp:sp modelId="{674BD4D6-023B-48D3-9B2A-BBD4101FA02F}">
      <dsp:nvSpPr>
        <dsp:cNvPr id="0" name=""/>
        <dsp:cNvSpPr/>
      </dsp:nvSpPr>
      <dsp:spPr>
        <a:xfrm>
          <a:off x="3578143" y="243"/>
          <a:ext cx="2627475" cy="1576485"/>
        </a:xfrm>
        <a:prstGeom prst="rect">
          <a:avLst/>
        </a:prstGeom>
        <a:solidFill>
          <a:schemeClr val="accent2">
            <a:hueOff val="1183910"/>
            <a:satOff val="6177"/>
            <a:lumOff val="-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Partner Edge SELL is now available for both S/4HANA Cloud, S/4HANA Cloud, Single Tenant Edition and SAP HEC transactions</a:t>
          </a:r>
          <a:endParaRPr lang="en-US" sz="1700" kern="1200" dirty="0"/>
        </a:p>
      </dsp:txBody>
      <dsp:txXfrm>
        <a:off x="3578143" y="243"/>
        <a:ext cx="2627475" cy="1576485"/>
      </dsp:txXfrm>
    </dsp:sp>
    <dsp:sp modelId="{B5F66885-B305-49B4-92AE-32CAB9D2301C}">
      <dsp:nvSpPr>
        <dsp:cNvPr id="0" name=""/>
        <dsp:cNvSpPr/>
      </dsp:nvSpPr>
      <dsp:spPr>
        <a:xfrm>
          <a:off x="6468366" y="243"/>
          <a:ext cx="2627475" cy="1576485"/>
        </a:xfrm>
        <a:prstGeom prst="rect">
          <a:avLst/>
        </a:prstGeom>
        <a:solidFill>
          <a:schemeClr val="accent2">
            <a:hueOff val="2367819"/>
            <a:satOff val="12354"/>
            <a:lumOff val="-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SAP S/4HANA Cloud for Enterprise Management now also uses metric of Full-Usage Equivalents (FUE)</a:t>
          </a:r>
          <a:endParaRPr lang="en-US" sz="1700" kern="1200"/>
        </a:p>
      </dsp:txBody>
      <dsp:txXfrm>
        <a:off x="6468366" y="243"/>
        <a:ext cx="2627475" cy="1576485"/>
      </dsp:txXfrm>
    </dsp:sp>
    <dsp:sp modelId="{DC9ACC9B-9648-4C04-BE8D-0D62C30F669B}">
      <dsp:nvSpPr>
        <dsp:cNvPr id="0" name=""/>
        <dsp:cNvSpPr/>
      </dsp:nvSpPr>
      <dsp:spPr>
        <a:xfrm>
          <a:off x="2133032" y="1839476"/>
          <a:ext cx="2627475" cy="1576485"/>
        </a:xfrm>
        <a:prstGeom prst="rect">
          <a:avLst/>
        </a:prstGeom>
        <a:solidFill>
          <a:schemeClr val="accent2">
            <a:hueOff val="3551729"/>
            <a:satOff val="18530"/>
            <a:lumOff val="-52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FUE ratios are now the same for both SAP S/4HANA Cloud and SAP S/4HANA Cloud, Single Tenant Edition</a:t>
          </a:r>
          <a:endParaRPr lang="en-US" sz="1700" kern="1200"/>
        </a:p>
      </dsp:txBody>
      <dsp:txXfrm>
        <a:off x="2133032" y="1839476"/>
        <a:ext cx="2627475" cy="1576485"/>
      </dsp:txXfrm>
    </dsp:sp>
    <dsp:sp modelId="{8B0F78BA-BADA-4506-A9A6-237E13791D91}">
      <dsp:nvSpPr>
        <dsp:cNvPr id="0" name=""/>
        <dsp:cNvSpPr/>
      </dsp:nvSpPr>
      <dsp:spPr>
        <a:xfrm>
          <a:off x="5023255" y="1839476"/>
          <a:ext cx="2627475" cy="1576485"/>
        </a:xfrm>
        <a:prstGeom prst="rect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New legal framework (Order Form) for PE Sell (resell) transactions for both SAP S/4HANA Cloud and S/4HANA Cloud, Single Tenant Edition</a:t>
          </a:r>
          <a:endParaRPr lang="en-US" sz="1700" kern="1200"/>
        </a:p>
      </dsp:txBody>
      <dsp:txXfrm>
        <a:off x="5023255" y="1839476"/>
        <a:ext cx="2627475" cy="157648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DCDFAB-A995-477A-81F2-F262991AA15E}">
      <dsp:nvSpPr>
        <dsp:cNvPr id="0" name=""/>
        <dsp:cNvSpPr/>
      </dsp:nvSpPr>
      <dsp:spPr>
        <a:xfrm>
          <a:off x="88266" y="145845"/>
          <a:ext cx="1271879" cy="12718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4FFC92-FD28-4869-A59E-A793713C01F5}">
      <dsp:nvSpPr>
        <dsp:cNvPr id="0" name=""/>
        <dsp:cNvSpPr/>
      </dsp:nvSpPr>
      <dsp:spPr>
        <a:xfrm>
          <a:off x="355360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EDE488-2103-4BFA-8807-99603C56BD59}">
      <dsp:nvSpPr>
        <dsp:cNvPr id="0" name=""/>
        <dsp:cNvSpPr/>
      </dsp:nvSpPr>
      <dsp:spPr>
        <a:xfrm>
          <a:off x="1632690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>
              <a:highlight>
                <a:srgbClr val="FF0000"/>
              </a:highlight>
            </a:rPr>
            <a:t>Full process configuration via IMG</a:t>
          </a:r>
          <a:endParaRPr lang="en-US" sz="2200" kern="1200" dirty="0">
            <a:highlight>
              <a:srgbClr val="FF0000"/>
            </a:highlight>
          </a:endParaRPr>
        </a:p>
      </dsp:txBody>
      <dsp:txXfrm>
        <a:off x="1632690" y="145845"/>
        <a:ext cx="2998001" cy="1271879"/>
      </dsp:txXfrm>
    </dsp:sp>
    <dsp:sp modelId="{2958E515-0285-4C88-8F78-5C654265D000}">
      <dsp:nvSpPr>
        <dsp:cNvPr id="0" name=""/>
        <dsp:cNvSpPr/>
      </dsp:nvSpPr>
      <dsp:spPr>
        <a:xfrm>
          <a:off x="5153070" y="145845"/>
          <a:ext cx="1271879" cy="12718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72EF28-FA83-4BAC-93A3-80ECC78ACBE7}">
      <dsp:nvSpPr>
        <dsp:cNvPr id="0" name=""/>
        <dsp:cNvSpPr/>
      </dsp:nvSpPr>
      <dsp:spPr>
        <a:xfrm>
          <a:off x="5420165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89D6B7-3C85-445E-BDA1-71A06A520740}">
      <dsp:nvSpPr>
        <dsp:cNvPr id="0" name=""/>
        <dsp:cNvSpPr/>
      </dsp:nvSpPr>
      <dsp:spPr>
        <a:xfrm>
          <a:off x="6697495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>
              <a:highlight>
                <a:srgbClr val="FF0000"/>
              </a:highlight>
            </a:rPr>
            <a:t>All extension Possibilities can be used (API's, </a:t>
          </a:r>
          <a:r>
            <a:rPr lang="en-GB" sz="2200" kern="1200" dirty="0" err="1">
              <a:highlight>
                <a:srgbClr val="FF0000"/>
              </a:highlight>
            </a:rPr>
            <a:t>BAdIs</a:t>
          </a:r>
          <a:r>
            <a:rPr lang="en-GB" sz="2200" kern="1200" dirty="0">
              <a:highlight>
                <a:srgbClr val="FF0000"/>
              </a:highlight>
            </a:rPr>
            <a:t>, User Exits)</a:t>
          </a:r>
          <a:endParaRPr lang="en-US" sz="2200" kern="1200" dirty="0">
            <a:highlight>
              <a:srgbClr val="FF0000"/>
            </a:highlight>
          </a:endParaRPr>
        </a:p>
      </dsp:txBody>
      <dsp:txXfrm>
        <a:off x="6697495" y="145845"/>
        <a:ext cx="2998001" cy="1271879"/>
      </dsp:txXfrm>
    </dsp:sp>
    <dsp:sp modelId="{856A5FFF-6716-48BC-9794-1C7CE727783D}">
      <dsp:nvSpPr>
        <dsp:cNvPr id="0" name=""/>
        <dsp:cNvSpPr/>
      </dsp:nvSpPr>
      <dsp:spPr>
        <a:xfrm>
          <a:off x="88266" y="1998479"/>
          <a:ext cx="1271879" cy="127187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47EA7B-2ACC-44F1-97D9-3BC554B87698}">
      <dsp:nvSpPr>
        <dsp:cNvPr id="0" name=""/>
        <dsp:cNvSpPr/>
      </dsp:nvSpPr>
      <dsp:spPr>
        <a:xfrm>
          <a:off x="355360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BEE4D3-1AD3-485F-B0A5-45AEB54045E9}">
      <dsp:nvSpPr>
        <dsp:cNvPr id="0" name=""/>
        <dsp:cNvSpPr/>
      </dsp:nvSpPr>
      <dsp:spPr>
        <a:xfrm>
          <a:off x="1632690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Modifications can be made to SAP source code</a:t>
          </a:r>
          <a:endParaRPr lang="en-US" sz="2200" kern="1200"/>
        </a:p>
      </dsp:txBody>
      <dsp:txXfrm>
        <a:off x="1632690" y="1998479"/>
        <a:ext cx="2998001" cy="1271879"/>
      </dsp:txXfrm>
    </dsp:sp>
    <dsp:sp modelId="{D923F730-7321-40A4-8680-2FEE15836DFF}">
      <dsp:nvSpPr>
        <dsp:cNvPr id="0" name=""/>
        <dsp:cNvSpPr/>
      </dsp:nvSpPr>
      <dsp:spPr>
        <a:xfrm>
          <a:off x="5153070" y="1998479"/>
          <a:ext cx="1271879" cy="12718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202AE8-DE13-418D-AD86-82BA6FE00DD4}">
      <dsp:nvSpPr>
        <dsp:cNvPr id="0" name=""/>
        <dsp:cNvSpPr/>
      </dsp:nvSpPr>
      <dsp:spPr>
        <a:xfrm>
          <a:off x="5420165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289808-E6AF-4117-91EB-769C17401B28}">
      <dsp:nvSpPr>
        <dsp:cNvPr id="0" name=""/>
        <dsp:cNvSpPr/>
      </dsp:nvSpPr>
      <dsp:spPr>
        <a:xfrm>
          <a:off x="6697495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Guided Process configuration and HANA Cloud Platform extensions</a:t>
          </a:r>
          <a:endParaRPr lang="en-US" sz="2200" kern="1200" dirty="0"/>
        </a:p>
      </dsp:txBody>
      <dsp:txXfrm>
        <a:off x="6697495" y="1998479"/>
        <a:ext cx="2998001" cy="127187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2CA235-2CFB-4034-B354-7814A651009B}">
      <dsp:nvSpPr>
        <dsp:cNvPr id="0" name=""/>
        <dsp:cNvSpPr/>
      </dsp:nvSpPr>
      <dsp:spPr>
        <a:xfrm>
          <a:off x="687920" y="243"/>
          <a:ext cx="2627475" cy="157648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highlight>
                <a:srgbClr val="FF0000"/>
              </a:highlight>
            </a:rPr>
            <a:t>Customer determines the time slot to do any upgrade</a:t>
          </a:r>
          <a:endParaRPr lang="en-US" sz="1600" kern="1200" dirty="0">
            <a:highlight>
              <a:srgbClr val="FF0000"/>
            </a:highlight>
          </a:endParaRPr>
        </a:p>
      </dsp:txBody>
      <dsp:txXfrm>
        <a:off x="687920" y="243"/>
        <a:ext cx="2627475" cy="1576485"/>
      </dsp:txXfrm>
    </dsp:sp>
    <dsp:sp modelId="{BB5A24C4-41ED-4DC7-9D3C-86709DEE0961}">
      <dsp:nvSpPr>
        <dsp:cNvPr id="0" name=""/>
        <dsp:cNvSpPr/>
      </dsp:nvSpPr>
      <dsp:spPr>
        <a:xfrm>
          <a:off x="3578143" y="243"/>
          <a:ext cx="2627475" cy="1576485"/>
        </a:xfrm>
        <a:prstGeom prst="rect">
          <a:avLst/>
        </a:prstGeom>
        <a:solidFill>
          <a:schemeClr val="accent2">
            <a:hueOff val="1183910"/>
            <a:satOff val="6177"/>
            <a:lumOff val="-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highlight>
                <a:srgbClr val="FF0000"/>
              </a:highlight>
            </a:rPr>
            <a:t>Lifecycle management for support and feature packs is included but testing is responsibility of customer</a:t>
          </a:r>
          <a:endParaRPr lang="en-US" sz="1600" kern="1200" dirty="0">
            <a:highlight>
              <a:srgbClr val="FF0000"/>
            </a:highlight>
          </a:endParaRPr>
        </a:p>
      </dsp:txBody>
      <dsp:txXfrm>
        <a:off x="3578143" y="243"/>
        <a:ext cx="2627475" cy="1576485"/>
      </dsp:txXfrm>
    </dsp:sp>
    <dsp:sp modelId="{ED96633E-96A5-4449-A2FA-228C87B6B413}">
      <dsp:nvSpPr>
        <dsp:cNvPr id="0" name=""/>
        <dsp:cNvSpPr/>
      </dsp:nvSpPr>
      <dsp:spPr>
        <a:xfrm>
          <a:off x="6468366" y="243"/>
          <a:ext cx="2627475" cy="1576485"/>
        </a:xfrm>
        <a:prstGeom prst="rect">
          <a:avLst/>
        </a:prstGeom>
        <a:solidFill>
          <a:schemeClr val="accent2">
            <a:hueOff val="2367819"/>
            <a:satOff val="12354"/>
            <a:lumOff val="-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highlight>
                <a:srgbClr val="FF0000"/>
              </a:highlight>
            </a:rPr>
            <a:t>Customer does not have to apply feature packs or service packs when they become available. They apply if and when they wish or wait until next major release</a:t>
          </a:r>
          <a:endParaRPr lang="en-US" sz="1600" kern="1200" dirty="0">
            <a:highlight>
              <a:srgbClr val="FF0000"/>
            </a:highlight>
          </a:endParaRPr>
        </a:p>
      </dsp:txBody>
      <dsp:txXfrm>
        <a:off x="6468366" y="243"/>
        <a:ext cx="2627475" cy="1576485"/>
      </dsp:txXfrm>
    </dsp:sp>
    <dsp:sp modelId="{C217F2CD-C467-425D-A4F3-5E77A09EEA54}">
      <dsp:nvSpPr>
        <dsp:cNvPr id="0" name=""/>
        <dsp:cNvSpPr/>
      </dsp:nvSpPr>
      <dsp:spPr>
        <a:xfrm>
          <a:off x="2133032" y="1839476"/>
          <a:ext cx="2627475" cy="1576485"/>
        </a:xfrm>
        <a:prstGeom prst="rect">
          <a:avLst/>
        </a:prstGeom>
        <a:solidFill>
          <a:schemeClr val="accent2">
            <a:hueOff val="3551729"/>
            <a:satOff val="18530"/>
            <a:lumOff val="-52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highlight>
                <a:srgbClr val="FF0000"/>
              </a:highlight>
            </a:rPr>
            <a:t>There is a shared system governance between customer and SAP</a:t>
          </a:r>
          <a:endParaRPr lang="en-US" sz="1600" kern="1200" dirty="0">
            <a:highlight>
              <a:srgbClr val="FF0000"/>
            </a:highlight>
          </a:endParaRPr>
        </a:p>
      </dsp:txBody>
      <dsp:txXfrm>
        <a:off x="2133032" y="1839476"/>
        <a:ext cx="2627475" cy="1576485"/>
      </dsp:txXfrm>
    </dsp:sp>
    <dsp:sp modelId="{2288A1AD-0496-4894-8877-61D464EF0A08}">
      <dsp:nvSpPr>
        <dsp:cNvPr id="0" name=""/>
        <dsp:cNvSpPr/>
      </dsp:nvSpPr>
      <dsp:spPr>
        <a:xfrm>
          <a:off x="5023255" y="1839476"/>
          <a:ext cx="2627475" cy="1576485"/>
        </a:xfrm>
        <a:prstGeom prst="rect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SAP provides upgrades without customer involvement</a:t>
          </a:r>
          <a:endParaRPr lang="en-US" sz="1600" kern="1200"/>
        </a:p>
      </dsp:txBody>
      <dsp:txXfrm>
        <a:off x="5023255" y="1839476"/>
        <a:ext cx="2627475" cy="157648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EE0059-0296-438C-852C-88A42B3815EA}">
      <dsp:nvSpPr>
        <dsp:cNvPr id="0" name=""/>
        <dsp:cNvSpPr/>
      </dsp:nvSpPr>
      <dsp:spPr>
        <a:xfrm>
          <a:off x="687920" y="243"/>
          <a:ext cx="2627475" cy="157648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For the SAP S/4HANA Cloud, Single Tenant Edition deployment scenario the customer has the option of BYOL (Bring your own License) model.</a:t>
          </a:r>
          <a:endParaRPr lang="en-US" sz="1400" kern="1200"/>
        </a:p>
      </dsp:txBody>
      <dsp:txXfrm>
        <a:off x="687920" y="243"/>
        <a:ext cx="2627475" cy="1576485"/>
      </dsp:txXfrm>
    </dsp:sp>
    <dsp:sp modelId="{EFE4F0AF-02A6-46CC-A564-A6A8D84392EE}">
      <dsp:nvSpPr>
        <dsp:cNvPr id="0" name=""/>
        <dsp:cNvSpPr/>
      </dsp:nvSpPr>
      <dsp:spPr>
        <a:xfrm>
          <a:off x="3578143" y="243"/>
          <a:ext cx="2627475" cy="1576485"/>
        </a:xfrm>
        <a:prstGeom prst="rect">
          <a:avLst/>
        </a:prstGeom>
        <a:solidFill>
          <a:schemeClr val="accent2">
            <a:hueOff val="1578546"/>
            <a:satOff val="8236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SAP S/4HANA Cloud, Single Tenant Edition has a different scope from SAP S/4HANA Cloud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3578143" y="243"/>
        <a:ext cx="2627475" cy="1576485"/>
      </dsp:txXfrm>
    </dsp:sp>
    <dsp:sp modelId="{978A6C69-1928-45A1-91B4-F91F2F5A62B4}">
      <dsp:nvSpPr>
        <dsp:cNvPr id="0" name=""/>
        <dsp:cNvSpPr/>
      </dsp:nvSpPr>
      <dsp:spPr>
        <a:xfrm>
          <a:off x="6468366" y="243"/>
          <a:ext cx="2627475" cy="1576485"/>
        </a:xfrm>
        <a:prstGeom prst="rect">
          <a:avLst/>
        </a:prstGeom>
        <a:solidFill>
          <a:schemeClr val="accent2">
            <a:hueOff val="3157092"/>
            <a:satOff val="16471"/>
            <a:lumOff val="-47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On SAP S/4HANA Cloud, Single Tenant Edition, the infrastructure, SAP HANA database, SAP S/4HANA application and network are dedicated to, and run for a single customer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6468366" y="243"/>
        <a:ext cx="2627475" cy="1576485"/>
      </dsp:txXfrm>
    </dsp:sp>
    <dsp:sp modelId="{C117172A-F85D-4766-8C4F-25FB80CE89B1}">
      <dsp:nvSpPr>
        <dsp:cNvPr id="0" name=""/>
        <dsp:cNvSpPr/>
      </dsp:nvSpPr>
      <dsp:spPr>
        <a:xfrm>
          <a:off x="3578143" y="1839476"/>
          <a:ext cx="2627475" cy="1576485"/>
        </a:xfrm>
        <a:prstGeom prst="rect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Selling Indirect via PE SELL (Resell) is not available for SAP S/4HANA Cloud, Single Tenant Edition</a:t>
          </a:r>
          <a:endParaRPr lang="en-US" sz="1400" kern="1200"/>
        </a:p>
      </dsp:txBody>
      <dsp:txXfrm>
        <a:off x="3578143" y="1839476"/>
        <a:ext cx="2627475" cy="1576485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D072E0-2277-4AF4-AB23-7D46D13384DB}">
      <dsp:nvSpPr>
        <dsp:cNvPr id="0" name=""/>
        <dsp:cNvSpPr/>
      </dsp:nvSpPr>
      <dsp:spPr>
        <a:xfrm>
          <a:off x="2866" y="230028"/>
          <a:ext cx="2273960" cy="136437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When a system copy or brownfield implementations are required by the customer.</a:t>
          </a:r>
          <a:endParaRPr lang="en-US" sz="1700" kern="1200" dirty="0"/>
        </a:p>
      </dsp:txBody>
      <dsp:txXfrm>
        <a:off x="2866" y="230028"/>
        <a:ext cx="2273960" cy="1364376"/>
      </dsp:txXfrm>
    </dsp:sp>
    <dsp:sp modelId="{BEBD25D3-7E4C-4572-9329-B3B29A70B00F}">
      <dsp:nvSpPr>
        <dsp:cNvPr id="0" name=""/>
        <dsp:cNvSpPr/>
      </dsp:nvSpPr>
      <dsp:spPr>
        <a:xfrm>
          <a:off x="2504222" y="230028"/>
          <a:ext cx="2273960" cy="1364376"/>
        </a:xfrm>
        <a:prstGeom prst="rect">
          <a:avLst/>
        </a:prstGeom>
        <a:solidFill>
          <a:schemeClr val="accent2">
            <a:hueOff val="789273"/>
            <a:satOff val="4118"/>
            <a:lumOff val="-11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highlight>
                <a:srgbClr val="FF0000"/>
              </a:highlight>
            </a:rPr>
            <a:t>When customer ultimately wants to move to S/4HANA Cloud</a:t>
          </a:r>
          <a:endParaRPr lang="en-US" sz="1700" kern="1200" dirty="0">
            <a:highlight>
              <a:srgbClr val="FF0000"/>
            </a:highlight>
          </a:endParaRPr>
        </a:p>
      </dsp:txBody>
      <dsp:txXfrm>
        <a:off x="2504222" y="230028"/>
        <a:ext cx="2273960" cy="1364376"/>
      </dsp:txXfrm>
    </dsp:sp>
    <dsp:sp modelId="{1D297385-6DC1-4C8B-8763-33106BF32D1F}">
      <dsp:nvSpPr>
        <dsp:cNvPr id="0" name=""/>
        <dsp:cNvSpPr/>
      </dsp:nvSpPr>
      <dsp:spPr>
        <a:xfrm>
          <a:off x="5005579" y="230028"/>
          <a:ext cx="2273960" cy="1364376"/>
        </a:xfrm>
        <a:prstGeom prst="rect">
          <a:avLst/>
        </a:prstGeom>
        <a:solidFill>
          <a:schemeClr val="accent2">
            <a:hueOff val="1578546"/>
            <a:satOff val="8236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highlight>
                <a:srgbClr val="FF0000"/>
              </a:highlight>
            </a:rPr>
            <a:t>When customer is looking for proactive application managed services built into their </a:t>
          </a:r>
          <a:r>
            <a:rPr lang="en-GB" sz="1700" kern="1200" dirty="0" err="1">
              <a:highlight>
                <a:srgbClr val="FF0000"/>
              </a:highlight>
            </a:rPr>
            <a:t>subscrption</a:t>
          </a:r>
          <a:r>
            <a:rPr lang="en-GB" sz="1700" kern="1200" dirty="0">
              <a:highlight>
                <a:srgbClr val="FF0000"/>
              </a:highlight>
            </a:rPr>
            <a:t> price</a:t>
          </a:r>
          <a:endParaRPr lang="en-US" sz="1700" kern="1200" dirty="0">
            <a:highlight>
              <a:srgbClr val="FF0000"/>
            </a:highlight>
          </a:endParaRPr>
        </a:p>
      </dsp:txBody>
      <dsp:txXfrm>
        <a:off x="5005579" y="230028"/>
        <a:ext cx="2273960" cy="1364376"/>
      </dsp:txXfrm>
    </dsp:sp>
    <dsp:sp modelId="{2A054D41-2289-4A4A-A8D6-16DC7D88FBD6}">
      <dsp:nvSpPr>
        <dsp:cNvPr id="0" name=""/>
        <dsp:cNvSpPr/>
      </dsp:nvSpPr>
      <dsp:spPr>
        <a:xfrm>
          <a:off x="7506936" y="230028"/>
          <a:ext cx="2273960" cy="1364376"/>
        </a:xfrm>
        <a:prstGeom prst="rect">
          <a:avLst/>
        </a:prstGeom>
        <a:solidFill>
          <a:schemeClr val="accent2">
            <a:hueOff val="2367819"/>
            <a:satOff val="12354"/>
            <a:lumOff val="-35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When the functionality required is not included in the STE portfolio.</a:t>
          </a:r>
          <a:endParaRPr lang="en-US" sz="1700" kern="1200" dirty="0"/>
        </a:p>
      </dsp:txBody>
      <dsp:txXfrm>
        <a:off x="7506936" y="230028"/>
        <a:ext cx="2273960" cy="1364376"/>
      </dsp:txXfrm>
    </dsp:sp>
    <dsp:sp modelId="{1BC0B54B-9712-4C96-B17F-DB455EBFD9D6}">
      <dsp:nvSpPr>
        <dsp:cNvPr id="0" name=""/>
        <dsp:cNvSpPr/>
      </dsp:nvSpPr>
      <dsp:spPr>
        <a:xfrm>
          <a:off x="1253544" y="1821800"/>
          <a:ext cx="2273960" cy="1364376"/>
        </a:xfrm>
        <a:prstGeom prst="rect">
          <a:avLst/>
        </a:prstGeom>
        <a:solidFill>
          <a:schemeClr val="accent2">
            <a:hueOff val="3157092"/>
            <a:satOff val="16471"/>
            <a:lumOff val="-47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When customer wants to use BYOL (Bring your Own Licence) model</a:t>
          </a:r>
          <a:endParaRPr lang="en-US" sz="1700" kern="1200" dirty="0"/>
        </a:p>
      </dsp:txBody>
      <dsp:txXfrm>
        <a:off x="1253544" y="1821800"/>
        <a:ext cx="2273960" cy="1364376"/>
      </dsp:txXfrm>
    </dsp:sp>
    <dsp:sp modelId="{34CE615C-7503-4D2C-A331-5ABE3D537395}">
      <dsp:nvSpPr>
        <dsp:cNvPr id="0" name=""/>
        <dsp:cNvSpPr/>
      </dsp:nvSpPr>
      <dsp:spPr>
        <a:xfrm>
          <a:off x="3754901" y="1821800"/>
          <a:ext cx="2273960" cy="1364376"/>
        </a:xfrm>
        <a:prstGeom prst="rect">
          <a:avLst/>
        </a:prstGeom>
        <a:solidFill>
          <a:schemeClr val="accent2">
            <a:hueOff val="3946365"/>
            <a:satOff val="20589"/>
            <a:lumOff val="-58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highlight>
                <a:srgbClr val="FF0000"/>
              </a:highlight>
            </a:rPr>
            <a:t>When a Packaged Subscription Pricing is required</a:t>
          </a:r>
          <a:endParaRPr lang="en-US" sz="1700" kern="1200" dirty="0">
            <a:highlight>
              <a:srgbClr val="FF0000"/>
            </a:highlight>
          </a:endParaRPr>
        </a:p>
      </dsp:txBody>
      <dsp:txXfrm>
        <a:off x="3754901" y="1821800"/>
        <a:ext cx="2273960" cy="1364376"/>
      </dsp:txXfrm>
    </dsp:sp>
    <dsp:sp modelId="{A64E9E39-BD29-4839-B2CC-82D3AA1272E7}">
      <dsp:nvSpPr>
        <dsp:cNvPr id="0" name=""/>
        <dsp:cNvSpPr/>
      </dsp:nvSpPr>
      <dsp:spPr>
        <a:xfrm>
          <a:off x="6256257" y="1821800"/>
          <a:ext cx="2273960" cy="1364376"/>
        </a:xfrm>
        <a:prstGeom prst="rect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When customers need source code modifications</a:t>
          </a:r>
          <a:endParaRPr lang="en-US" sz="1700" kern="1200" dirty="0"/>
        </a:p>
      </dsp:txBody>
      <dsp:txXfrm>
        <a:off x="6256257" y="1821800"/>
        <a:ext cx="2273960" cy="13643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42B86A-C872-4E26-95A9-B0EEDE7235AC}">
      <dsp:nvSpPr>
        <dsp:cNvPr id="0" name=""/>
        <dsp:cNvSpPr/>
      </dsp:nvSpPr>
      <dsp:spPr>
        <a:xfrm>
          <a:off x="63402" y="1609854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659E4B-FAA2-44AC-893A-CF711F0CCCB2}">
      <dsp:nvSpPr>
        <dsp:cNvPr id="0" name=""/>
        <dsp:cNvSpPr/>
      </dsp:nvSpPr>
      <dsp:spPr>
        <a:xfrm>
          <a:off x="215740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7FBCC4-2F65-41E4-8F41-05EBD489D58C}">
      <dsp:nvSpPr>
        <dsp:cNvPr id="0" name=""/>
        <dsp:cNvSpPr/>
      </dsp:nvSpPr>
      <dsp:spPr>
        <a:xfrm>
          <a:off x="944271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On the SAP HEC scenario the customer has the option of BYOL (Bring your own License) model or go SAP S/4HANA Full Subscription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944271" y="1609854"/>
        <a:ext cx="1709921" cy="725421"/>
      </dsp:txXfrm>
    </dsp:sp>
    <dsp:sp modelId="{CF35E3F4-A480-47F0-85B4-3E2A280B351D}">
      <dsp:nvSpPr>
        <dsp:cNvPr id="0" name=""/>
        <dsp:cNvSpPr/>
      </dsp:nvSpPr>
      <dsp:spPr>
        <a:xfrm>
          <a:off x="2952133" y="1609854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7F13E0-17F3-4487-A7F4-C848EE65E962}">
      <dsp:nvSpPr>
        <dsp:cNvPr id="0" name=""/>
        <dsp:cNvSpPr/>
      </dsp:nvSpPr>
      <dsp:spPr>
        <a:xfrm>
          <a:off x="3104472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2974E5-0E89-418B-9C2D-741D214AA435}">
      <dsp:nvSpPr>
        <dsp:cNvPr id="0" name=""/>
        <dsp:cNvSpPr/>
      </dsp:nvSpPr>
      <dsp:spPr>
        <a:xfrm>
          <a:off x="3833002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On the SAP HEC scenario the customer obtains infrastructure services only</a:t>
          </a:r>
          <a:endParaRPr lang="en-US" sz="1100" kern="1200"/>
        </a:p>
      </dsp:txBody>
      <dsp:txXfrm>
        <a:off x="3833002" y="1609854"/>
        <a:ext cx="1709921" cy="725421"/>
      </dsp:txXfrm>
    </dsp:sp>
    <dsp:sp modelId="{09A448C0-415A-40AB-A198-72F0F114CCD1}">
      <dsp:nvSpPr>
        <dsp:cNvPr id="0" name=""/>
        <dsp:cNvSpPr/>
      </dsp:nvSpPr>
      <dsp:spPr>
        <a:xfrm>
          <a:off x="63402" y="2676045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41C5B7-360A-40B1-A5EA-2639CB38BD29}">
      <dsp:nvSpPr>
        <dsp:cNvPr id="0" name=""/>
        <dsp:cNvSpPr/>
      </dsp:nvSpPr>
      <dsp:spPr>
        <a:xfrm>
          <a:off x="215740" y="2828383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15D973-5066-4DC3-91C6-0894FF038985}">
      <dsp:nvSpPr>
        <dsp:cNvPr id="0" name=""/>
        <dsp:cNvSpPr/>
      </dsp:nvSpPr>
      <dsp:spPr>
        <a:xfrm>
          <a:off x="944271" y="267604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On the SAP HEC scenario all services are delivered exclusively by SAP</a:t>
          </a:r>
          <a:endParaRPr lang="en-US" sz="1100" kern="1200"/>
        </a:p>
      </dsp:txBody>
      <dsp:txXfrm>
        <a:off x="944271" y="2676045"/>
        <a:ext cx="1709921" cy="7254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8FE098-C376-4A7D-9FB2-E1B18C819CC8}">
      <dsp:nvSpPr>
        <dsp:cNvPr id="0" name=""/>
        <dsp:cNvSpPr/>
      </dsp:nvSpPr>
      <dsp:spPr>
        <a:xfrm>
          <a:off x="1346221" y="1519388"/>
          <a:ext cx="815887" cy="81588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377341-80F2-4955-B19E-8DA74CBA9CED}">
      <dsp:nvSpPr>
        <dsp:cNvPr id="0" name=""/>
        <dsp:cNvSpPr/>
      </dsp:nvSpPr>
      <dsp:spPr>
        <a:xfrm>
          <a:off x="1517557" y="1690724"/>
          <a:ext cx="473214" cy="4732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1AE8FC-E547-4DFC-B7E5-FCDD74BCC8AE}">
      <dsp:nvSpPr>
        <dsp:cNvPr id="0" name=""/>
        <dsp:cNvSpPr/>
      </dsp:nvSpPr>
      <dsp:spPr>
        <a:xfrm>
          <a:off x="2336942" y="1519388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True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2336942" y="1519388"/>
        <a:ext cx="1923163" cy="815887"/>
      </dsp:txXfrm>
    </dsp:sp>
    <dsp:sp modelId="{CAC2BCD4-311A-4E54-A7AE-47A5E7E88D0D}">
      <dsp:nvSpPr>
        <dsp:cNvPr id="0" name=""/>
        <dsp:cNvSpPr/>
      </dsp:nvSpPr>
      <dsp:spPr>
        <a:xfrm>
          <a:off x="1346221" y="2676045"/>
          <a:ext cx="815887" cy="81588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62974E-8DCB-4684-97EC-40304E25FBF5}">
      <dsp:nvSpPr>
        <dsp:cNvPr id="0" name=""/>
        <dsp:cNvSpPr/>
      </dsp:nvSpPr>
      <dsp:spPr>
        <a:xfrm>
          <a:off x="1517557" y="2847381"/>
          <a:ext cx="473214" cy="4732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210DE1-869D-43DB-A841-96D1593CA4A7}">
      <dsp:nvSpPr>
        <dsp:cNvPr id="0" name=""/>
        <dsp:cNvSpPr/>
      </dsp:nvSpPr>
      <dsp:spPr>
        <a:xfrm>
          <a:off x="2336942" y="2676045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False</a:t>
          </a:r>
          <a:endParaRPr lang="en-US" sz="2400" kern="1200"/>
        </a:p>
      </dsp:txBody>
      <dsp:txXfrm>
        <a:off x="2336942" y="2676045"/>
        <a:ext cx="1923163" cy="81588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CA96CA-7483-4C8D-8E09-910B240AB80B}">
      <dsp:nvSpPr>
        <dsp:cNvPr id="0" name=""/>
        <dsp:cNvSpPr/>
      </dsp:nvSpPr>
      <dsp:spPr>
        <a:xfrm>
          <a:off x="1346221" y="1519388"/>
          <a:ext cx="815887" cy="81588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E81701-AF7A-460C-822B-9187D1741AE9}">
      <dsp:nvSpPr>
        <dsp:cNvPr id="0" name=""/>
        <dsp:cNvSpPr/>
      </dsp:nvSpPr>
      <dsp:spPr>
        <a:xfrm>
          <a:off x="1517557" y="1690724"/>
          <a:ext cx="473214" cy="4732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14B5BF-83AD-41EF-B212-2EE13CEC3ED8}">
      <dsp:nvSpPr>
        <dsp:cNvPr id="0" name=""/>
        <dsp:cNvSpPr/>
      </dsp:nvSpPr>
      <dsp:spPr>
        <a:xfrm>
          <a:off x="2336942" y="1519388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True</a:t>
          </a:r>
          <a:endParaRPr lang="en-US" sz="2400" kern="1200"/>
        </a:p>
      </dsp:txBody>
      <dsp:txXfrm>
        <a:off x="2336942" y="1519388"/>
        <a:ext cx="1923163" cy="815887"/>
      </dsp:txXfrm>
    </dsp:sp>
    <dsp:sp modelId="{69722016-3F0B-43AC-8B78-9CE86F34C373}">
      <dsp:nvSpPr>
        <dsp:cNvPr id="0" name=""/>
        <dsp:cNvSpPr/>
      </dsp:nvSpPr>
      <dsp:spPr>
        <a:xfrm>
          <a:off x="1346221" y="2676045"/>
          <a:ext cx="815887" cy="81588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5390B4-6885-4271-A895-1850277A9C0B}">
      <dsp:nvSpPr>
        <dsp:cNvPr id="0" name=""/>
        <dsp:cNvSpPr/>
      </dsp:nvSpPr>
      <dsp:spPr>
        <a:xfrm>
          <a:off x="1517557" y="2847381"/>
          <a:ext cx="473214" cy="4732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9D3826-F34F-4639-88A6-BCFAFE894802}">
      <dsp:nvSpPr>
        <dsp:cNvPr id="0" name=""/>
        <dsp:cNvSpPr/>
      </dsp:nvSpPr>
      <dsp:spPr>
        <a:xfrm>
          <a:off x="2336942" y="2676045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False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2336942" y="2676045"/>
        <a:ext cx="1923163" cy="81588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ECE828-CB78-4C8F-98D9-554A4A79420C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B6E7FB-471F-4F80-9252-3BC5FE551937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F25684-2412-4192-82F2-84BD3C0D2E25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Standardization, TCO and scalability of the cloud combined with the full functional scope, extensibility and geographical reach of the S/4HANA on premise solution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944271" y="1354276"/>
        <a:ext cx="1709921" cy="725421"/>
      </dsp:txXfrm>
    </dsp:sp>
    <dsp:sp modelId="{7281240B-D3F6-477E-A014-2A8433DA972B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EEEC87-FA48-4169-B211-E9F4B63D8A7C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2F8B6C-9EC9-41F3-9A69-6EA2F9C6F706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Individually sized infrastructure and application management services as additional, customer specific options to software licenses</a:t>
          </a:r>
          <a:endParaRPr lang="en-US" sz="1100" kern="1200"/>
        </a:p>
      </dsp:txBody>
      <dsp:txXfrm>
        <a:off x="3833002" y="1354276"/>
        <a:ext cx="1709921" cy="725421"/>
      </dsp:txXfrm>
    </dsp:sp>
    <dsp:sp modelId="{F08716ED-BC67-4CF6-9B75-A50BD474B856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A02F13-96B6-455A-A394-6D62A70070EE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7FF5A0-1DAE-450B-BC51-2BFABE540240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 highly standardized, multi-tenant cloud services offering, selected LOB and industry scenarios and a comprehensive ERP scope</a:t>
          </a:r>
          <a:endParaRPr lang="en-US" sz="1100" kern="1200"/>
        </a:p>
      </dsp:txBody>
      <dsp:txXfrm>
        <a:off x="944271" y="2931622"/>
        <a:ext cx="1709921" cy="725421"/>
      </dsp:txXfrm>
    </dsp:sp>
    <dsp:sp modelId="{A9E807B3-1213-4E7E-B923-3796379D9F2A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4675EE-CD8A-481C-8DCA-36B89AC9C2E5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96EB76-CD21-40BA-9F7E-8D0AF6F68414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An on premise deployment of S/4HANA which continuously delivers new innovations, leveraging the potential of in-memory technology and new user interfaces.</a:t>
          </a:r>
          <a:endParaRPr lang="en-US" sz="1100" kern="1200"/>
        </a:p>
      </dsp:txBody>
      <dsp:txXfrm>
        <a:off x="3833002" y="2931622"/>
        <a:ext cx="1709921" cy="72542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5B889C-DF0F-44C4-AF87-17BF264FE5E5}">
      <dsp:nvSpPr>
        <dsp:cNvPr id="0" name=""/>
        <dsp:cNvSpPr/>
      </dsp:nvSpPr>
      <dsp:spPr>
        <a:xfrm>
          <a:off x="63402" y="1609854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30199D-3BC5-4700-89B0-B46FF147DFB5}">
      <dsp:nvSpPr>
        <dsp:cNvPr id="0" name=""/>
        <dsp:cNvSpPr/>
      </dsp:nvSpPr>
      <dsp:spPr>
        <a:xfrm>
          <a:off x="215740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B2E9C0-522A-422C-AA38-44048AAA53F2}">
      <dsp:nvSpPr>
        <dsp:cNvPr id="0" name=""/>
        <dsp:cNvSpPr/>
      </dsp:nvSpPr>
      <dsp:spPr>
        <a:xfrm>
          <a:off x="944271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SAP S/4HANA cloud private option is considered as a separate product and has its own scope which is defined by annual major releases</a:t>
          </a:r>
          <a:endParaRPr lang="en-US" sz="1100" kern="1200"/>
        </a:p>
      </dsp:txBody>
      <dsp:txXfrm>
        <a:off x="944271" y="1609854"/>
        <a:ext cx="1709921" cy="725421"/>
      </dsp:txXfrm>
    </dsp:sp>
    <dsp:sp modelId="{35F25193-63EA-48F5-A815-F2C9EF8A7ED8}">
      <dsp:nvSpPr>
        <dsp:cNvPr id="0" name=""/>
        <dsp:cNvSpPr/>
      </dsp:nvSpPr>
      <dsp:spPr>
        <a:xfrm>
          <a:off x="2952133" y="1609854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8D69B9-51D0-4364-BAE4-6E77243AD66F}">
      <dsp:nvSpPr>
        <dsp:cNvPr id="0" name=""/>
        <dsp:cNvSpPr/>
      </dsp:nvSpPr>
      <dsp:spPr>
        <a:xfrm>
          <a:off x="3104472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AECF2F-6419-4985-A944-0D5A0876F9A3}">
      <dsp:nvSpPr>
        <dsp:cNvPr id="0" name=""/>
        <dsp:cNvSpPr/>
      </dsp:nvSpPr>
      <dsp:spPr>
        <a:xfrm>
          <a:off x="3833002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It shares the same scope of SAP S/4HANA Cloud solution</a:t>
          </a:r>
          <a:endParaRPr lang="en-US" sz="1100" kern="1200"/>
        </a:p>
      </dsp:txBody>
      <dsp:txXfrm>
        <a:off x="3833002" y="1609854"/>
        <a:ext cx="1709921" cy="725421"/>
      </dsp:txXfrm>
    </dsp:sp>
    <dsp:sp modelId="{65C7A88D-F467-44A2-B927-4C2FB0650075}">
      <dsp:nvSpPr>
        <dsp:cNvPr id="0" name=""/>
        <dsp:cNvSpPr/>
      </dsp:nvSpPr>
      <dsp:spPr>
        <a:xfrm>
          <a:off x="63402" y="2676045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1F07DB-AEE9-4336-94A6-C2D26ADCE472}">
      <dsp:nvSpPr>
        <dsp:cNvPr id="0" name=""/>
        <dsp:cNvSpPr/>
      </dsp:nvSpPr>
      <dsp:spPr>
        <a:xfrm>
          <a:off x="215740" y="2828383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F7B01E-3FF1-4A5F-B755-65467574842B}">
      <dsp:nvSpPr>
        <dsp:cNvPr id="0" name=""/>
        <dsp:cNvSpPr/>
      </dsp:nvSpPr>
      <dsp:spPr>
        <a:xfrm>
          <a:off x="944271" y="267604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It shares the same scope of SAP S/4HANA On Premise deployment option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944271" y="2676045"/>
        <a:ext cx="1709921" cy="72542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51A062-C28D-490F-9034-DD3E26D423F2}">
      <dsp:nvSpPr>
        <dsp:cNvPr id="0" name=""/>
        <dsp:cNvSpPr/>
      </dsp:nvSpPr>
      <dsp:spPr>
        <a:xfrm>
          <a:off x="63402" y="1609854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9E6882-D83B-473A-A61A-B458B4F5333C}">
      <dsp:nvSpPr>
        <dsp:cNvPr id="0" name=""/>
        <dsp:cNvSpPr/>
      </dsp:nvSpPr>
      <dsp:spPr>
        <a:xfrm>
          <a:off x="215740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D69329-87C5-45E9-AF88-A625C3793336}">
      <dsp:nvSpPr>
        <dsp:cNvPr id="0" name=""/>
        <dsp:cNvSpPr/>
      </dsp:nvSpPr>
      <dsp:spPr>
        <a:xfrm>
          <a:off x="944271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A block of SAP Enhanced Managed Services (EMS) Services must be included to cover this service even if qty = 0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944271" y="1609854"/>
        <a:ext cx="1709921" cy="725421"/>
      </dsp:txXfrm>
    </dsp:sp>
    <dsp:sp modelId="{463EF959-ED8E-4F21-987D-A8A12CE0DAE7}">
      <dsp:nvSpPr>
        <dsp:cNvPr id="0" name=""/>
        <dsp:cNvSpPr/>
      </dsp:nvSpPr>
      <dsp:spPr>
        <a:xfrm>
          <a:off x="2952133" y="1609854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0B0208-52C5-4DA3-BBC0-9C284F349255}">
      <dsp:nvSpPr>
        <dsp:cNvPr id="0" name=""/>
        <dsp:cNvSpPr/>
      </dsp:nvSpPr>
      <dsp:spPr>
        <a:xfrm>
          <a:off x="3104472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4DE11C-0DA5-4ED2-8E35-11E72374BAE8}">
      <dsp:nvSpPr>
        <dsp:cNvPr id="0" name=""/>
        <dsp:cNvSpPr/>
      </dsp:nvSpPr>
      <dsp:spPr>
        <a:xfrm>
          <a:off x="3833002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Partner should include services with the application/functional testing for the upgrade</a:t>
          </a:r>
          <a:endParaRPr lang="en-US" sz="1100" kern="1200"/>
        </a:p>
      </dsp:txBody>
      <dsp:txXfrm>
        <a:off x="3833002" y="1609854"/>
        <a:ext cx="1709921" cy="725421"/>
      </dsp:txXfrm>
    </dsp:sp>
    <dsp:sp modelId="{A1E27430-65C9-4CE4-AD35-533C09BB9271}">
      <dsp:nvSpPr>
        <dsp:cNvPr id="0" name=""/>
        <dsp:cNvSpPr/>
      </dsp:nvSpPr>
      <dsp:spPr>
        <a:xfrm>
          <a:off x="63402" y="2676045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3597A9-403D-4E06-A9AA-A186C6AC1528}">
      <dsp:nvSpPr>
        <dsp:cNvPr id="0" name=""/>
        <dsp:cNvSpPr/>
      </dsp:nvSpPr>
      <dsp:spPr>
        <a:xfrm>
          <a:off x="215740" y="2828383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DCC866-0371-44F6-A50B-7E7F31B5CC86}">
      <dsp:nvSpPr>
        <dsp:cNvPr id="0" name=""/>
        <dsp:cNvSpPr/>
      </dsp:nvSpPr>
      <dsp:spPr>
        <a:xfrm>
          <a:off x="944271" y="267604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 block of Application Management Services (AMS) should be added at the time the customer wants to do the upgrade</a:t>
          </a:r>
          <a:endParaRPr lang="en-US" sz="1100" kern="1200"/>
        </a:p>
      </dsp:txBody>
      <dsp:txXfrm>
        <a:off x="944271" y="2676045"/>
        <a:ext cx="1709921" cy="72542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7C9935-159B-44FC-8C81-3BD726BDBDF2}">
      <dsp:nvSpPr>
        <dsp:cNvPr id="0" name=""/>
        <dsp:cNvSpPr/>
      </dsp:nvSpPr>
      <dsp:spPr>
        <a:xfrm>
          <a:off x="1346221" y="1519388"/>
          <a:ext cx="815887" cy="81588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97BBDF-130D-439C-8BB4-769EE40B932C}">
      <dsp:nvSpPr>
        <dsp:cNvPr id="0" name=""/>
        <dsp:cNvSpPr/>
      </dsp:nvSpPr>
      <dsp:spPr>
        <a:xfrm>
          <a:off x="1517557" y="1690724"/>
          <a:ext cx="473214" cy="4732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37969A-6B6E-406B-B3F9-D8F3ACDB8D12}">
      <dsp:nvSpPr>
        <dsp:cNvPr id="0" name=""/>
        <dsp:cNvSpPr/>
      </dsp:nvSpPr>
      <dsp:spPr>
        <a:xfrm>
          <a:off x="2336942" y="1519388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No, they can apply them based on their needs and/or their schedule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2336942" y="1519388"/>
        <a:ext cx="1923163" cy="815887"/>
      </dsp:txXfrm>
    </dsp:sp>
    <dsp:sp modelId="{C0DCA8D7-6E30-46F3-BC0F-433F08F5D870}">
      <dsp:nvSpPr>
        <dsp:cNvPr id="0" name=""/>
        <dsp:cNvSpPr/>
      </dsp:nvSpPr>
      <dsp:spPr>
        <a:xfrm>
          <a:off x="1346221" y="2676045"/>
          <a:ext cx="815887" cy="81588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49099B-7909-4F9D-BFD4-1248D9B51256}">
      <dsp:nvSpPr>
        <dsp:cNvPr id="0" name=""/>
        <dsp:cNvSpPr/>
      </dsp:nvSpPr>
      <dsp:spPr>
        <a:xfrm>
          <a:off x="1517557" y="2847381"/>
          <a:ext cx="473214" cy="4732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E09812-D867-4C61-8FAE-9D80E11F6465}">
      <dsp:nvSpPr>
        <dsp:cNvPr id="0" name=""/>
        <dsp:cNvSpPr/>
      </dsp:nvSpPr>
      <dsp:spPr>
        <a:xfrm>
          <a:off x="2336942" y="2676045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Yes they must, otherwise they will fall behind</a:t>
          </a:r>
          <a:endParaRPr lang="en-US" sz="1500" kern="1200"/>
        </a:p>
      </dsp:txBody>
      <dsp:txXfrm>
        <a:off x="2336942" y="2676045"/>
        <a:ext cx="1923163" cy="81588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7AF2FD-46C0-49AF-A2FD-04F990AAC5D0}">
      <dsp:nvSpPr>
        <dsp:cNvPr id="0" name=""/>
        <dsp:cNvSpPr/>
      </dsp:nvSpPr>
      <dsp:spPr>
        <a:xfrm>
          <a:off x="1346221" y="1519388"/>
          <a:ext cx="815887" cy="81588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5DAACC-6ED6-4478-BE5A-A40B75B1428E}">
      <dsp:nvSpPr>
        <dsp:cNvPr id="0" name=""/>
        <dsp:cNvSpPr/>
      </dsp:nvSpPr>
      <dsp:spPr>
        <a:xfrm>
          <a:off x="1517557" y="1690724"/>
          <a:ext cx="473214" cy="4732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37B762-AC65-4942-A5A7-4A1D46B83399}">
      <dsp:nvSpPr>
        <dsp:cNvPr id="0" name=""/>
        <dsp:cNvSpPr/>
      </dsp:nvSpPr>
      <dsp:spPr>
        <a:xfrm>
          <a:off x="2336942" y="1519388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/>
            <a:t>True</a:t>
          </a:r>
          <a:endParaRPr lang="en-US" sz="2400" kern="1200"/>
        </a:p>
      </dsp:txBody>
      <dsp:txXfrm>
        <a:off x="2336942" y="1519388"/>
        <a:ext cx="1923163" cy="815887"/>
      </dsp:txXfrm>
    </dsp:sp>
    <dsp:sp modelId="{E25F2416-046D-4D88-9934-81F00B40A9C6}">
      <dsp:nvSpPr>
        <dsp:cNvPr id="0" name=""/>
        <dsp:cNvSpPr/>
      </dsp:nvSpPr>
      <dsp:spPr>
        <a:xfrm>
          <a:off x="1346221" y="2676045"/>
          <a:ext cx="815887" cy="81588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26D3AB-753E-4B8C-9F04-7AB3DEE0BAED}">
      <dsp:nvSpPr>
        <dsp:cNvPr id="0" name=""/>
        <dsp:cNvSpPr/>
      </dsp:nvSpPr>
      <dsp:spPr>
        <a:xfrm>
          <a:off x="1517557" y="2847381"/>
          <a:ext cx="473214" cy="4732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6113B8-F99C-4F07-AE2D-78211053FC90}">
      <dsp:nvSpPr>
        <dsp:cNvPr id="0" name=""/>
        <dsp:cNvSpPr/>
      </dsp:nvSpPr>
      <dsp:spPr>
        <a:xfrm>
          <a:off x="2336942" y="2676045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highlight>
                <a:srgbClr val="FF0000"/>
              </a:highlight>
            </a:rPr>
            <a:t>False</a:t>
          </a:r>
          <a:endParaRPr lang="en-US" sz="2400" kern="1200" dirty="0">
            <a:highlight>
              <a:srgbClr val="FF0000"/>
            </a:highlight>
          </a:endParaRPr>
        </a:p>
      </dsp:txBody>
      <dsp:txXfrm>
        <a:off x="2336942" y="2676045"/>
        <a:ext cx="1923163" cy="8158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385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98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71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98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779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74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417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94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51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91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87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7338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sv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3E75778-8865-451E-A418-58B337FE5B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B3A732-BD30-43B3-B22F-86F941907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B5978F0-8D3C-4B12-B071-F1254173E3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1600"/>
            <a:ext cx="12192000" cy="411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EC1663-0C51-4AC5-A719-F0B41FF0E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759" y="1693334"/>
            <a:ext cx="8821199" cy="347133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GB" sz="8000" spc="150" dirty="0"/>
              <a:t>Stay Current for SAP S4 HANA Cloud single tenant edition</a:t>
            </a:r>
            <a:endParaRPr lang="en-US" sz="8000" spc="150" dirty="0"/>
          </a:p>
        </p:txBody>
      </p:sp>
    </p:spTree>
    <p:extLst>
      <p:ext uri="{BB962C8B-B14F-4D97-AF65-F5344CB8AC3E}">
        <p14:creationId xmlns:p14="http://schemas.microsoft.com/office/powerpoint/2010/main" val="3155893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B05E3-BE1C-4E6F-8FBD-57EFBCA0E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 dirty="0">
                <a:solidFill>
                  <a:schemeClr val="tx2"/>
                </a:solidFill>
              </a:rPr>
              <a:t>Is EMS a required line item for S/4HANA Cloud, Single Tenant Edition?</a:t>
            </a:r>
            <a:br>
              <a:rPr lang="en-GB" sz="2500" dirty="0">
                <a:solidFill>
                  <a:schemeClr val="tx2"/>
                </a:solidFill>
              </a:rPr>
            </a:br>
            <a:endParaRPr lang="fr-FR" sz="25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874318B-289B-4897-95BA-B1910A10EE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0647901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4748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0BC8E-080A-4965-A757-BD97232C8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Which of the following implantation scenarios are possible for SAP S/4HANA Cloud, Single Tenant Edition?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27967-9E8A-46F6-9E72-E56FB0A044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ighlight>
                  <a:srgbClr val="FF0000"/>
                </a:highlight>
              </a:rPr>
              <a:t>New installation / greenfield</a:t>
            </a:r>
          </a:p>
          <a:p>
            <a:r>
              <a:rPr lang="en-GB" dirty="0"/>
              <a:t>System Copies</a:t>
            </a:r>
          </a:p>
          <a:p>
            <a:r>
              <a:rPr lang="en-GB" dirty="0">
                <a:highlight>
                  <a:srgbClr val="FF0000"/>
                </a:highlight>
              </a:rPr>
              <a:t>Data migration &amp; transports</a:t>
            </a:r>
          </a:p>
          <a:p>
            <a:r>
              <a:rPr lang="en-GB" dirty="0"/>
              <a:t>Bring your own S/4HANA on premise licenses</a:t>
            </a:r>
          </a:p>
          <a:p>
            <a:r>
              <a:rPr lang="en-GB" dirty="0"/>
              <a:t>Brownfield implementation/migrations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665006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D4F06-E49C-407C-8FDA-84DAE5949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300" dirty="0">
                <a:solidFill>
                  <a:schemeClr val="tx2"/>
                </a:solidFill>
              </a:rPr>
              <a:t>Can a customer start with SAP S/4HANA Cloud and move that environment into a Private Managed Cloud infrastructure (S/4HANA Cloud, Single Tenant Edition or SAP HEC) at any time?</a:t>
            </a:r>
            <a:br>
              <a:rPr lang="en-GB" sz="1300" dirty="0">
                <a:solidFill>
                  <a:schemeClr val="tx2"/>
                </a:solidFill>
              </a:rPr>
            </a:br>
            <a:endParaRPr lang="fr-FR" sz="13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4CB22B1-2010-4AC5-94CE-F0AA5BB6F05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2989712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315364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5CCAF-E302-4142-943C-FB1B13443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Where can S/4HANA Cloud, Single Tenant Edition and SAP HEC be hosted?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7E9585-B21F-447D-A928-CE2103337D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On GSSP and VAR Partner's own Infrastructure</a:t>
            </a:r>
          </a:p>
          <a:p>
            <a:r>
              <a:rPr lang="en-GB" dirty="0">
                <a:highlight>
                  <a:srgbClr val="FF0000"/>
                </a:highlight>
              </a:rPr>
              <a:t>On SAP HEC Infrastructure (SAP Private Managed Cloud)</a:t>
            </a:r>
          </a:p>
          <a:p>
            <a:r>
              <a:rPr lang="en-GB" dirty="0"/>
              <a:t>By Partner's </a:t>
            </a:r>
            <a:r>
              <a:rPr lang="en-GB" dirty="0" err="1"/>
              <a:t>favorite</a:t>
            </a:r>
            <a:r>
              <a:rPr lang="en-GB" dirty="0"/>
              <a:t> hosting partner they have an agreement with</a:t>
            </a:r>
          </a:p>
          <a:p>
            <a:r>
              <a:rPr lang="en-GB" dirty="0">
                <a:highlight>
                  <a:srgbClr val="FF0000"/>
                </a:highlight>
              </a:rPr>
              <a:t>By Approved </a:t>
            </a:r>
            <a:r>
              <a:rPr lang="en-GB" dirty="0" err="1">
                <a:highlight>
                  <a:srgbClr val="FF0000"/>
                </a:highlight>
              </a:rPr>
              <a:t>Hyperscalers</a:t>
            </a:r>
            <a:r>
              <a:rPr lang="en-GB" dirty="0">
                <a:highlight>
                  <a:srgbClr val="FF0000"/>
                </a:highlight>
              </a:rPr>
              <a:t> (AWS and Azure currently)</a:t>
            </a:r>
          </a:p>
          <a:p>
            <a:r>
              <a:rPr lang="en-GB" dirty="0"/>
              <a:t>On any Premium Partner´s infrastructure with an agreement with SAP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63247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D4619-2933-4A26-A3DB-BB0525C81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dirty="0"/>
              <a:t>Which of the services below can be delivered by the partner in an SAP S/4 HANA Cloud, Single Tenant Edition deployment scenario?</a:t>
            </a:r>
            <a:br>
              <a:rPr lang="en-GB" sz="2500" dirty="0"/>
            </a:br>
            <a:endParaRPr lang="fr-FR" sz="25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F7913D9-D7F1-4C11-BD56-E97EFBC25C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4184100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044030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C80CA-A5DB-4E55-AEB4-957BD03CA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800" dirty="0"/>
              <a:t>Beginning in February 2019, what Selling Motions are Available for S/4HANA Cloud, Single Tenant Edition?</a:t>
            </a:r>
            <a:br>
              <a:rPr lang="en-GB" sz="2800" dirty="0"/>
            </a:br>
            <a:endParaRPr lang="fr-FR" sz="28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887E986-47F7-4CEF-99C1-DB256CE8A18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70826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671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78961-33E7-4EAF-9052-8F740BCE6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 dirty="0"/>
              <a:t>Using SAP's Brand Guardian Process, the S/4HANA Cloud Qualifier provides…</a:t>
            </a:r>
            <a:br>
              <a:rPr lang="en-GB" sz="3400" dirty="0"/>
            </a:br>
            <a:endParaRPr lang="fr-FR" sz="34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19A3AE1-571C-4F4B-9B14-A2F3C67929F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5555912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90075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1A2D8-A7AE-4B58-8D8C-D04EAF381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1AC8E58-04D8-4ABE-8438-BF7B437D29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028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4C8D8-2061-4743-9143-7037BA1FF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dirty="0"/>
              <a:t>What are the key areas of Harmonization between SAP Cloud and SAP Cloud, Single Tenant Edition that are in place for 2019 so far?</a:t>
            </a:r>
            <a:br>
              <a:rPr lang="en-GB" sz="2500" dirty="0"/>
            </a:br>
            <a:endParaRPr lang="fr-FR" sz="25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CF9EFF7-7D39-4227-B8C4-ED21FF63E4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8708378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31664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59707BC-666B-4F7B-97E5-8779904B75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4108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ACDA9D3-A55B-4FDA-B58D-EEF3FC68B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br>
              <a:rPr lang="en-GB" sz="1300" dirty="0">
                <a:solidFill>
                  <a:schemeClr val="tx2"/>
                </a:solidFill>
              </a:rPr>
            </a:br>
            <a:br>
              <a:rPr lang="en-GB" sz="1300" dirty="0">
                <a:solidFill>
                  <a:schemeClr val="tx2"/>
                </a:solidFill>
              </a:rPr>
            </a:br>
            <a:r>
              <a:rPr lang="en-GB" sz="1300" dirty="0">
                <a:solidFill>
                  <a:schemeClr val="tx2"/>
                </a:solidFill>
              </a:rPr>
              <a:t>One Key Differentiator between S/4HANA Cloud and S/4HANA Cloud, Single Tenant Edition is that you are able to modify SAP Source Code with S/4HANA Cloud, Single Tenant</a:t>
            </a:r>
            <a:br>
              <a:rPr lang="en-GB" sz="1300" dirty="0">
                <a:solidFill>
                  <a:schemeClr val="tx2"/>
                </a:solidFill>
              </a:rPr>
            </a:br>
            <a:endParaRPr lang="fr-FR" sz="1300" dirty="0">
              <a:solidFill>
                <a:schemeClr val="tx2"/>
              </a:solidFill>
            </a:endParaRPr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56E63811-0D17-4161-BC24-623FD4E2F41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2504215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58368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50E04-A623-424C-9611-2F4C10A05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CEF7F1C-C276-4730-94EF-923BDF34D7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2231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F2163-C1E7-4317-9BD3-782839326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800" dirty="0"/>
              <a:t>What kind of Customization / Level of Extensibility is permitted with S/4HANA Cloud, Single Tenant Edition?</a:t>
            </a:r>
            <a:br>
              <a:rPr lang="en-GB" sz="2800" dirty="0"/>
            </a:br>
            <a:endParaRPr lang="fr-FR" sz="28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DB69DA3-379A-4B51-8E15-41ADA2D7CB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5008211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58000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E616E-875F-4061-8CDA-EF6288230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699C74F-D151-4EE3-A82F-85E591D682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2252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607C3-0EDA-441D-934E-6793B12CE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dirty="0"/>
              <a:t>What are the key Characteristics with Solution Governance between SAP and the Customer, in an S/4HANA Cloud, Single Tenant Edition deployment scenario?</a:t>
            </a:r>
            <a:br>
              <a:rPr lang="en-GB" sz="2500" dirty="0"/>
            </a:br>
            <a:endParaRPr lang="fr-FR" sz="25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AC012CB-13AC-420A-B3CA-AF5A0AB244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7501206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258243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6EE0D-2FCC-4D9B-BDF1-39958BC75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2957507-7652-4261-B82B-CA586B6632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112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759B9-DAAE-4EE7-AB10-AFC5DC529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800" dirty="0"/>
              <a:t>Which are the differences between SAP S/4HANA Cloud and SAP S/4HANA Cloud, Single Tenant Edition?</a:t>
            </a:r>
            <a:br>
              <a:rPr lang="en-GB" sz="2800" dirty="0"/>
            </a:br>
            <a:endParaRPr lang="fr-FR" sz="28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240366F-6542-48CB-ABA1-B8F7A8BBF7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3356509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69583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0CB3C-4229-448B-8860-FBFE9C34E0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dirty="0"/>
              <a:t>When would it be appropriate to propose SAP S/4HANA Cloud, Single Tenant Edition over SAP S/4HANA on SAP HEC?</a:t>
            </a:r>
            <a:br>
              <a:rPr lang="en-GB" sz="2500" dirty="0"/>
            </a:br>
            <a:endParaRPr lang="fr-FR" sz="25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29E5CFC-2568-472F-AA25-AA24D64662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1387225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61107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EF4AE-A391-4F14-8C1B-0C936BA6F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1A3DF23-AF97-4F74-A8FD-8A259E3D0D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4176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94374-9749-4E91-9F5A-CC800C2CB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100" b="1" dirty="0"/>
              <a:t>What are the key Go To Market Strategies for SAP S/4HANA Cloud, Single Tenant Edition?</a:t>
            </a:r>
            <a:br>
              <a:rPr lang="en-GB" sz="3100" b="1" dirty="0"/>
            </a:br>
            <a:endParaRPr lang="fr-FR" sz="3100" dirty="0"/>
          </a:p>
        </p:txBody>
      </p:sp>
      <p:pic>
        <p:nvPicPr>
          <p:cNvPr id="7" name="Graphic 6" descr="Database">
            <a:extLst>
              <a:ext uri="{FF2B5EF4-FFF2-40B4-BE49-F238E27FC236}">
                <a16:creationId xmlns:a16="http://schemas.microsoft.com/office/drawing/2014/main" id="{CFD9517F-F990-4D99-B461-FBA68948A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11486" y="2483632"/>
            <a:ext cx="3045384" cy="304538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8F793-BA20-4C9E-B6C9-6EA2E958A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2025" y="2011680"/>
            <a:ext cx="6524625" cy="4206240"/>
          </a:xfrm>
        </p:spPr>
        <p:txBody>
          <a:bodyPr>
            <a:normAutofit/>
          </a:bodyPr>
          <a:lstStyle/>
          <a:p>
            <a:r>
              <a:rPr lang="en-GB" sz="1500" dirty="0"/>
              <a:t>MOVE existing S/4HANA Cloud customers to a SAP S/4HANA Cloud, Single Tenant Edition solution</a:t>
            </a:r>
          </a:p>
          <a:p>
            <a:r>
              <a:rPr lang="en-GB" sz="1500" dirty="0">
                <a:highlight>
                  <a:srgbClr val="FF0000"/>
                </a:highlight>
              </a:rPr>
              <a:t>For existing SAP ERP Customers, MOVE customers with cloud mindset and existing SAP ERP into a future proof Cloud solution, so that they gain access to latest innovations</a:t>
            </a:r>
          </a:p>
          <a:p>
            <a:r>
              <a:rPr lang="en-GB" sz="1500" dirty="0"/>
              <a:t>For existing SAP S/4HANA on premise customers, take their existing licenses and convert to S/4HANA Cloud, Single Tenant Edition subscriptions</a:t>
            </a:r>
          </a:p>
          <a:p>
            <a:r>
              <a:rPr lang="en-GB" sz="1500" dirty="0">
                <a:highlight>
                  <a:srgbClr val="FF0000"/>
                </a:highlight>
              </a:rPr>
              <a:t>Convert existing SAP Cloud customers with Non-SAP ERP to S4HC STE, focus on prebuilt integration packages and end-to-end processes</a:t>
            </a:r>
          </a:p>
          <a:p>
            <a:r>
              <a:rPr lang="en-GB" sz="1500" dirty="0">
                <a:highlight>
                  <a:srgbClr val="FF0000"/>
                </a:highlight>
              </a:rPr>
              <a:t>For large enterprise installed base customers, position a two-tier play as an option to their subsidiaries and acquisitions (one </a:t>
            </a:r>
            <a:r>
              <a:rPr lang="en-GB" sz="1500" dirty="0" err="1">
                <a:highlight>
                  <a:srgbClr val="FF0000"/>
                </a:highlight>
              </a:rPr>
              <a:t>codeline</a:t>
            </a:r>
            <a:r>
              <a:rPr lang="en-GB" sz="1500" dirty="0">
                <a:highlight>
                  <a:srgbClr val="FF0000"/>
                </a:highlight>
              </a:rPr>
              <a:t>, etc.)</a:t>
            </a:r>
          </a:p>
          <a:p>
            <a:r>
              <a:rPr lang="en-GB" sz="1500" dirty="0">
                <a:highlight>
                  <a:srgbClr val="FF0000"/>
                </a:highlight>
              </a:rPr>
              <a:t>For Net New Names, convert Non-SAP customers to S4HC STE and focus on industries outside of MTE </a:t>
            </a:r>
            <a:r>
              <a:rPr lang="en-GB" sz="1500" dirty="0" err="1">
                <a:highlight>
                  <a:srgbClr val="FF0000"/>
                </a:highlight>
              </a:rPr>
              <a:t>sweetspots</a:t>
            </a:r>
            <a:r>
              <a:rPr lang="en-GB" sz="1500" dirty="0">
                <a:highlight>
                  <a:srgbClr val="FF0000"/>
                </a:highlight>
              </a:rPr>
              <a:t> such as Consumer Products &amp; Retail</a:t>
            </a:r>
          </a:p>
          <a:p>
            <a:endParaRPr lang="fr-FR" sz="1500" dirty="0"/>
          </a:p>
        </p:txBody>
      </p:sp>
    </p:spTree>
    <p:extLst>
      <p:ext uri="{BB962C8B-B14F-4D97-AF65-F5344CB8AC3E}">
        <p14:creationId xmlns:p14="http://schemas.microsoft.com/office/powerpoint/2010/main" val="2129066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D864F-8CFB-4530-BCEA-2A3266476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CA52D5B-2B20-46EB-B5F1-CE1CB2C341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671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95E7F-DF90-4832-AAF8-887A71776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br>
              <a:rPr lang="en-GB" sz="1300" dirty="0">
                <a:solidFill>
                  <a:schemeClr val="tx2"/>
                </a:solidFill>
              </a:rPr>
            </a:br>
            <a:r>
              <a:rPr lang="en-GB" sz="1300" dirty="0">
                <a:solidFill>
                  <a:schemeClr val="tx2"/>
                </a:solidFill>
              </a:rPr>
              <a:t>What is the difference between SAP HANA Enterprise Cloud (SAP Private Managed Cloud on SAP HEC) and SAP S/4HANA Cloud, Single Tenant Edition deployment options?</a:t>
            </a:r>
            <a:br>
              <a:rPr lang="en-GB" sz="1300" dirty="0">
                <a:solidFill>
                  <a:schemeClr val="tx2"/>
                </a:solidFill>
              </a:rPr>
            </a:br>
            <a:endParaRPr lang="fr-FR" sz="1300" dirty="0">
              <a:solidFill>
                <a:schemeClr val="tx2"/>
              </a:solidFill>
            </a:endParaRPr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650E8DE3-9DA3-4F3C-A541-5186F34EDD3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2783754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821181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7272D-F606-48A2-BC0A-1780BAEE5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Partners can qualify their on premise S/4HANA packages for S/4HANA Cloud, Single Tenant Edition.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6ABCDFD-DD5D-43A1-A7D4-0256F0A9D1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1821440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089388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4E127-2FA1-4E29-9277-64DE9CB35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300" dirty="0">
                <a:solidFill>
                  <a:schemeClr val="tx2"/>
                </a:solidFill>
              </a:rPr>
              <a:t>As of January 2109, Bill of Material (BOM) Additions can still be added to your S/4HANA Cloud, Single Tenant Edition deal if the material number is not currently on the indirect price list</a:t>
            </a:r>
            <a:br>
              <a:rPr lang="en-GB" sz="1300" dirty="0">
                <a:solidFill>
                  <a:schemeClr val="tx2"/>
                </a:solidFill>
              </a:rPr>
            </a:br>
            <a:endParaRPr lang="fr-FR" sz="13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0F99995-903D-4080-A480-2698818898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1404594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44502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82454-5C1E-4EB1-9F82-A1E3F30D1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 dirty="0">
                <a:solidFill>
                  <a:schemeClr val="tx2"/>
                </a:solidFill>
              </a:rPr>
              <a:t>SAP S/4HANA Cloud, Single Tenant Edition offers…</a:t>
            </a:r>
            <a:br>
              <a:rPr lang="en-GB" sz="2500" dirty="0">
                <a:solidFill>
                  <a:schemeClr val="tx2"/>
                </a:solidFill>
              </a:rPr>
            </a:br>
            <a:endParaRPr lang="fr-FR" sz="25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7FB9AA5-27F0-4EA1-9080-A8AB441CB2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7639601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5968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AE6ED-7498-4F2E-86F4-F5D52A3C7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 dirty="0">
                <a:solidFill>
                  <a:schemeClr val="tx2"/>
                </a:solidFill>
              </a:rPr>
              <a:t>What is the Scope of SAP S/4HANA Cloud, Single Tenant Edition?</a:t>
            </a:r>
            <a:br>
              <a:rPr lang="en-GB" sz="2500" dirty="0">
                <a:solidFill>
                  <a:schemeClr val="tx2"/>
                </a:solidFill>
              </a:rPr>
            </a:br>
            <a:endParaRPr lang="fr-FR" sz="25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F0641DF-15C3-4684-AB91-B82ED74BE62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0810353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959698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180BF-471E-4A02-8544-58A1F9F72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What Kind of Service should be added into the Bill of Material (BOM) to facilitate the technical upgrade to a new Major Release?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DD63449-D825-4BDE-B0F7-D56CD897ECF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0772107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73934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69D1B-F8E4-4C43-934C-8E47A88CB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Is it mandatory for customers to apply Service Packs and Functional Enhancement Packs at the time we release them for SAP S/4HANA Cloud, Single Tenant Edition?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FAB5D30-FCAA-48B7-B59A-184AFF3CE3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2720550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20750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1455</Words>
  <Application>Microsoft Office PowerPoint</Application>
  <PresentationFormat>Widescreen</PresentationFormat>
  <Paragraphs>106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Corbel</vt:lpstr>
      <vt:lpstr>Wingdings</vt:lpstr>
      <vt:lpstr>Banded</vt:lpstr>
      <vt:lpstr>Stay Current for SAP S4 HANA Cloud single tenant edition</vt:lpstr>
      <vt:lpstr>  One Key Differentiator between S/4HANA Cloud and S/4HANA Cloud, Single Tenant Edition is that you are able to modify SAP Source Code with S/4HANA Cloud, Single Tenant </vt:lpstr>
      <vt:lpstr> What is the difference between SAP HANA Enterprise Cloud (SAP Private Managed Cloud on SAP HEC) and SAP S/4HANA Cloud, Single Tenant Edition deployment options? </vt:lpstr>
      <vt:lpstr>Partners can qualify their on premise S/4HANA packages for S/4HANA Cloud, Single Tenant Edition. </vt:lpstr>
      <vt:lpstr>As of January 2109, Bill of Material (BOM) Additions can still be added to your S/4HANA Cloud, Single Tenant Edition deal if the material number is not currently on the indirect price list </vt:lpstr>
      <vt:lpstr>SAP S/4HANA Cloud, Single Tenant Edition offers… </vt:lpstr>
      <vt:lpstr>What is the Scope of SAP S/4HANA Cloud, Single Tenant Edition? </vt:lpstr>
      <vt:lpstr>What Kind of Service should be added into the Bill of Material (BOM) to facilitate the technical upgrade to a new Major Release? </vt:lpstr>
      <vt:lpstr>Is it mandatory for customers to apply Service Packs and Functional Enhancement Packs at the time we release them for SAP S/4HANA Cloud, Single Tenant Edition? </vt:lpstr>
      <vt:lpstr>Is EMS a required line item for S/4HANA Cloud, Single Tenant Edition? </vt:lpstr>
      <vt:lpstr>Which of the following implantation scenarios are possible for SAP S/4HANA Cloud, Single Tenant Edition? </vt:lpstr>
      <vt:lpstr>Can a customer start with SAP S/4HANA Cloud and move that environment into a Private Managed Cloud infrastructure (S/4HANA Cloud, Single Tenant Edition or SAP HEC) at any time? </vt:lpstr>
      <vt:lpstr>Where can S/4HANA Cloud, Single Tenant Edition and SAP HEC be hosted? </vt:lpstr>
      <vt:lpstr>Which of the services below can be delivered by the partner in an SAP S/4 HANA Cloud, Single Tenant Edition deployment scenario? </vt:lpstr>
      <vt:lpstr>Beginning in February 2019, what Selling Motions are Available for S/4HANA Cloud, Single Tenant Edition? </vt:lpstr>
      <vt:lpstr>Using SAP's Brand Guardian Process, the S/4HANA Cloud Qualifier provides… </vt:lpstr>
      <vt:lpstr>PowerPoint Presentation</vt:lpstr>
      <vt:lpstr>What are the key areas of Harmonization between SAP Cloud and SAP Cloud, Single Tenant Edition that are in place for 2019 so far? </vt:lpstr>
      <vt:lpstr>PowerPoint Presentation</vt:lpstr>
      <vt:lpstr>PowerPoint Presentation</vt:lpstr>
      <vt:lpstr>What kind of Customization / Level of Extensibility is permitted with S/4HANA Cloud, Single Tenant Edition? </vt:lpstr>
      <vt:lpstr>PowerPoint Presentation</vt:lpstr>
      <vt:lpstr>What are the key Characteristics with Solution Governance between SAP and the Customer, in an S/4HANA Cloud, Single Tenant Edition deployment scenario? </vt:lpstr>
      <vt:lpstr>PowerPoint Presentation</vt:lpstr>
      <vt:lpstr>Which are the differences between SAP S/4HANA Cloud and SAP S/4HANA Cloud, Single Tenant Edition? </vt:lpstr>
      <vt:lpstr>When would it be appropriate to propose SAP S/4HANA Cloud, Single Tenant Edition over SAP S/4HANA on SAP HEC? </vt:lpstr>
      <vt:lpstr>PowerPoint Presentation</vt:lpstr>
      <vt:lpstr>What are the key Go To Market Strategies for SAP S/4HANA Cloud, Single Tenant Edition?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Stay Current for SAP S4 HANA Cloud single tenant edition</dc:title>
  <dc:creator>quesnot@gmail.com</dc:creator>
  <cp:lastModifiedBy>quesnot@gmail.com</cp:lastModifiedBy>
  <cp:revision>7</cp:revision>
  <dcterms:created xsi:type="dcterms:W3CDTF">2019-09-16T13:15:34Z</dcterms:created>
  <dcterms:modified xsi:type="dcterms:W3CDTF">2019-09-25T14:00:32Z</dcterms:modified>
</cp:coreProperties>
</file>