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sldIdLst>
    <p:sldId id="257" r:id="rId2"/>
    <p:sldId id="256" r:id="rId3"/>
    <p:sldId id="261" r:id="rId4"/>
    <p:sldId id="262" r:id="rId5"/>
    <p:sldId id="258" r:id="rId6"/>
    <p:sldId id="259" r:id="rId7"/>
    <p:sldId id="260"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2" d="100"/>
          <a:sy n="72" d="100"/>
        </p:scale>
        <p:origin x="45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iagrams/_rels/data1.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svg"/><Relationship Id="rId1" Type="http://schemas.openxmlformats.org/officeDocument/2006/relationships/image" Target="../media/image3.png"/><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diagrams/_rels/data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svg"/><Relationship Id="rId1" Type="http://schemas.openxmlformats.org/officeDocument/2006/relationships/image" Target="../media/image13.png"/><Relationship Id="rId4" Type="http://schemas.openxmlformats.org/officeDocument/2006/relationships/image" Target="../media/image16.svg"/></Relationships>
</file>

<file path=ppt/diagrams/_rels/data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svg"/><Relationship Id="rId1" Type="http://schemas.openxmlformats.org/officeDocument/2006/relationships/image" Target="../media/image21.png"/><Relationship Id="rId4" Type="http://schemas.openxmlformats.org/officeDocument/2006/relationships/image" Target="../media/image24.svg"/></Relationships>
</file>

<file path=ppt/diagrams/_rels/data4.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svg"/><Relationship Id="rId1" Type="http://schemas.openxmlformats.org/officeDocument/2006/relationships/image" Target="../media/image26.png"/><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29.svg"/></Relationships>
</file>

<file path=ppt/diagrams/_rels/data5.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image" Target="../media/image37.svg"/><Relationship Id="rId1" Type="http://schemas.openxmlformats.org/officeDocument/2006/relationships/image" Target="../media/image36.png"/><Relationship Id="rId6" Type="http://schemas.openxmlformats.org/officeDocument/2006/relationships/image" Target="../media/image41.svg"/><Relationship Id="rId5" Type="http://schemas.openxmlformats.org/officeDocument/2006/relationships/image" Target="../media/image40.png"/><Relationship Id="rId10" Type="http://schemas.openxmlformats.org/officeDocument/2006/relationships/image" Target="../media/image45.svg"/><Relationship Id="rId4" Type="http://schemas.openxmlformats.org/officeDocument/2006/relationships/image" Target="../media/image39.svg"/><Relationship Id="rId9" Type="http://schemas.openxmlformats.org/officeDocument/2006/relationships/image" Target="../media/image44.png"/></Relationships>
</file>

<file path=ppt/diagrams/_rels/data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svg"/><Relationship Id="rId1" Type="http://schemas.openxmlformats.org/officeDocument/2006/relationships/image" Target="../media/image21.png"/><Relationship Id="rId4" Type="http://schemas.openxmlformats.org/officeDocument/2006/relationships/image" Target="../media/image24.svg"/></Relationships>
</file>

<file path=ppt/diagrams/_rels/data7.xml.rels><?xml version="1.0" encoding="UTF-8" standalone="yes"?>
<Relationships xmlns="http://schemas.openxmlformats.org/package/2006/relationships"><Relationship Id="rId8" Type="http://schemas.openxmlformats.org/officeDocument/2006/relationships/image" Target="../media/image54.sv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image" Target="../media/image4.svg"/><Relationship Id="rId1" Type="http://schemas.openxmlformats.org/officeDocument/2006/relationships/image" Target="../media/image3.png"/><Relationship Id="rId6" Type="http://schemas.openxmlformats.org/officeDocument/2006/relationships/image" Target="../media/image52.svg"/><Relationship Id="rId5" Type="http://schemas.openxmlformats.org/officeDocument/2006/relationships/image" Target="../media/image51.png"/><Relationship Id="rId4" Type="http://schemas.openxmlformats.org/officeDocument/2006/relationships/image" Target="../media/image50.svg"/></Relationships>
</file>

<file path=ppt/diagrams/_rels/data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svg"/><Relationship Id="rId1" Type="http://schemas.openxmlformats.org/officeDocument/2006/relationships/image" Target="../media/image56.png"/><Relationship Id="rId6" Type="http://schemas.openxmlformats.org/officeDocument/2006/relationships/image" Target="../media/image61.svg"/><Relationship Id="rId5" Type="http://schemas.openxmlformats.org/officeDocument/2006/relationships/image" Target="../media/image60.png"/><Relationship Id="rId4" Type="http://schemas.openxmlformats.org/officeDocument/2006/relationships/image" Target="../media/image59.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svg"/><Relationship Id="rId1" Type="http://schemas.openxmlformats.org/officeDocument/2006/relationships/image" Target="../media/image3.png"/><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diagrams/_rels/drawing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svg"/><Relationship Id="rId1" Type="http://schemas.openxmlformats.org/officeDocument/2006/relationships/image" Target="../media/image13.png"/><Relationship Id="rId4" Type="http://schemas.openxmlformats.org/officeDocument/2006/relationships/image" Target="../media/image16.svg"/></Relationships>
</file>

<file path=ppt/diagrams/_rels/drawing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svg"/><Relationship Id="rId1" Type="http://schemas.openxmlformats.org/officeDocument/2006/relationships/image" Target="../media/image21.png"/><Relationship Id="rId4" Type="http://schemas.openxmlformats.org/officeDocument/2006/relationships/image" Target="../media/image24.svg"/></Relationships>
</file>

<file path=ppt/diagrams/_rels/drawing4.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svg"/><Relationship Id="rId1" Type="http://schemas.openxmlformats.org/officeDocument/2006/relationships/image" Target="../media/image26.png"/><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29.svg"/></Relationships>
</file>

<file path=ppt/diagrams/_rels/drawing5.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image" Target="../media/image37.svg"/><Relationship Id="rId1" Type="http://schemas.openxmlformats.org/officeDocument/2006/relationships/image" Target="../media/image36.png"/><Relationship Id="rId6" Type="http://schemas.openxmlformats.org/officeDocument/2006/relationships/image" Target="../media/image41.svg"/><Relationship Id="rId5" Type="http://schemas.openxmlformats.org/officeDocument/2006/relationships/image" Target="../media/image40.png"/><Relationship Id="rId10" Type="http://schemas.openxmlformats.org/officeDocument/2006/relationships/image" Target="../media/image45.svg"/><Relationship Id="rId4" Type="http://schemas.openxmlformats.org/officeDocument/2006/relationships/image" Target="../media/image39.svg"/><Relationship Id="rId9" Type="http://schemas.openxmlformats.org/officeDocument/2006/relationships/image" Target="../media/image44.png"/></Relationships>
</file>

<file path=ppt/diagrams/_rels/drawing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svg"/><Relationship Id="rId1" Type="http://schemas.openxmlformats.org/officeDocument/2006/relationships/image" Target="../media/image21.png"/><Relationship Id="rId4" Type="http://schemas.openxmlformats.org/officeDocument/2006/relationships/image" Target="../media/image24.svg"/></Relationships>
</file>

<file path=ppt/diagrams/_rels/drawing7.xml.rels><?xml version="1.0" encoding="UTF-8" standalone="yes"?>
<Relationships xmlns="http://schemas.openxmlformats.org/package/2006/relationships"><Relationship Id="rId8" Type="http://schemas.openxmlformats.org/officeDocument/2006/relationships/image" Target="../media/image54.sv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image" Target="../media/image4.svg"/><Relationship Id="rId1" Type="http://schemas.openxmlformats.org/officeDocument/2006/relationships/image" Target="../media/image3.png"/><Relationship Id="rId6" Type="http://schemas.openxmlformats.org/officeDocument/2006/relationships/image" Target="../media/image52.svg"/><Relationship Id="rId5" Type="http://schemas.openxmlformats.org/officeDocument/2006/relationships/image" Target="../media/image51.png"/><Relationship Id="rId4" Type="http://schemas.openxmlformats.org/officeDocument/2006/relationships/image" Target="../media/image50.svg"/></Relationships>
</file>

<file path=ppt/diagrams/_rels/drawing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svg"/><Relationship Id="rId1" Type="http://schemas.openxmlformats.org/officeDocument/2006/relationships/image" Target="../media/image56.png"/><Relationship Id="rId6" Type="http://schemas.openxmlformats.org/officeDocument/2006/relationships/image" Target="../media/image61.svg"/><Relationship Id="rId5" Type="http://schemas.openxmlformats.org/officeDocument/2006/relationships/image" Target="../media/image60.png"/><Relationship Id="rId4" Type="http://schemas.openxmlformats.org/officeDocument/2006/relationships/image" Target="../media/image59.svg"/></Relationships>
</file>

<file path=ppt/diagrams/colors1.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85495EE-3E54-43BA-A86C-E570DB94985A}" type="doc">
      <dgm:prSet loTypeId="urn:microsoft.com/office/officeart/2018/2/layout/IconCircleList" loCatId="icon" qsTypeId="urn:microsoft.com/office/officeart/2005/8/quickstyle/simple1" qsCatId="simple" csTypeId="urn:microsoft.com/office/officeart/2018/5/colors/Iconchunking_neutralbg_colorful1" csCatId="colorful" phldr="1"/>
      <dgm:spPr/>
      <dgm:t>
        <a:bodyPr/>
        <a:lstStyle/>
        <a:p>
          <a:endParaRPr lang="en-US"/>
        </a:p>
      </dgm:t>
    </dgm:pt>
    <dgm:pt modelId="{B38092D0-081F-4F56-986A-A55DAB8DD4E0}">
      <dgm:prSet/>
      <dgm:spPr/>
      <dgm:t>
        <a:bodyPr/>
        <a:lstStyle/>
        <a:p>
          <a:r>
            <a:rPr lang="en-GB"/>
            <a:t>SAP HANA allows you to gain visibilty into your busines by making copies of all data and processing in-memory</a:t>
          </a:r>
          <a:endParaRPr lang="en-US"/>
        </a:p>
      </dgm:t>
    </dgm:pt>
    <dgm:pt modelId="{C2D81657-4468-4316-886E-A5A257F0F4EA}" type="parTrans" cxnId="{129E8114-FC16-4F5B-A5F4-1A6AAD19ADD4}">
      <dgm:prSet/>
      <dgm:spPr/>
      <dgm:t>
        <a:bodyPr/>
        <a:lstStyle/>
        <a:p>
          <a:endParaRPr lang="en-US"/>
        </a:p>
      </dgm:t>
    </dgm:pt>
    <dgm:pt modelId="{10DEC43F-0C72-4305-9065-9A4F9391BB2F}" type="sibTrans" cxnId="{129E8114-FC16-4F5B-A5F4-1A6AAD19ADD4}">
      <dgm:prSet/>
      <dgm:spPr/>
      <dgm:t>
        <a:bodyPr/>
        <a:lstStyle/>
        <a:p>
          <a:endParaRPr lang="en-US"/>
        </a:p>
      </dgm:t>
    </dgm:pt>
    <dgm:pt modelId="{008522A9-C2C5-4E5A-A7BE-2B0AB8F360D3}">
      <dgm:prSet/>
      <dgm:spPr/>
      <dgm:t>
        <a:bodyPr/>
        <a:lstStyle/>
        <a:p>
          <a:r>
            <a:rPr lang="en-GB" b="1" dirty="0">
              <a:solidFill>
                <a:srgbClr val="FF0000"/>
              </a:solidFill>
            </a:rPr>
            <a:t>SAP HANA offers real time data protection</a:t>
          </a:r>
          <a:endParaRPr lang="en-US" b="1" dirty="0">
            <a:solidFill>
              <a:srgbClr val="FF0000"/>
            </a:solidFill>
          </a:endParaRPr>
        </a:p>
      </dgm:t>
    </dgm:pt>
    <dgm:pt modelId="{FF86F641-AF0F-459C-A6F8-8DA7758DB62D}" type="parTrans" cxnId="{12E74650-89EE-4D3D-ADA6-81B9E958087C}">
      <dgm:prSet/>
      <dgm:spPr/>
      <dgm:t>
        <a:bodyPr/>
        <a:lstStyle/>
        <a:p>
          <a:endParaRPr lang="en-US"/>
        </a:p>
      </dgm:t>
    </dgm:pt>
    <dgm:pt modelId="{EC6263CA-CDF1-407B-B276-7EFAAD7A413C}" type="sibTrans" cxnId="{12E74650-89EE-4D3D-ADA6-81B9E958087C}">
      <dgm:prSet/>
      <dgm:spPr/>
      <dgm:t>
        <a:bodyPr/>
        <a:lstStyle/>
        <a:p>
          <a:endParaRPr lang="en-US"/>
        </a:p>
      </dgm:t>
    </dgm:pt>
    <dgm:pt modelId="{E0016888-01E3-4489-902E-41B2FB4063A4}">
      <dgm:prSet/>
      <dgm:spPr/>
      <dgm:t>
        <a:bodyPr/>
        <a:lstStyle/>
        <a:p>
          <a:r>
            <a:rPr lang="en-GB" b="1" dirty="0">
              <a:solidFill>
                <a:srgbClr val="FF0000"/>
              </a:solidFill>
            </a:rPr>
            <a:t>SAP HANA is the only hybrid and </a:t>
          </a:r>
          <a:r>
            <a:rPr lang="en-GB" b="1" dirty="0" err="1">
              <a:solidFill>
                <a:srgbClr val="FF0000"/>
              </a:solidFill>
            </a:rPr>
            <a:t>multicloud</a:t>
          </a:r>
          <a:r>
            <a:rPr lang="en-GB" b="1" dirty="0">
              <a:solidFill>
                <a:srgbClr val="FF0000"/>
              </a:solidFill>
            </a:rPr>
            <a:t> data platform</a:t>
          </a:r>
          <a:endParaRPr lang="en-US" b="1" dirty="0">
            <a:solidFill>
              <a:srgbClr val="FF0000"/>
            </a:solidFill>
          </a:endParaRPr>
        </a:p>
      </dgm:t>
    </dgm:pt>
    <dgm:pt modelId="{35DDB863-CCD5-46DC-9D5B-E6D2F92A39A3}" type="parTrans" cxnId="{21B4FE9F-7641-42E6-B207-514C9A04570A}">
      <dgm:prSet/>
      <dgm:spPr/>
      <dgm:t>
        <a:bodyPr/>
        <a:lstStyle/>
        <a:p>
          <a:endParaRPr lang="en-US"/>
        </a:p>
      </dgm:t>
    </dgm:pt>
    <dgm:pt modelId="{A0B1DCFA-2743-4F2C-9681-842B3EE907B1}" type="sibTrans" cxnId="{21B4FE9F-7641-42E6-B207-514C9A04570A}">
      <dgm:prSet/>
      <dgm:spPr/>
      <dgm:t>
        <a:bodyPr/>
        <a:lstStyle/>
        <a:p>
          <a:endParaRPr lang="en-US"/>
        </a:p>
      </dgm:t>
    </dgm:pt>
    <dgm:pt modelId="{D400273E-5AB2-46F5-BD3D-8D8EBA3E1C1D}">
      <dgm:prSet/>
      <dgm:spPr/>
      <dgm:t>
        <a:bodyPr/>
        <a:lstStyle/>
        <a:p>
          <a:r>
            <a:rPr lang="en-GB"/>
            <a:t>SAP HANA can be deployed on -premise but not in cloud environments</a:t>
          </a:r>
          <a:endParaRPr lang="en-US"/>
        </a:p>
      </dgm:t>
    </dgm:pt>
    <dgm:pt modelId="{57F97D82-3FA5-40B3-9E18-FD1FC1D061F3}" type="parTrans" cxnId="{7EA2FB9B-F2D9-4BA2-9A3C-52DBB040C986}">
      <dgm:prSet/>
      <dgm:spPr/>
      <dgm:t>
        <a:bodyPr/>
        <a:lstStyle/>
        <a:p>
          <a:endParaRPr lang="en-US"/>
        </a:p>
      </dgm:t>
    </dgm:pt>
    <dgm:pt modelId="{5548FF75-079D-45EF-88FC-7AC6C8281A07}" type="sibTrans" cxnId="{7EA2FB9B-F2D9-4BA2-9A3C-52DBB040C986}">
      <dgm:prSet/>
      <dgm:spPr/>
      <dgm:t>
        <a:bodyPr/>
        <a:lstStyle/>
        <a:p>
          <a:endParaRPr lang="en-US"/>
        </a:p>
      </dgm:t>
    </dgm:pt>
    <dgm:pt modelId="{9B936E6D-3CFB-4415-B243-1063AC0ACED8}" type="pres">
      <dgm:prSet presAssocID="{985495EE-3E54-43BA-A86C-E570DB94985A}" presName="root" presStyleCnt="0">
        <dgm:presLayoutVars>
          <dgm:dir/>
          <dgm:resizeHandles val="exact"/>
        </dgm:presLayoutVars>
      </dgm:prSet>
      <dgm:spPr/>
    </dgm:pt>
    <dgm:pt modelId="{F87C11E9-8AF5-4670-94FB-DCFB3625F06F}" type="pres">
      <dgm:prSet presAssocID="{985495EE-3E54-43BA-A86C-E570DB94985A}" presName="container" presStyleCnt="0">
        <dgm:presLayoutVars>
          <dgm:dir/>
          <dgm:resizeHandles val="exact"/>
        </dgm:presLayoutVars>
      </dgm:prSet>
      <dgm:spPr/>
    </dgm:pt>
    <dgm:pt modelId="{36937A04-147D-4AFC-A8F3-EF4DE0547982}" type="pres">
      <dgm:prSet presAssocID="{B38092D0-081F-4F56-986A-A55DAB8DD4E0}" presName="compNode" presStyleCnt="0"/>
      <dgm:spPr/>
    </dgm:pt>
    <dgm:pt modelId="{51E11AD7-4D53-4357-8FAE-04C87908D525}" type="pres">
      <dgm:prSet presAssocID="{B38092D0-081F-4F56-986A-A55DAB8DD4E0}" presName="iconBgRect" presStyleLbl="bgShp" presStyleIdx="0" presStyleCnt="4"/>
      <dgm:spPr/>
    </dgm:pt>
    <dgm:pt modelId="{DB3B6A04-3912-4295-8114-60F9C5FB6840}" type="pres">
      <dgm:prSet presAssocID="{B38092D0-081F-4F56-986A-A55DAB8DD4E0}"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Database"/>
        </a:ext>
      </dgm:extLst>
    </dgm:pt>
    <dgm:pt modelId="{9A4232A4-CE8A-43FF-97CB-B32E1DBE91E8}" type="pres">
      <dgm:prSet presAssocID="{B38092D0-081F-4F56-986A-A55DAB8DD4E0}" presName="spaceRect" presStyleCnt="0"/>
      <dgm:spPr/>
    </dgm:pt>
    <dgm:pt modelId="{1E735154-A3D9-4B77-8F45-E736FD24EC1B}" type="pres">
      <dgm:prSet presAssocID="{B38092D0-081F-4F56-986A-A55DAB8DD4E0}" presName="textRect" presStyleLbl="revTx" presStyleIdx="0" presStyleCnt="4">
        <dgm:presLayoutVars>
          <dgm:chMax val="1"/>
          <dgm:chPref val="1"/>
        </dgm:presLayoutVars>
      </dgm:prSet>
      <dgm:spPr/>
    </dgm:pt>
    <dgm:pt modelId="{EFFF0BBF-6E70-40B0-A57C-FE2C86C1C801}" type="pres">
      <dgm:prSet presAssocID="{10DEC43F-0C72-4305-9065-9A4F9391BB2F}" presName="sibTrans" presStyleLbl="sibTrans2D1" presStyleIdx="0" presStyleCnt="0"/>
      <dgm:spPr/>
    </dgm:pt>
    <dgm:pt modelId="{910A47F9-2923-48A3-B9C8-28D00589B76C}" type="pres">
      <dgm:prSet presAssocID="{008522A9-C2C5-4E5A-A7BE-2B0AB8F360D3}" presName="compNode" presStyleCnt="0"/>
      <dgm:spPr/>
    </dgm:pt>
    <dgm:pt modelId="{63B835CA-9996-4E6B-906F-DFB8807D7277}" type="pres">
      <dgm:prSet presAssocID="{008522A9-C2C5-4E5A-A7BE-2B0AB8F360D3}" presName="iconBgRect" presStyleLbl="bgShp" presStyleIdx="1" presStyleCnt="4"/>
      <dgm:spPr/>
    </dgm:pt>
    <dgm:pt modelId="{04AFFEDB-A452-41DB-ADE5-EEA3B7BC1A33}" type="pres">
      <dgm:prSet presAssocID="{008522A9-C2C5-4E5A-A7BE-2B0AB8F360D3}"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Lock"/>
        </a:ext>
      </dgm:extLst>
    </dgm:pt>
    <dgm:pt modelId="{4E3E82A6-60A8-4F90-9FC8-BCD1AF96ED13}" type="pres">
      <dgm:prSet presAssocID="{008522A9-C2C5-4E5A-A7BE-2B0AB8F360D3}" presName="spaceRect" presStyleCnt="0"/>
      <dgm:spPr/>
    </dgm:pt>
    <dgm:pt modelId="{5AAA6F82-3B30-4AA0-8484-AA373CF6AF8D}" type="pres">
      <dgm:prSet presAssocID="{008522A9-C2C5-4E5A-A7BE-2B0AB8F360D3}" presName="textRect" presStyleLbl="revTx" presStyleIdx="1" presStyleCnt="4">
        <dgm:presLayoutVars>
          <dgm:chMax val="1"/>
          <dgm:chPref val="1"/>
        </dgm:presLayoutVars>
      </dgm:prSet>
      <dgm:spPr/>
    </dgm:pt>
    <dgm:pt modelId="{8A1A4D10-27F2-43F5-8167-0C68C378B3E0}" type="pres">
      <dgm:prSet presAssocID="{EC6263CA-CDF1-407B-B276-7EFAAD7A413C}" presName="sibTrans" presStyleLbl="sibTrans2D1" presStyleIdx="0" presStyleCnt="0"/>
      <dgm:spPr/>
    </dgm:pt>
    <dgm:pt modelId="{8FF1C939-054F-4840-B723-022B0F4D899F}" type="pres">
      <dgm:prSet presAssocID="{E0016888-01E3-4489-902E-41B2FB4063A4}" presName="compNode" presStyleCnt="0"/>
      <dgm:spPr/>
    </dgm:pt>
    <dgm:pt modelId="{55867861-807F-446B-82AF-2C6BE1F2615E}" type="pres">
      <dgm:prSet presAssocID="{E0016888-01E3-4489-902E-41B2FB4063A4}" presName="iconBgRect" presStyleLbl="bgShp" presStyleIdx="2" presStyleCnt="4"/>
      <dgm:spPr/>
    </dgm:pt>
    <dgm:pt modelId="{119FA2AE-0001-4C74-A895-DE936DA0C7CC}" type="pres">
      <dgm:prSet presAssocID="{E0016888-01E3-4489-902E-41B2FB4063A4}"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Gears"/>
        </a:ext>
      </dgm:extLst>
    </dgm:pt>
    <dgm:pt modelId="{7BF54C7C-53CB-4191-A4CD-26005A0179B9}" type="pres">
      <dgm:prSet presAssocID="{E0016888-01E3-4489-902E-41B2FB4063A4}" presName="spaceRect" presStyleCnt="0"/>
      <dgm:spPr/>
    </dgm:pt>
    <dgm:pt modelId="{812A48E7-4C0E-4CAD-AF3A-FDCBD615771C}" type="pres">
      <dgm:prSet presAssocID="{E0016888-01E3-4489-902E-41B2FB4063A4}" presName="textRect" presStyleLbl="revTx" presStyleIdx="2" presStyleCnt="4">
        <dgm:presLayoutVars>
          <dgm:chMax val="1"/>
          <dgm:chPref val="1"/>
        </dgm:presLayoutVars>
      </dgm:prSet>
      <dgm:spPr/>
    </dgm:pt>
    <dgm:pt modelId="{BCF7BF2C-3924-47C4-B8B6-E72F61395E02}" type="pres">
      <dgm:prSet presAssocID="{A0B1DCFA-2743-4F2C-9681-842B3EE907B1}" presName="sibTrans" presStyleLbl="sibTrans2D1" presStyleIdx="0" presStyleCnt="0"/>
      <dgm:spPr/>
    </dgm:pt>
    <dgm:pt modelId="{A68924C6-4174-4E21-8DAE-D6C0BAD8AE42}" type="pres">
      <dgm:prSet presAssocID="{D400273E-5AB2-46F5-BD3D-8D8EBA3E1C1D}" presName="compNode" presStyleCnt="0"/>
      <dgm:spPr/>
    </dgm:pt>
    <dgm:pt modelId="{55ECBDBE-F1F1-4F63-9359-CB0D7DA114C1}" type="pres">
      <dgm:prSet presAssocID="{D400273E-5AB2-46F5-BD3D-8D8EBA3E1C1D}" presName="iconBgRect" presStyleLbl="bgShp" presStyleIdx="3" presStyleCnt="4"/>
      <dgm:spPr/>
    </dgm:pt>
    <dgm:pt modelId="{32A999E1-7684-4F1A-8ADF-FE4E91B8C447}" type="pres">
      <dgm:prSet presAssocID="{D400273E-5AB2-46F5-BD3D-8D8EBA3E1C1D}"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Syncing Cloud"/>
        </a:ext>
      </dgm:extLst>
    </dgm:pt>
    <dgm:pt modelId="{F1955D18-445B-435F-B979-94C529EBFE6C}" type="pres">
      <dgm:prSet presAssocID="{D400273E-5AB2-46F5-BD3D-8D8EBA3E1C1D}" presName="spaceRect" presStyleCnt="0"/>
      <dgm:spPr/>
    </dgm:pt>
    <dgm:pt modelId="{BDE032DA-DB1A-4E12-9EAF-900CAA1E7DFA}" type="pres">
      <dgm:prSet presAssocID="{D400273E-5AB2-46F5-BD3D-8D8EBA3E1C1D}" presName="textRect" presStyleLbl="revTx" presStyleIdx="3" presStyleCnt="4">
        <dgm:presLayoutVars>
          <dgm:chMax val="1"/>
          <dgm:chPref val="1"/>
        </dgm:presLayoutVars>
      </dgm:prSet>
      <dgm:spPr/>
    </dgm:pt>
  </dgm:ptLst>
  <dgm:cxnLst>
    <dgm:cxn modelId="{129E8114-FC16-4F5B-A5F4-1A6AAD19ADD4}" srcId="{985495EE-3E54-43BA-A86C-E570DB94985A}" destId="{B38092D0-081F-4F56-986A-A55DAB8DD4E0}" srcOrd="0" destOrd="0" parTransId="{C2D81657-4468-4316-886E-A5A257F0F4EA}" sibTransId="{10DEC43F-0C72-4305-9065-9A4F9391BB2F}"/>
    <dgm:cxn modelId="{43822F1E-8F18-4543-AC02-687E23EFA8B5}" type="presOf" srcId="{10DEC43F-0C72-4305-9065-9A4F9391BB2F}" destId="{EFFF0BBF-6E70-40B0-A57C-FE2C86C1C801}" srcOrd="0" destOrd="0" presId="urn:microsoft.com/office/officeart/2018/2/layout/IconCircleList"/>
    <dgm:cxn modelId="{B919092B-E9FB-41BC-9188-1550B2083B89}" type="presOf" srcId="{EC6263CA-CDF1-407B-B276-7EFAAD7A413C}" destId="{8A1A4D10-27F2-43F5-8167-0C68C378B3E0}" srcOrd="0" destOrd="0" presId="urn:microsoft.com/office/officeart/2018/2/layout/IconCircleList"/>
    <dgm:cxn modelId="{7B2B4450-DA23-44CF-B80C-22B22CF953CC}" type="presOf" srcId="{D400273E-5AB2-46F5-BD3D-8D8EBA3E1C1D}" destId="{BDE032DA-DB1A-4E12-9EAF-900CAA1E7DFA}" srcOrd="0" destOrd="0" presId="urn:microsoft.com/office/officeart/2018/2/layout/IconCircleList"/>
    <dgm:cxn modelId="{12E74650-89EE-4D3D-ADA6-81B9E958087C}" srcId="{985495EE-3E54-43BA-A86C-E570DB94985A}" destId="{008522A9-C2C5-4E5A-A7BE-2B0AB8F360D3}" srcOrd="1" destOrd="0" parTransId="{FF86F641-AF0F-459C-A6F8-8DA7758DB62D}" sibTransId="{EC6263CA-CDF1-407B-B276-7EFAAD7A413C}"/>
    <dgm:cxn modelId="{ED645974-F757-4F87-9C6A-68A067199CBF}" type="presOf" srcId="{A0B1DCFA-2743-4F2C-9681-842B3EE907B1}" destId="{BCF7BF2C-3924-47C4-B8B6-E72F61395E02}" srcOrd="0" destOrd="0" presId="urn:microsoft.com/office/officeart/2018/2/layout/IconCircleList"/>
    <dgm:cxn modelId="{FCE7B87E-08A2-479F-B81C-36ACA6DE4740}" type="presOf" srcId="{B38092D0-081F-4F56-986A-A55DAB8DD4E0}" destId="{1E735154-A3D9-4B77-8F45-E736FD24EC1B}" srcOrd="0" destOrd="0" presId="urn:microsoft.com/office/officeart/2018/2/layout/IconCircleList"/>
    <dgm:cxn modelId="{7EA2FB9B-F2D9-4BA2-9A3C-52DBB040C986}" srcId="{985495EE-3E54-43BA-A86C-E570DB94985A}" destId="{D400273E-5AB2-46F5-BD3D-8D8EBA3E1C1D}" srcOrd="3" destOrd="0" parTransId="{57F97D82-3FA5-40B3-9E18-FD1FC1D061F3}" sibTransId="{5548FF75-079D-45EF-88FC-7AC6C8281A07}"/>
    <dgm:cxn modelId="{4C3DA99D-C7FF-4EE8-BEA6-6E5255C0CBD4}" type="presOf" srcId="{008522A9-C2C5-4E5A-A7BE-2B0AB8F360D3}" destId="{5AAA6F82-3B30-4AA0-8484-AA373CF6AF8D}" srcOrd="0" destOrd="0" presId="urn:microsoft.com/office/officeart/2018/2/layout/IconCircleList"/>
    <dgm:cxn modelId="{21B4FE9F-7641-42E6-B207-514C9A04570A}" srcId="{985495EE-3E54-43BA-A86C-E570DB94985A}" destId="{E0016888-01E3-4489-902E-41B2FB4063A4}" srcOrd="2" destOrd="0" parTransId="{35DDB863-CCD5-46DC-9D5B-E6D2F92A39A3}" sibTransId="{A0B1DCFA-2743-4F2C-9681-842B3EE907B1}"/>
    <dgm:cxn modelId="{501412BF-A0C2-4BED-A3C5-985A704B82D7}" type="presOf" srcId="{E0016888-01E3-4489-902E-41B2FB4063A4}" destId="{812A48E7-4C0E-4CAD-AF3A-FDCBD615771C}" srcOrd="0" destOrd="0" presId="urn:microsoft.com/office/officeart/2018/2/layout/IconCircleList"/>
    <dgm:cxn modelId="{0C8318BF-49C3-46A9-B37C-F74AF60BD132}" type="presOf" srcId="{985495EE-3E54-43BA-A86C-E570DB94985A}" destId="{9B936E6D-3CFB-4415-B243-1063AC0ACED8}" srcOrd="0" destOrd="0" presId="urn:microsoft.com/office/officeart/2018/2/layout/IconCircleList"/>
    <dgm:cxn modelId="{0812E931-9D29-4F05-A213-7419E494D88E}" type="presParOf" srcId="{9B936E6D-3CFB-4415-B243-1063AC0ACED8}" destId="{F87C11E9-8AF5-4670-94FB-DCFB3625F06F}" srcOrd="0" destOrd="0" presId="urn:microsoft.com/office/officeart/2018/2/layout/IconCircleList"/>
    <dgm:cxn modelId="{0D386E8B-8820-4095-8E45-9DC99B82564B}" type="presParOf" srcId="{F87C11E9-8AF5-4670-94FB-DCFB3625F06F}" destId="{36937A04-147D-4AFC-A8F3-EF4DE0547982}" srcOrd="0" destOrd="0" presId="urn:microsoft.com/office/officeart/2018/2/layout/IconCircleList"/>
    <dgm:cxn modelId="{9BA5F16F-2224-4E5D-9008-8510D76DA9B0}" type="presParOf" srcId="{36937A04-147D-4AFC-A8F3-EF4DE0547982}" destId="{51E11AD7-4D53-4357-8FAE-04C87908D525}" srcOrd="0" destOrd="0" presId="urn:microsoft.com/office/officeart/2018/2/layout/IconCircleList"/>
    <dgm:cxn modelId="{8F1C3409-5505-41ED-9432-8041D449F37A}" type="presParOf" srcId="{36937A04-147D-4AFC-A8F3-EF4DE0547982}" destId="{DB3B6A04-3912-4295-8114-60F9C5FB6840}" srcOrd="1" destOrd="0" presId="urn:microsoft.com/office/officeart/2018/2/layout/IconCircleList"/>
    <dgm:cxn modelId="{5CD3241D-E9EB-4AB3-A859-C1421F287CE5}" type="presParOf" srcId="{36937A04-147D-4AFC-A8F3-EF4DE0547982}" destId="{9A4232A4-CE8A-43FF-97CB-B32E1DBE91E8}" srcOrd="2" destOrd="0" presId="urn:microsoft.com/office/officeart/2018/2/layout/IconCircleList"/>
    <dgm:cxn modelId="{27644224-45A0-4CDD-8F18-C953AA3794B3}" type="presParOf" srcId="{36937A04-147D-4AFC-A8F3-EF4DE0547982}" destId="{1E735154-A3D9-4B77-8F45-E736FD24EC1B}" srcOrd="3" destOrd="0" presId="urn:microsoft.com/office/officeart/2018/2/layout/IconCircleList"/>
    <dgm:cxn modelId="{9321518F-BBF1-4F35-967B-54BF4BE98E83}" type="presParOf" srcId="{F87C11E9-8AF5-4670-94FB-DCFB3625F06F}" destId="{EFFF0BBF-6E70-40B0-A57C-FE2C86C1C801}" srcOrd="1" destOrd="0" presId="urn:microsoft.com/office/officeart/2018/2/layout/IconCircleList"/>
    <dgm:cxn modelId="{68BE8A5D-7B2A-439D-9E15-A0289C68BB27}" type="presParOf" srcId="{F87C11E9-8AF5-4670-94FB-DCFB3625F06F}" destId="{910A47F9-2923-48A3-B9C8-28D00589B76C}" srcOrd="2" destOrd="0" presId="urn:microsoft.com/office/officeart/2018/2/layout/IconCircleList"/>
    <dgm:cxn modelId="{25593584-6BEA-4B91-B00B-C63918C50BA2}" type="presParOf" srcId="{910A47F9-2923-48A3-B9C8-28D00589B76C}" destId="{63B835CA-9996-4E6B-906F-DFB8807D7277}" srcOrd="0" destOrd="0" presId="urn:microsoft.com/office/officeart/2018/2/layout/IconCircleList"/>
    <dgm:cxn modelId="{671FCEF4-82DB-4332-8955-6F51DEDA7203}" type="presParOf" srcId="{910A47F9-2923-48A3-B9C8-28D00589B76C}" destId="{04AFFEDB-A452-41DB-ADE5-EEA3B7BC1A33}" srcOrd="1" destOrd="0" presId="urn:microsoft.com/office/officeart/2018/2/layout/IconCircleList"/>
    <dgm:cxn modelId="{06102721-40BB-4521-B831-DA395585B133}" type="presParOf" srcId="{910A47F9-2923-48A3-B9C8-28D00589B76C}" destId="{4E3E82A6-60A8-4F90-9FC8-BCD1AF96ED13}" srcOrd="2" destOrd="0" presId="urn:microsoft.com/office/officeart/2018/2/layout/IconCircleList"/>
    <dgm:cxn modelId="{45BB6B71-3A12-438B-855A-91CC6FBA8FC8}" type="presParOf" srcId="{910A47F9-2923-48A3-B9C8-28D00589B76C}" destId="{5AAA6F82-3B30-4AA0-8484-AA373CF6AF8D}" srcOrd="3" destOrd="0" presId="urn:microsoft.com/office/officeart/2018/2/layout/IconCircleList"/>
    <dgm:cxn modelId="{8DE97532-3593-4C33-8A4B-BB3A48A928F6}" type="presParOf" srcId="{F87C11E9-8AF5-4670-94FB-DCFB3625F06F}" destId="{8A1A4D10-27F2-43F5-8167-0C68C378B3E0}" srcOrd="3" destOrd="0" presId="urn:microsoft.com/office/officeart/2018/2/layout/IconCircleList"/>
    <dgm:cxn modelId="{93ECDDAF-62B9-4772-8E13-F43489D9FC20}" type="presParOf" srcId="{F87C11E9-8AF5-4670-94FB-DCFB3625F06F}" destId="{8FF1C939-054F-4840-B723-022B0F4D899F}" srcOrd="4" destOrd="0" presId="urn:microsoft.com/office/officeart/2018/2/layout/IconCircleList"/>
    <dgm:cxn modelId="{6442D227-C0F3-487A-803E-13FDD5DE2924}" type="presParOf" srcId="{8FF1C939-054F-4840-B723-022B0F4D899F}" destId="{55867861-807F-446B-82AF-2C6BE1F2615E}" srcOrd="0" destOrd="0" presId="urn:microsoft.com/office/officeart/2018/2/layout/IconCircleList"/>
    <dgm:cxn modelId="{25798FA2-89EE-4835-BB60-932686DAB3FE}" type="presParOf" srcId="{8FF1C939-054F-4840-B723-022B0F4D899F}" destId="{119FA2AE-0001-4C74-A895-DE936DA0C7CC}" srcOrd="1" destOrd="0" presId="urn:microsoft.com/office/officeart/2018/2/layout/IconCircleList"/>
    <dgm:cxn modelId="{B8A82603-DAA6-4CF8-A33E-DF2475E17C15}" type="presParOf" srcId="{8FF1C939-054F-4840-B723-022B0F4D899F}" destId="{7BF54C7C-53CB-4191-A4CD-26005A0179B9}" srcOrd="2" destOrd="0" presId="urn:microsoft.com/office/officeart/2018/2/layout/IconCircleList"/>
    <dgm:cxn modelId="{950A07D3-1A7E-4747-B5AF-BBA6C47074EE}" type="presParOf" srcId="{8FF1C939-054F-4840-B723-022B0F4D899F}" destId="{812A48E7-4C0E-4CAD-AF3A-FDCBD615771C}" srcOrd="3" destOrd="0" presId="urn:microsoft.com/office/officeart/2018/2/layout/IconCircleList"/>
    <dgm:cxn modelId="{51F70D8A-CC2B-44E6-80C9-731D5669C7EC}" type="presParOf" srcId="{F87C11E9-8AF5-4670-94FB-DCFB3625F06F}" destId="{BCF7BF2C-3924-47C4-B8B6-E72F61395E02}" srcOrd="5" destOrd="0" presId="urn:microsoft.com/office/officeart/2018/2/layout/IconCircleList"/>
    <dgm:cxn modelId="{1BA5DBC0-B578-4CCF-81E2-65E676C1F8BE}" type="presParOf" srcId="{F87C11E9-8AF5-4670-94FB-DCFB3625F06F}" destId="{A68924C6-4174-4E21-8DAE-D6C0BAD8AE42}" srcOrd="6" destOrd="0" presId="urn:microsoft.com/office/officeart/2018/2/layout/IconCircleList"/>
    <dgm:cxn modelId="{3D260679-9A85-4700-95D9-E901DB6C7D94}" type="presParOf" srcId="{A68924C6-4174-4E21-8DAE-D6C0BAD8AE42}" destId="{55ECBDBE-F1F1-4F63-9359-CB0D7DA114C1}" srcOrd="0" destOrd="0" presId="urn:microsoft.com/office/officeart/2018/2/layout/IconCircleList"/>
    <dgm:cxn modelId="{B36A8941-D5E5-4AF5-8E13-7A7717FED3F8}" type="presParOf" srcId="{A68924C6-4174-4E21-8DAE-D6C0BAD8AE42}" destId="{32A999E1-7684-4F1A-8ADF-FE4E91B8C447}" srcOrd="1" destOrd="0" presId="urn:microsoft.com/office/officeart/2018/2/layout/IconCircleList"/>
    <dgm:cxn modelId="{FAA89999-D214-4F03-BBFD-6D613E056DD9}" type="presParOf" srcId="{A68924C6-4174-4E21-8DAE-D6C0BAD8AE42}" destId="{F1955D18-445B-435F-B979-94C529EBFE6C}" srcOrd="2" destOrd="0" presId="urn:microsoft.com/office/officeart/2018/2/layout/IconCircleList"/>
    <dgm:cxn modelId="{3A63EDE3-B4D0-4A92-BA51-4184E6DBCDF0}" type="presParOf" srcId="{A68924C6-4174-4E21-8DAE-D6C0BAD8AE42}" destId="{BDE032DA-DB1A-4E12-9EAF-900CAA1E7DFA}" srcOrd="3" destOrd="0" presId="urn:microsoft.com/office/officeart/2018/2/layout/Icon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680C0B7-9857-49AD-94BC-48156DE5FC15}" type="doc">
      <dgm:prSet loTypeId="urn:microsoft.com/office/officeart/2018/2/layout/IconLabelList" loCatId="icon" qsTypeId="urn:microsoft.com/office/officeart/2005/8/quickstyle/simple1" qsCatId="simple" csTypeId="urn:microsoft.com/office/officeart/2018/5/colors/Iconchunking_neutralbg_colorful1" csCatId="colorful" phldr="1"/>
      <dgm:spPr/>
      <dgm:t>
        <a:bodyPr/>
        <a:lstStyle/>
        <a:p>
          <a:endParaRPr lang="en-US"/>
        </a:p>
      </dgm:t>
    </dgm:pt>
    <dgm:pt modelId="{050D42DC-3D7F-4733-A702-082D455F9D48}">
      <dgm:prSet/>
      <dgm:spPr/>
      <dgm:t>
        <a:bodyPr/>
        <a:lstStyle/>
        <a:p>
          <a:r>
            <a:rPr lang="en-GB" b="1" dirty="0">
              <a:solidFill>
                <a:srgbClr val="FF0000"/>
              </a:solidFill>
            </a:rPr>
            <a:t>True</a:t>
          </a:r>
          <a:endParaRPr lang="en-US" b="1" dirty="0">
            <a:solidFill>
              <a:srgbClr val="FF0000"/>
            </a:solidFill>
          </a:endParaRPr>
        </a:p>
      </dgm:t>
    </dgm:pt>
    <dgm:pt modelId="{D03216FF-B763-4F12-9D98-3BDB01B11930}" type="parTrans" cxnId="{FE8A8873-F488-4B27-BC60-795B8426DE8E}">
      <dgm:prSet/>
      <dgm:spPr/>
      <dgm:t>
        <a:bodyPr/>
        <a:lstStyle/>
        <a:p>
          <a:endParaRPr lang="en-US"/>
        </a:p>
      </dgm:t>
    </dgm:pt>
    <dgm:pt modelId="{C16A15A8-36DF-411A-B7C3-10BCA62BDD96}" type="sibTrans" cxnId="{FE8A8873-F488-4B27-BC60-795B8426DE8E}">
      <dgm:prSet/>
      <dgm:spPr/>
      <dgm:t>
        <a:bodyPr/>
        <a:lstStyle/>
        <a:p>
          <a:endParaRPr lang="en-US"/>
        </a:p>
      </dgm:t>
    </dgm:pt>
    <dgm:pt modelId="{486B38D1-F074-4BDC-9767-D801B0FDD5D3}">
      <dgm:prSet/>
      <dgm:spPr/>
      <dgm:t>
        <a:bodyPr/>
        <a:lstStyle/>
        <a:p>
          <a:r>
            <a:rPr lang="en-GB"/>
            <a:t>False</a:t>
          </a:r>
          <a:endParaRPr lang="en-US"/>
        </a:p>
      </dgm:t>
    </dgm:pt>
    <dgm:pt modelId="{C891FF94-9C83-4B69-A189-110AB5647D98}" type="parTrans" cxnId="{585137D9-7383-4897-9AFE-3F049560A61E}">
      <dgm:prSet/>
      <dgm:spPr/>
      <dgm:t>
        <a:bodyPr/>
        <a:lstStyle/>
        <a:p>
          <a:endParaRPr lang="en-US"/>
        </a:p>
      </dgm:t>
    </dgm:pt>
    <dgm:pt modelId="{719EC426-B041-4F8D-8F97-6CEBC558245D}" type="sibTrans" cxnId="{585137D9-7383-4897-9AFE-3F049560A61E}">
      <dgm:prSet/>
      <dgm:spPr/>
      <dgm:t>
        <a:bodyPr/>
        <a:lstStyle/>
        <a:p>
          <a:endParaRPr lang="en-US"/>
        </a:p>
      </dgm:t>
    </dgm:pt>
    <dgm:pt modelId="{FA2D709C-7C06-409C-9EF0-45C0215FB632}" type="pres">
      <dgm:prSet presAssocID="{4680C0B7-9857-49AD-94BC-48156DE5FC15}" presName="root" presStyleCnt="0">
        <dgm:presLayoutVars>
          <dgm:dir/>
          <dgm:resizeHandles val="exact"/>
        </dgm:presLayoutVars>
      </dgm:prSet>
      <dgm:spPr/>
    </dgm:pt>
    <dgm:pt modelId="{8E87FA77-E9DE-4E0C-982C-51960500E1A4}" type="pres">
      <dgm:prSet presAssocID="{050D42DC-3D7F-4733-A702-082D455F9D48}" presName="compNode" presStyleCnt="0"/>
      <dgm:spPr/>
    </dgm:pt>
    <dgm:pt modelId="{2FCFDF6E-318B-41A7-9ED8-6E79E8FDF224}" type="pres">
      <dgm:prSet presAssocID="{050D42DC-3D7F-4733-A702-082D455F9D48}"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heckmark"/>
        </a:ext>
      </dgm:extLst>
    </dgm:pt>
    <dgm:pt modelId="{770C4294-21F6-4934-846C-EEC6542F9EB7}" type="pres">
      <dgm:prSet presAssocID="{050D42DC-3D7F-4733-A702-082D455F9D48}" presName="spaceRect" presStyleCnt="0"/>
      <dgm:spPr/>
    </dgm:pt>
    <dgm:pt modelId="{EE22870E-16A6-4F2E-ABCC-5C9083624C8A}" type="pres">
      <dgm:prSet presAssocID="{050D42DC-3D7F-4733-A702-082D455F9D48}" presName="textRect" presStyleLbl="revTx" presStyleIdx="0" presStyleCnt="2">
        <dgm:presLayoutVars>
          <dgm:chMax val="1"/>
          <dgm:chPref val="1"/>
        </dgm:presLayoutVars>
      </dgm:prSet>
      <dgm:spPr/>
    </dgm:pt>
    <dgm:pt modelId="{4914870A-A5E5-4A8D-BD65-5C687C2D1F62}" type="pres">
      <dgm:prSet presAssocID="{C16A15A8-36DF-411A-B7C3-10BCA62BDD96}" presName="sibTrans" presStyleCnt="0"/>
      <dgm:spPr/>
    </dgm:pt>
    <dgm:pt modelId="{F0FA21EE-13FB-499B-B370-0511EB785154}" type="pres">
      <dgm:prSet presAssocID="{486B38D1-F074-4BDC-9767-D801B0FDD5D3}" presName="compNode" presStyleCnt="0"/>
      <dgm:spPr/>
    </dgm:pt>
    <dgm:pt modelId="{FD651C5C-1BCE-4E4C-AF24-7D625BED5651}" type="pres">
      <dgm:prSet presAssocID="{486B38D1-F074-4BDC-9767-D801B0FDD5D3}"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lose"/>
        </a:ext>
      </dgm:extLst>
    </dgm:pt>
    <dgm:pt modelId="{FAF710A2-AC43-4439-9DD6-778FC4B3185E}" type="pres">
      <dgm:prSet presAssocID="{486B38D1-F074-4BDC-9767-D801B0FDD5D3}" presName="spaceRect" presStyleCnt="0"/>
      <dgm:spPr/>
    </dgm:pt>
    <dgm:pt modelId="{059CC1AE-4F34-4243-95B6-C180C26A0D11}" type="pres">
      <dgm:prSet presAssocID="{486B38D1-F074-4BDC-9767-D801B0FDD5D3}" presName="textRect" presStyleLbl="revTx" presStyleIdx="1" presStyleCnt="2">
        <dgm:presLayoutVars>
          <dgm:chMax val="1"/>
          <dgm:chPref val="1"/>
        </dgm:presLayoutVars>
      </dgm:prSet>
      <dgm:spPr/>
    </dgm:pt>
  </dgm:ptLst>
  <dgm:cxnLst>
    <dgm:cxn modelId="{DCB8CF10-284A-40AB-AF66-975565D9EEC1}" type="presOf" srcId="{4680C0B7-9857-49AD-94BC-48156DE5FC15}" destId="{FA2D709C-7C06-409C-9EF0-45C0215FB632}" srcOrd="0" destOrd="0" presId="urn:microsoft.com/office/officeart/2018/2/layout/IconLabelList"/>
    <dgm:cxn modelId="{FE8A8873-F488-4B27-BC60-795B8426DE8E}" srcId="{4680C0B7-9857-49AD-94BC-48156DE5FC15}" destId="{050D42DC-3D7F-4733-A702-082D455F9D48}" srcOrd="0" destOrd="0" parTransId="{D03216FF-B763-4F12-9D98-3BDB01B11930}" sibTransId="{C16A15A8-36DF-411A-B7C3-10BCA62BDD96}"/>
    <dgm:cxn modelId="{A622AEA6-A759-407C-9136-6DD77D6E9C20}" type="presOf" srcId="{486B38D1-F074-4BDC-9767-D801B0FDD5D3}" destId="{059CC1AE-4F34-4243-95B6-C180C26A0D11}" srcOrd="0" destOrd="0" presId="urn:microsoft.com/office/officeart/2018/2/layout/IconLabelList"/>
    <dgm:cxn modelId="{585137D9-7383-4897-9AFE-3F049560A61E}" srcId="{4680C0B7-9857-49AD-94BC-48156DE5FC15}" destId="{486B38D1-F074-4BDC-9767-D801B0FDD5D3}" srcOrd="1" destOrd="0" parTransId="{C891FF94-9C83-4B69-A189-110AB5647D98}" sibTransId="{719EC426-B041-4F8D-8F97-6CEBC558245D}"/>
    <dgm:cxn modelId="{758D87E6-5C53-4F1C-8E77-BCAD794D71FA}" type="presOf" srcId="{050D42DC-3D7F-4733-A702-082D455F9D48}" destId="{EE22870E-16A6-4F2E-ABCC-5C9083624C8A}" srcOrd="0" destOrd="0" presId="urn:microsoft.com/office/officeart/2018/2/layout/IconLabelList"/>
    <dgm:cxn modelId="{BB2A907B-FA97-4D19-ADF5-86A14FA1812A}" type="presParOf" srcId="{FA2D709C-7C06-409C-9EF0-45C0215FB632}" destId="{8E87FA77-E9DE-4E0C-982C-51960500E1A4}" srcOrd="0" destOrd="0" presId="urn:microsoft.com/office/officeart/2018/2/layout/IconLabelList"/>
    <dgm:cxn modelId="{2C7E963A-A4CD-4741-8D0D-A9A3D8DEE0E7}" type="presParOf" srcId="{8E87FA77-E9DE-4E0C-982C-51960500E1A4}" destId="{2FCFDF6E-318B-41A7-9ED8-6E79E8FDF224}" srcOrd="0" destOrd="0" presId="urn:microsoft.com/office/officeart/2018/2/layout/IconLabelList"/>
    <dgm:cxn modelId="{9CA5CEB8-6D2F-4EB6-B27A-92AFA6F4A797}" type="presParOf" srcId="{8E87FA77-E9DE-4E0C-982C-51960500E1A4}" destId="{770C4294-21F6-4934-846C-EEC6542F9EB7}" srcOrd="1" destOrd="0" presId="urn:microsoft.com/office/officeart/2018/2/layout/IconLabelList"/>
    <dgm:cxn modelId="{9BAFE411-1D1A-4385-8A30-FE4EFD6E2139}" type="presParOf" srcId="{8E87FA77-E9DE-4E0C-982C-51960500E1A4}" destId="{EE22870E-16A6-4F2E-ABCC-5C9083624C8A}" srcOrd="2" destOrd="0" presId="urn:microsoft.com/office/officeart/2018/2/layout/IconLabelList"/>
    <dgm:cxn modelId="{1511839B-5F64-4193-A553-37FAE903B0EC}" type="presParOf" srcId="{FA2D709C-7C06-409C-9EF0-45C0215FB632}" destId="{4914870A-A5E5-4A8D-BD65-5C687C2D1F62}" srcOrd="1" destOrd="0" presId="urn:microsoft.com/office/officeart/2018/2/layout/IconLabelList"/>
    <dgm:cxn modelId="{980F6773-B3D0-40E0-8762-8251B512D36C}" type="presParOf" srcId="{FA2D709C-7C06-409C-9EF0-45C0215FB632}" destId="{F0FA21EE-13FB-499B-B370-0511EB785154}" srcOrd="2" destOrd="0" presId="urn:microsoft.com/office/officeart/2018/2/layout/IconLabelList"/>
    <dgm:cxn modelId="{62EE1952-F657-4FB8-963A-95330B364C08}" type="presParOf" srcId="{F0FA21EE-13FB-499B-B370-0511EB785154}" destId="{FD651C5C-1BCE-4E4C-AF24-7D625BED5651}" srcOrd="0" destOrd="0" presId="urn:microsoft.com/office/officeart/2018/2/layout/IconLabelList"/>
    <dgm:cxn modelId="{96CFBFBB-B7FD-4569-B4FE-BC4974C56A06}" type="presParOf" srcId="{F0FA21EE-13FB-499B-B370-0511EB785154}" destId="{FAF710A2-AC43-4439-9DD6-778FC4B3185E}" srcOrd="1" destOrd="0" presId="urn:microsoft.com/office/officeart/2018/2/layout/IconLabelList"/>
    <dgm:cxn modelId="{F45AC14D-0811-4A1D-AD5B-170E1DDEAD0E}" type="presParOf" srcId="{F0FA21EE-13FB-499B-B370-0511EB785154}" destId="{059CC1AE-4F34-4243-95B6-C180C26A0D11}"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FF55A12-CD5B-41B5-B6AA-A2EE8A592443}" type="doc">
      <dgm:prSet loTypeId="urn:microsoft.com/office/officeart/2018/5/layout/IconLeaf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19F529DE-4397-4D85-B3F7-B1A41BC098F8}">
      <dgm:prSet/>
      <dgm:spPr/>
      <dgm:t>
        <a:bodyPr/>
        <a:lstStyle/>
        <a:p>
          <a:pPr>
            <a:defRPr cap="all"/>
          </a:pPr>
          <a:r>
            <a:rPr lang="en-GB" b="1" dirty="0">
              <a:solidFill>
                <a:srgbClr val="FF0000"/>
              </a:solidFill>
            </a:rPr>
            <a:t>True</a:t>
          </a:r>
          <a:endParaRPr lang="en-US" b="1" dirty="0">
            <a:solidFill>
              <a:srgbClr val="FF0000"/>
            </a:solidFill>
          </a:endParaRPr>
        </a:p>
      </dgm:t>
    </dgm:pt>
    <dgm:pt modelId="{A6568188-30E3-4CEA-AB57-1B049917C20A}" type="parTrans" cxnId="{4FBCF01E-3230-402D-A392-9220DE999748}">
      <dgm:prSet/>
      <dgm:spPr/>
      <dgm:t>
        <a:bodyPr/>
        <a:lstStyle/>
        <a:p>
          <a:endParaRPr lang="en-US"/>
        </a:p>
      </dgm:t>
    </dgm:pt>
    <dgm:pt modelId="{EE8D204F-6D48-40D9-8DD0-7522C622017A}" type="sibTrans" cxnId="{4FBCF01E-3230-402D-A392-9220DE999748}">
      <dgm:prSet/>
      <dgm:spPr/>
      <dgm:t>
        <a:bodyPr/>
        <a:lstStyle/>
        <a:p>
          <a:endParaRPr lang="en-US"/>
        </a:p>
      </dgm:t>
    </dgm:pt>
    <dgm:pt modelId="{8807A422-D8D9-4CCE-A8FC-EE30E2200CCC}">
      <dgm:prSet/>
      <dgm:spPr/>
      <dgm:t>
        <a:bodyPr/>
        <a:lstStyle/>
        <a:p>
          <a:pPr>
            <a:defRPr cap="all"/>
          </a:pPr>
          <a:r>
            <a:rPr lang="en-GB"/>
            <a:t>False</a:t>
          </a:r>
          <a:endParaRPr lang="en-US"/>
        </a:p>
      </dgm:t>
    </dgm:pt>
    <dgm:pt modelId="{908780D0-8B29-4DCB-8E73-7321CF329883}" type="parTrans" cxnId="{12326EC4-EC50-4398-A2BB-4061A607959A}">
      <dgm:prSet/>
      <dgm:spPr/>
      <dgm:t>
        <a:bodyPr/>
        <a:lstStyle/>
        <a:p>
          <a:endParaRPr lang="en-US"/>
        </a:p>
      </dgm:t>
    </dgm:pt>
    <dgm:pt modelId="{0A45FFD4-F2C3-4474-AD98-A5F21614A89C}" type="sibTrans" cxnId="{12326EC4-EC50-4398-A2BB-4061A607959A}">
      <dgm:prSet/>
      <dgm:spPr/>
      <dgm:t>
        <a:bodyPr/>
        <a:lstStyle/>
        <a:p>
          <a:endParaRPr lang="en-US"/>
        </a:p>
      </dgm:t>
    </dgm:pt>
    <dgm:pt modelId="{D408D730-D951-48CB-BF18-94D5B907CF6E}" type="pres">
      <dgm:prSet presAssocID="{9FF55A12-CD5B-41B5-B6AA-A2EE8A592443}" presName="root" presStyleCnt="0">
        <dgm:presLayoutVars>
          <dgm:dir/>
          <dgm:resizeHandles val="exact"/>
        </dgm:presLayoutVars>
      </dgm:prSet>
      <dgm:spPr/>
    </dgm:pt>
    <dgm:pt modelId="{13178A28-346C-4554-AB8F-D9A62EFCFA97}" type="pres">
      <dgm:prSet presAssocID="{19F529DE-4397-4D85-B3F7-B1A41BC098F8}" presName="compNode" presStyleCnt="0"/>
      <dgm:spPr/>
    </dgm:pt>
    <dgm:pt modelId="{D2900279-FCEB-454C-86D5-18B00FEDA74B}" type="pres">
      <dgm:prSet presAssocID="{19F529DE-4397-4D85-B3F7-B1A41BC098F8}" presName="iconBgRect" presStyleLbl="bgShp" presStyleIdx="0" presStyleCnt="2"/>
      <dgm:spPr>
        <a:prstGeom prst="round2DiagRect">
          <a:avLst>
            <a:gd name="adj1" fmla="val 29727"/>
            <a:gd name="adj2" fmla="val 0"/>
          </a:avLst>
        </a:prstGeom>
      </dgm:spPr>
    </dgm:pt>
    <dgm:pt modelId="{0142BD72-BAE0-4160-AB27-5B6F804778AA}" type="pres">
      <dgm:prSet presAssocID="{19F529DE-4397-4D85-B3F7-B1A41BC098F8}"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heckmark"/>
        </a:ext>
      </dgm:extLst>
    </dgm:pt>
    <dgm:pt modelId="{D65715E5-8333-4F17-AAEA-E577706B2407}" type="pres">
      <dgm:prSet presAssocID="{19F529DE-4397-4D85-B3F7-B1A41BC098F8}" presName="spaceRect" presStyleCnt="0"/>
      <dgm:spPr/>
    </dgm:pt>
    <dgm:pt modelId="{05652FE5-1A6F-4EC2-B402-52D7AACE0C0D}" type="pres">
      <dgm:prSet presAssocID="{19F529DE-4397-4D85-B3F7-B1A41BC098F8}" presName="textRect" presStyleLbl="revTx" presStyleIdx="0" presStyleCnt="2">
        <dgm:presLayoutVars>
          <dgm:chMax val="1"/>
          <dgm:chPref val="1"/>
        </dgm:presLayoutVars>
      </dgm:prSet>
      <dgm:spPr/>
    </dgm:pt>
    <dgm:pt modelId="{BEF40607-64F8-4645-8C4D-5E7EC53496F6}" type="pres">
      <dgm:prSet presAssocID="{EE8D204F-6D48-40D9-8DD0-7522C622017A}" presName="sibTrans" presStyleCnt="0"/>
      <dgm:spPr/>
    </dgm:pt>
    <dgm:pt modelId="{6BFEC12C-B256-4857-BC47-4C7095A542CB}" type="pres">
      <dgm:prSet presAssocID="{8807A422-D8D9-4CCE-A8FC-EE30E2200CCC}" presName="compNode" presStyleCnt="0"/>
      <dgm:spPr/>
    </dgm:pt>
    <dgm:pt modelId="{0A06595C-FA9C-47EC-B502-17A8321E8580}" type="pres">
      <dgm:prSet presAssocID="{8807A422-D8D9-4CCE-A8FC-EE30E2200CCC}" presName="iconBgRect" presStyleLbl="bgShp" presStyleIdx="1" presStyleCnt="2"/>
      <dgm:spPr>
        <a:prstGeom prst="round2DiagRect">
          <a:avLst>
            <a:gd name="adj1" fmla="val 29727"/>
            <a:gd name="adj2" fmla="val 0"/>
          </a:avLst>
        </a:prstGeom>
      </dgm:spPr>
    </dgm:pt>
    <dgm:pt modelId="{B8BE72D8-84AF-436D-B24C-2EC9D8DB9C10}" type="pres">
      <dgm:prSet presAssocID="{8807A422-D8D9-4CCE-A8FC-EE30E2200CCC}"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lose"/>
        </a:ext>
      </dgm:extLst>
    </dgm:pt>
    <dgm:pt modelId="{97612E11-DD22-4977-9F5D-25F5A6E769E5}" type="pres">
      <dgm:prSet presAssocID="{8807A422-D8D9-4CCE-A8FC-EE30E2200CCC}" presName="spaceRect" presStyleCnt="0"/>
      <dgm:spPr/>
    </dgm:pt>
    <dgm:pt modelId="{EB5A36BB-9D53-4570-8CE2-29ACCD8752B0}" type="pres">
      <dgm:prSet presAssocID="{8807A422-D8D9-4CCE-A8FC-EE30E2200CCC}" presName="textRect" presStyleLbl="revTx" presStyleIdx="1" presStyleCnt="2">
        <dgm:presLayoutVars>
          <dgm:chMax val="1"/>
          <dgm:chPref val="1"/>
        </dgm:presLayoutVars>
      </dgm:prSet>
      <dgm:spPr/>
    </dgm:pt>
  </dgm:ptLst>
  <dgm:cxnLst>
    <dgm:cxn modelId="{CD985300-7B33-47B9-84E3-0117924C8797}" type="presOf" srcId="{19F529DE-4397-4D85-B3F7-B1A41BC098F8}" destId="{05652FE5-1A6F-4EC2-B402-52D7AACE0C0D}" srcOrd="0" destOrd="0" presId="urn:microsoft.com/office/officeart/2018/5/layout/IconLeafLabelList"/>
    <dgm:cxn modelId="{4FBCF01E-3230-402D-A392-9220DE999748}" srcId="{9FF55A12-CD5B-41B5-B6AA-A2EE8A592443}" destId="{19F529DE-4397-4D85-B3F7-B1A41BC098F8}" srcOrd="0" destOrd="0" parTransId="{A6568188-30E3-4CEA-AB57-1B049917C20A}" sibTransId="{EE8D204F-6D48-40D9-8DD0-7522C622017A}"/>
    <dgm:cxn modelId="{089EF5C3-004D-456A-AAB2-7798007220D0}" type="presOf" srcId="{8807A422-D8D9-4CCE-A8FC-EE30E2200CCC}" destId="{EB5A36BB-9D53-4570-8CE2-29ACCD8752B0}" srcOrd="0" destOrd="0" presId="urn:microsoft.com/office/officeart/2018/5/layout/IconLeafLabelList"/>
    <dgm:cxn modelId="{12326EC4-EC50-4398-A2BB-4061A607959A}" srcId="{9FF55A12-CD5B-41B5-B6AA-A2EE8A592443}" destId="{8807A422-D8D9-4CCE-A8FC-EE30E2200CCC}" srcOrd="1" destOrd="0" parTransId="{908780D0-8B29-4DCB-8E73-7321CF329883}" sibTransId="{0A45FFD4-F2C3-4474-AD98-A5F21614A89C}"/>
    <dgm:cxn modelId="{581D3CE5-7608-4AC4-AE96-E0283D9B3881}" type="presOf" srcId="{9FF55A12-CD5B-41B5-B6AA-A2EE8A592443}" destId="{D408D730-D951-48CB-BF18-94D5B907CF6E}" srcOrd="0" destOrd="0" presId="urn:microsoft.com/office/officeart/2018/5/layout/IconLeafLabelList"/>
    <dgm:cxn modelId="{96E59B7B-0768-4A5A-B387-B059253CCB05}" type="presParOf" srcId="{D408D730-D951-48CB-BF18-94D5B907CF6E}" destId="{13178A28-346C-4554-AB8F-D9A62EFCFA97}" srcOrd="0" destOrd="0" presId="urn:microsoft.com/office/officeart/2018/5/layout/IconLeafLabelList"/>
    <dgm:cxn modelId="{E4884AF9-289D-49E1-9293-64F125E687ED}" type="presParOf" srcId="{13178A28-346C-4554-AB8F-D9A62EFCFA97}" destId="{D2900279-FCEB-454C-86D5-18B00FEDA74B}" srcOrd="0" destOrd="0" presId="urn:microsoft.com/office/officeart/2018/5/layout/IconLeafLabelList"/>
    <dgm:cxn modelId="{F4992DFB-5934-4410-8574-E68D567F8606}" type="presParOf" srcId="{13178A28-346C-4554-AB8F-D9A62EFCFA97}" destId="{0142BD72-BAE0-4160-AB27-5B6F804778AA}" srcOrd="1" destOrd="0" presId="urn:microsoft.com/office/officeart/2018/5/layout/IconLeafLabelList"/>
    <dgm:cxn modelId="{97AE35FE-C76A-4897-8C9E-D5E96F4E7EFF}" type="presParOf" srcId="{13178A28-346C-4554-AB8F-D9A62EFCFA97}" destId="{D65715E5-8333-4F17-AAEA-E577706B2407}" srcOrd="2" destOrd="0" presId="urn:microsoft.com/office/officeart/2018/5/layout/IconLeafLabelList"/>
    <dgm:cxn modelId="{9917E9AA-8EC7-404F-85E1-B8BE67449541}" type="presParOf" srcId="{13178A28-346C-4554-AB8F-D9A62EFCFA97}" destId="{05652FE5-1A6F-4EC2-B402-52D7AACE0C0D}" srcOrd="3" destOrd="0" presId="urn:microsoft.com/office/officeart/2018/5/layout/IconLeafLabelList"/>
    <dgm:cxn modelId="{CFF503A9-0C44-4CBE-8D5E-CC032FE61C4E}" type="presParOf" srcId="{D408D730-D951-48CB-BF18-94D5B907CF6E}" destId="{BEF40607-64F8-4645-8C4D-5E7EC53496F6}" srcOrd="1" destOrd="0" presId="urn:microsoft.com/office/officeart/2018/5/layout/IconLeafLabelList"/>
    <dgm:cxn modelId="{265395A3-4886-4FEA-8A65-AC50446A6CCB}" type="presParOf" srcId="{D408D730-D951-48CB-BF18-94D5B907CF6E}" destId="{6BFEC12C-B256-4857-BC47-4C7095A542CB}" srcOrd="2" destOrd="0" presId="urn:microsoft.com/office/officeart/2018/5/layout/IconLeafLabelList"/>
    <dgm:cxn modelId="{676C39FA-F27D-4A3B-B847-1DE7C961BCF2}" type="presParOf" srcId="{6BFEC12C-B256-4857-BC47-4C7095A542CB}" destId="{0A06595C-FA9C-47EC-B502-17A8321E8580}" srcOrd="0" destOrd="0" presId="urn:microsoft.com/office/officeart/2018/5/layout/IconLeafLabelList"/>
    <dgm:cxn modelId="{DA033B43-5B04-4A79-817B-41987672127F}" type="presParOf" srcId="{6BFEC12C-B256-4857-BC47-4C7095A542CB}" destId="{B8BE72D8-84AF-436D-B24C-2EC9D8DB9C10}" srcOrd="1" destOrd="0" presId="urn:microsoft.com/office/officeart/2018/5/layout/IconLeafLabelList"/>
    <dgm:cxn modelId="{30EC7E73-F88D-42E7-A464-05AC44EF8FED}" type="presParOf" srcId="{6BFEC12C-B256-4857-BC47-4C7095A542CB}" destId="{97612E11-DD22-4977-9F5D-25F5A6E769E5}" srcOrd="2" destOrd="0" presId="urn:microsoft.com/office/officeart/2018/5/layout/IconLeafLabelList"/>
    <dgm:cxn modelId="{D9DB4B79-AEE3-45DF-B538-0FD9D19CFA80}" type="presParOf" srcId="{6BFEC12C-B256-4857-BC47-4C7095A542CB}" destId="{EB5A36BB-9D53-4570-8CE2-29ACCD8752B0}" srcOrd="3" destOrd="0" presId="urn:microsoft.com/office/officeart/2018/5/layout/IconLeaf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4FE0CE4-B18A-44D1-A5EA-961DB4EAC430}" type="doc">
      <dgm:prSet loTypeId="urn:microsoft.com/office/officeart/2018/2/layout/IconLabelList" loCatId="icon" qsTypeId="urn:microsoft.com/office/officeart/2005/8/quickstyle/simple1" qsCatId="simple" csTypeId="urn:microsoft.com/office/officeart/2018/5/colors/Iconchunking_neutralbg_colorful1" csCatId="colorful" phldr="1"/>
      <dgm:spPr/>
      <dgm:t>
        <a:bodyPr/>
        <a:lstStyle/>
        <a:p>
          <a:endParaRPr lang="en-US"/>
        </a:p>
      </dgm:t>
    </dgm:pt>
    <dgm:pt modelId="{26E34156-A3FB-4AF6-9BF2-0A3428EF74B8}">
      <dgm:prSet/>
      <dgm:spPr/>
      <dgm:t>
        <a:bodyPr/>
        <a:lstStyle/>
        <a:p>
          <a:r>
            <a:rPr lang="en-GB" b="1" dirty="0">
              <a:solidFill>
                <a:srgbClr val="FF0000"/>
              </a:solidFill>
            </a:rPr>
            <a:t>Data anonymization KPIs that help you asses the quality of the anonymized data after the configuration of anonymization</a:t>
          </a:r>
          <a:endParaRPr lang="en-US" b="1" dirty="0">
            <a:solidFill>
              <a:srgbClr val="FF0000"/>
            </a:solidFill>
          </a:endParaRPr>
        </a:p>
      </dgm:t>
    </dgm:pt>
    <dgm:pt modelId="{01DDC668-8B95-4B33-9349-DB793FF6A93F}" type="parTrans" cxnId="{F357DE7B-57BF-4880-887D-1D68FB270875}">
      <dgm:prSet/>
      <dgm:spPr/>
      <dgm:t>
        <a:bodyPr/>
        <a:lstStyle/>
        <a:p>
          <a:endParaRPr lang="en-US"/>
        </a:p>
      </dgm:t>
    </dgm:pt>
    <dgm:pt modelId="{2AF7B7E4-89A9-4348-8A74-77506329C218}" type="sibTrans" cxnId="{F357DE7B-57BF-4880-887D-1D68FB270875}">
      <dgm:prSet/>
      <dgm:spPr/>
      <dgm:t>
        <a:bodyPr/>
        <a:lstStyle/>
        <a:p>
          <a:endParaRPr lang="en-US"/>
        </a:p>
      </dgm:t>
    </dgm:pt>
    <dgm:pt modelId="{0A39A2FC-343E-49DA-B03D-7D6BE2397914}">
      <dgm:prSet/>
      <dgm:spPr/>
      <dgm:t>
        <a:bodyPr/>
        <a:lstStyle/>
        <a:p>
          <a:r>
            <a:rPr lang="en-GB" b="1" dirty="0">
              <a:solidFill>
                <a:srgbClr val="FF0000"/>
              </a:solidFill>
            </a:rPr>
            <a:t>L-diversity which provides additional protection  for homogeneous data sets</a:t>
          </a:r>
          <a:endParaRPr lang="en-US" b="1" dirty="0">
            <a:solidFill>
              <a:srgbClr val="FF0000"/>
            </a:solidFill>
          </a:endParaRPr>
        </a:p>
      </dgm:t>
    </dgm:pt>
    <dgm:pt modelId="{3E8B3EAB-D9DE-4C2C-83B5-588D4980C589}" type="parTrans" cxnId="{046D3D77-1C10-4EA6-9907-4549F9803527}">
      <dgm:prSet/>
      <dgm:spPr/>
      <dgm:t>
        <a:bodyPr/>
        <a:lstStyle/>
        <a:p>
          <a:endParaRPr lang="en-US"/>
        </a:p>
      </dgm:t>
    </dgm:pt>
    <dgm:pt modelId="{974D4AC1-8755-4E25-BB84-13384B9B8A2C}" type="sibTrans" cxnId="{046D3D77-1C10-4EA6-9907-4549F9803527}">
      <dgm:prSet/>
      <dgm:spPr/>
      <dgm:t>
        <a:bodyPr/>
        <a:lstStyle/>
        <a:p>
          <a:endParaRPr lang="en-US"/>
        </a:p>
      </dgm:t>
    </dgm:pt>
    <dgm:pt modelId="{C6C36416-9011-4554-AF43-E5A7B53486E0}">
      <dgm:prSet/>
      <dgm:spPr/>
      <dgm:t>
        <a:bodyPr/>
        <a:lstStyle/>
        <a:p>
          <a:r>
            <a:rPr lang="en-GB" dirty="0"/>
            <a:t>New KPIs that helps you configure your business results</a:t>
          </a:r>
          <a:endParaRPr lang="en-US" dirty="0"/>
        </a:p>
      </dgm:t>
    </dgm:pt>
    <dgm:pt modelId="{E20D1300-C6C0-409D-8550-8662050FCE5E}" type="parTrans" cxnId="{8C61ECAE-3D49-4D0B-887D-DBA936D731EF}">
      <dgm:prSet/>
      <dgm:spPr/>
      <dgm:t>
        <a:bodyPr/>
        <a:lstStyle/>
        <a:p>
          <a:endParaRPr lang="en-US"/>
        </a:p>
      </dgm:t>
    </dgm:pt>
    <dgm:pt modelId="{74C801BE-F40E-43E5-825C-E83DFF82BFC0}" type="sibTrans" cxnId="{8C61ECAE-3D49-4D0B-887D-DBA936D731EF}">
      <dgm:prSet/>
      <dgm:spPr/>
      <dgm:t>
        <a:bodyPr/>
        <a:lstStyle/>
        <a:p>
          <a:endParaRPr lang="en-US"/>
        </a:p>
      </dgm:t>
    </dgm:pt>
    <dgm:pt modelId="{91064836-92B7-46C2-AA98-6E6EE0CDE9FD}">
      <dgm:prSet/>
      <dgm:spPr/>
      <dgm:t>
        <a:bodyPr/>
        <a:lstStyle/>
        <a:p>
          <a:r>
            <a:rPr lang="en-GB" b="0" dirty="0">
              <a:solidFill>
                <a:srgbClr val="000000"/>
              </a:solidFill>
            </a:rPr>
            <a:t>k- </a:t>
          </a:r>
          <a:r>
            <a:rPr lang="en-GB" b="0" dirty="0" err="1">
              <a:solidFill>
                <a:srgbClr val="000000"/>
              </a:solidFill>
            </a:rPr>
            <a:t>anonimity</a:t>
          </a:r>
          <a:r>
            <a:rPr lang="en-GB" b="0" dirty="0">
              <a:solidFill>
                <a:srgbClr val="000000"/>
              </a:solidFill>
            </a:rPr>
            <a:t> as an extension of l-diversity</a:t>
          </a:r>
          <a:endParaRPr lang="en-US" b="0" dirty="0">
            <a:solidFill>
              <a:srgbClr val="000000"/>
            </a:solidFill>
          </a:endParaRPr>
        </a:p>
      </dgm:t>
    </dgm:pt>
    <dgm:pt modelId="{CAF4775F-4B37-40E4-AFB8-17FDBD2CF594}" type="parTrans" cxnId="{D2264FB2-4A9A-48C8-BE41-B77EFC81EAF0}">
      <dgm:prSet/>
      <dgm:spPr/>
      <dgm:t>
        <a:bodyPr/>
        <a:lstStyle/>
        <a:p>
          <a:endParaRPr lang="en-US"/>
        </a:p>
      </dgm:t>
    </dgm:pt>
    <dgm:pt modelId="{B97CB1E3-2541-4230-9CC5-04C41CAE50D9}" type="sibTrans" cxnId="{D2264FB2-4A9A-48C8-BE41-B77EFC81EAF0}">
      <dgm:prSet/>
      <dgm:spPr/>
      <dgm:t>
        <a:bodyPr/>
        <a:lstStyle/>
        <a:p>
          <a:endParaRPr lang="en-US"/>
        </a:p>
      </dgm:t>
    </dgm:pt>
    <dgm:pt modelId="{23D3DDA2-6603-4E96-9016-857494B3962C}" type="pres">
      <dgm:prSet presAssocID="{94FE0CE4-B18A-44D1-A5EA-961DB4EAC430}" presName="root" presStyleCnt="0">
        <dgm:presLayoutVars>
          <dgm:dir/>
          <dgm:resizeHandles val="exact"/>
        </dgm:presLayoutVars>
      </dgm:prSet>
      <dgm:spPr/>
    </dgm:pt>
    <dgm:pt modelId="{83970A69-10E1-4C0E-BF9F-E11058F75E99}" type="pres">
      <dgm:prSet presAssocID="{26E34156-A3FB-4AF6-9BF2-0A3428EF74B8}" presName="compNode" presStyleCnt="0"/>
      <dgm:spPr/>
    </dgm:pt>
    <dgm:pt modelId="{0B063B9D-4ED2-4BE9-9679-48D7700D1003}" type="pres">
      <dgm:prSet presAssocID="{26E34156-A3FB-4AF6-9BF2-0A3428EF74B8}"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tatistics"/>
        </a:ext>
      </dgm:extLst>
    </dgm:pt>
    <dgm:pt modelId="{0BD99BC1-9779-4D59-9954-82D30E70663B}" type="pres">
      <dgm:prSet presAssocID="{26E34156-A3FB-4AF6-9BF2-0A3428EF74B8}" presName="spaceRect" presStyleCnt="0"/>
      <dgm:spPr/>
    </dgm:pt>
    <dgm:pt modelId="{ABF12D8C-EF6A-40E7-A65B-50EC6DF9891F}" type="pres">
      <dgm:prSet presAssocID="{26E34156-A3FB-4AF6-9BF2-0A3428EF74B8}" presName="textRect" presStyleLbl="revTx" presStyleIdx="0" presStyleCnt="4">
        <dgm:presLayoutVars>
          <dgm:chMax val="1"/>
          <dgm:chPref val="1"/>
        </dgm:presLayoutVars>
      </dgm:prSet>
      <dgm:spPr/>
    </dgm:pt>
    <dgm:pt modelId="{2C60E630-406E-4967-90E9-05A651F99348}" type="pres">
      <dgm:prSet presAssocID="{2AF7B7E4-89A9-4348-8A74-77506329C218}" presName="sibTrans" presStyleCnt="0"/>
      <dgm:spPr/>
    </dgm:pt>
    <dgm:pt modelId="{D3311A4B-119B-40F5-9DD4-DF13C6C48C41}" type="pres">
      <dgm:prSet presAssocID="{0A39A2FC-343E-49DA-B03D-7D6BE2397914}" presName="compNode" presStyleCnt="0"/>
      <dgm:spPr/>
    </dgm:pt>
    <dgm:pt modelId="{8A32E0BC-2109-4A96-870A-EF6DF79D9EE4}" type="pres">
      <dgm:prSet presAssocID="{0A39A2FC-343E-49DA-B03D-7D6BE2397914}"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Venn Diagram"/>
        </a:ext>
      </dgm:extLst>
    </dgm:pt>
    <dgm:pt modelId="{AB48E8DB-7891-44C5-9B11-24BF328805F0}" type="pres">
      <dgm:prSet presAssocID="{0A39A2FC-343E-49DA-B03D-7D6BE2397914}" presName="spaceRect" presStyleCnt="0"/>
      <dgm:spPr/>
    </dgm:pt>
    <dgm:pt modelId="{692CC831-2232-46EC-87E7-472ECA5C7850}" type="pres">
      <dgm:prSet presAssocID="{0A39A2FC-343E-49DA-B03D-7D6BE2397914}" presName="textRect" presStyleLbl="revTx" presStyleIdx="1" presStyleCnt="4">
        <dgm:presLayoutVars>
          <dgm:chMax val="1"/>
          <dgm:chPref val="1"/>
        </dgm:presLayoutVars>
      </dgm:prSet>
      <dgm:spPr/>
    </dgm:pt>
    <dgm:pt modelId="{7362FE76-718D-43F5-A18B-4D028D429A0B}" type="pres">
      <dgm:prSet presAssocID="{974D4AC1-8755-4E25-BB84-13384B9B8A2C}" presName="sibTrans" presStyleCnt="0"/>
      <dgm:spPr/>
    </dgm:pt>
    <dgm:pt modelId="{348EEA77-4AAF-4FCC-A004-9AE7D4B5D2CB}" type="pres">
      <dgm:prSet presAssocID="{C6C36416-9011-4554-AF43-E5A7B53486E0}" presName="compNode" presStyleCnt="0"/>
      <dgm:spPr/>
    </dgm:pt>
    <dgm:pt modelId="{961E06EA-8FEB-4900-A99D-867C88669F91}" type="pres">
      <dgm:prSet presAssocID="{C6C36416-9011-4554-AF43-E5A7B53486E0}"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Bar chart"/>
        </a:ext>
      </dgm:extLst>
    </dgm:pt>
    <dgm:pt modelId="{40C3A708-DAE9-41E7-B616-3CA77D99B1B1}" type="pres">
      <dgm:prSet presAssocID="{C6C36416-9011-4554-AF43-E5A7B53486E0}" presName="spaceRect" presStyleCnt="0"/>
      <dgm:spPr/>
    </dgm:pt>
    <dgm:pt modelId="{35C7296B-20EF-4244-96E8-F1EA54D3DA0D}" type="pres">
      <dgm:prSet presAssocID="{C6C36416-9011-4554-AF43-E5A7B53486E0}" presName="textRect" presStyleLbl="revTx" presStyleIdx="2" presStyleCnt="4">
        <dgm:presLayoutVars>
          <dgm:chMax val="1"/>
          <dgm:chPref val="1"/>
        </dgm:presLayoutVars>
      </dgm:prSet>
      <dgm:spPr/>
    </dgm:pt>
    <dgm:pt modelId="{9EDBE708-B9C1-46F5-A4AF-EB1D1603D4E9}" type="pres">
      <dgm:prSet presAssocID="{74C801BE-F40E-43E5-825C-E83DFF82BFC0}" presName="sibTrans" presStyleCnt="0"/>
      <dgm:spPr/>
    </dgm:pt>
    <dgm:pt modelId="{3C800DD3-81DA-4A07-88F9-245F88BE114B}" type="pres">
      <dgm:prSet presAssocID="{91064836-92B7-46C2-AA98-6E6EE0CDE9FD}" presName="compNode" presStyleCnt="0"/>
      <dgm:spPr/>
    </dgm:pt>
    <dgm:pt modelId="{FCF21A36-65E6-4E75-A5BC-C7EE5F98166E}" type="pres">
      <dgm:prSet presAssocID="{91064836-92B7-46C2-AA98-6E6EE0CDE9FD}"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Skeleton"/>
        </a:ext>
      </dgm:extLst>
    </dgm:pt>
    <dgm:pt modelId="{B90C45D0-DDC7-483A-932B-DD4812352FA4}" type="pres">
      <dgm:prSet presAssocID="{91064836-92B7-46C2-AA98-6E6EE0CDE9FD}" presName="spaceRect" presStyleCnt="0"/>
      <dgm:spPr/>
    </dgm:pt>
    <dgm:pt modelId="{3183E10A-4756-4379-8645-8FDB8F1143BA}" type="pres">
      <dgm:prSet presAssocID="{91064836-92B7-46C2-AA98-6E6EE0CDE9FD}" presName="textRect" presStyleLbl="revTx" presStyleIdx="3" presStyleCnt="4">
        <dgm:presLayoutVars>
          <dgm:chMax val="1"/>
          <dgm:chPref val="1"/>
        </dgm:presLayoutVars>
      </dgm:prSet>
      <dgm:spPr/>
    </dgm:pt>
  </dgm:ptLst>
  <dgm:cxnLst>
    <dgm:cxn modelId="{EF040337-87FB-4C18-919A-20EA12DDBD14}" type="presOf" srcId="{26E34156-A3FB-4AF6-9BF2-0A3428EF74B8}" destId="{ABF12D8C-EF6A-40E7-A65B-50EC6DF9891F}" srcOrd="0" destOrd="0" presId="urn:microsoft.com/office/officeart/2018/2/layout/IconLabelList"/>
    <dgm:cxn modelId="{80735F5D-A64C-408B-A790-668900D5387C}" type="presOf" srcId="{C6C36416-9011-4554-AF43-E5A7B53486E0}" destId="{35C7296B-20EF-4244-96E8-F1EA54D3DA0D}" srcOrd="0" destOrd="0" presId="urn:microsoft.com/office/officeart/2018/2/layout/IconLabelList"/>
    <dgm:cxn modelId="{046D3D77-1C10-4EA6-9907-4549F9803527}" srcId="{94FE0CE4-B18A-44D1-A5EA-961DB4EAC430}" destId="{0A39A2FC-343E-49DA-B03D-7D6BE2397914}" srcOrd="1" destOrd="0" parTransId="{3E8B3EAB-D9DE-4C2C-83B5-588D4980C589}" sibTransId="{974D4AC1-8755-4E25-BB84-13384B9B8A2C}"/>
    <dgm:cxn modelId="{F357DE7B-57BF-4880-887D-1D68FB270875}" srcId="{94FE0CE4-B18A-44D1-A5EA-961DB4EAC430}" destId="{26E34156-A3FB-4AF6-9BF2-0A3428EF74B8}" srcOrd="0" destOrd="0" parTransId="{01DDC668-8B95-4B33-9349-DB793FF6A93F}" sibTransId="{2AF7B7E4-89A9-4348-8A74-77506329C218}"/>
    <dgm:cxn modelId="{8C61ECAE-3D49-4D0B-887D-DBA936D731EF}" srcId="{94FE0CE4-B18A-44D1-A5EA-961DB4EAC430}" destId="{C6C36416-9011-4554-AF43-E5A7B53486E0}" srcOrd="2" destOrd="0" parTransId="{E20D1300-C6C0-409D-8550-8662050FCE5E}" sibTransId="{74C801BE-F40E-43E5-825C-E83DFF82BFC0}"/>
    <dgm:cxn modelId="{993230B0-594E-4209-9F12-8E49A8CAA301}" type="presOf" srcId="{94FE0CE4-B18A-44D1-A5EA-961DB4EAC430}" destId="{23D3DDA2-6603-4E96-9016-857494B3962C}" srcOrd="0" destOrd="0" presId="urn:microsoft.com/office/officeart/2018/2/layout/IconLabelList"/>
    <dgm:cxn modelId="{D2264FB2-4A9A-48C8-BE41-B77EFC81EAF0}" srcId="{94FE0CE4-B18A-44D1-A5EA-961DB4EAC430}" destId="{91064836-92B7-46C2-AA98-6E6EE0CDE9FD}" srcOrd="3" destOrd="0" parTransId="{CAF4775F-4B37-40E4-AFB8-17FDBD2CF594}" sibTransId="{B97CB1E3-2541-4230-9CC5-04C41CAE50D9}"/>
    <dgm:cxn modelId="{EB21FBD1-E0B3-44DD-BF03-6887EA583D5D}" type="presOf" srcId="{91064836-92B7-46C2-AA98-6E6EE0CDE9FD}" destId="{3183E10A-4756-4379-8645-8FDB8F1143BA}" srcOrd="0" destOrd="0" presId="urn:microsoft.com/office/officeart/2018/2/layout/IconLabelList"/>
    <dgm:cxn modelId="{090B80F8-52EA-48CF-88BD-ECC8B7084857}" type="presOf" srcId="{0A39A2FC-343E-49DA-B03D-7D6BE2397914}" destId="{692CC831-2232-46EC-87E7-472ECA5C7850}" srcOrd="0" destOrd="0" presId="urn:microsoft.com/office/officeart/2018/2/layout/IconLabelList"/>
    <dgm:cxn modelId="{8D6A79A4-FE19-4A44-9F38-CB1482712EE4}" type="presParOf" srcId="{23D3DDA2-6603-4E96-9016-857494B3962C}" destId="{83970A69-10E1-4C0E-BF9F-E11058F75E99}" srcOrd="0" destOrd="0" presId="urn:microsoft.com/office/officeart/2018/2/layout/IconLabelList"/>
    <dgm:cxn modelId="{5744EF4F-0CD0-4F4A-94B2-2033C3458F07}" type="presParOf" srcId="{83970A69-10E1-4C0E-BF9F-E11058F75E99}" destId="{0B063B9D-4ED2-4BE9-9679-48D7700D1003}" srcOrd="0" destOrd="0" presId="urn:microsoft.com/office/officeart/2018/2/layout/IconLabelList"/>
    <dgm:cxn modelId="{17109833-B5DF-4EFB-9CEF-4BF410E0E437}" type="presParOf" srcId="{83970A69-10E1-4C0E-BF9F-E11058F75E99}" destId="{0BD99BC1-9779-4D59-9954-82D30E70663B}" srcOrd="1" destOrd="0" presId="urn:microsoft.com/office/officeart/2018/2/layout/IconLabelList"/>
    <dgm:cxn modelId="{AA592258-56F3-4382-9428-5E88205A8625}" type="presParOf" srcId="{83970A69-10E1-4C0E-BF9F-E11058F75E99}" destId="{ABF12D8C-EF6A-40E7-A65B-50EC6DF9891F}" srcOrd="2" destOrd="0" presId="urn:microsoft.com/office/officeart/2018/2/layout/IconLabelList"/>
    <dgm:cxn modelId="{76C5573B-12EC-4EA3-8016-E01DC92495DF}" type="presParOf" srcId="{23D3DDA2-6603-4E96-9016-857494B3962C}" destId="{2C60E630-406E-4967-90E9-05A651F99348}" srcOrd="1" destOrd="0" presId="urn:microsoft.com/office/officeart/2018/2/layout/IconLabelList"/>
    <dgm:cxn modelId="{344DC835-BDF5-4FFA-BFD7-D72EFF31D69E}" type="presParOf" srcId="{23D3DDA2-6603-4E96-9016-857494B3962C}" destId="{D3311A4B-119B-40F5-9DD4-DF13C6C48C41}" srcOrd="2" destOrd="0" presId="urn:microsoft.com/office/officeart/2018/2/layout/IconLabelList"/>
    <dgm:cxn modelId="{C18CB5EF-3411-4682-96B7-7082EDC4FDDE}" type="presParOf" srcId="{D3311A4B-119B-40F5-9DD4-DF13C6C48C41}" destId="{8A32E0BC-2109-4A96-870A-EF6DF79D9EE4}" srcOrd="0" destOrd="0" presId="urn:microsoft.com/office/officeart/2018/2/layout/IconLabelList"/>
    <dgm:cxn modelId="{96D074CD-3DCB-472C-9A1B-689DE39C169B}" type="presParOf" srcId="{D3311A4B-119B-40F5-9DD4-DF13C6C48C41}" destId="{AB48E8DB-7891-44C5-9B11-24BF328805F0}" srcOrd="1" destOrd="0" presId="urn:microsoft.com/office/officeart/2018/2/layout/IconLabelList"/>
    <dgm:cxn modelId="{9C423450-5D63-4534-B40C-90C8EA47F9C2}" type="presParOf" srcId="{D3311A4B-119B-40F5-9DD4-DF13C6C48C41}" destId="{692CC831-2232-46EC-87E7-472ECA5C7850}" srcOrd="2" destOrd="0" presId="urn:microsoft.com/office/officeart/2018/2/layout/IconLabelList"/>
    <dgm:cxn modelId="{3043AE7B-CD93-41BF-AFED-20A61A59E90D}" type="presParOf" srcId="{23D3DDA2-6603-4E96-9016-857494B3962C}" destId="{7362FE76-718D-43F5-A18B-4D028D429A0B}" srcOrd="3" destOrd="0" presId="urn:microsoft.com/office/officeart/2018/2/layout/IconLabelList"/>
    <dgm:cxn modelId="{EA72F3F8-F1BB-4F2C-8E1C-A59CD76AB59A}" type="presParOf" srcId="{23D3DDA2-6603-4E96-9016-857494B3962C}" destId="{348EEA77-4AAF-4FCC-A004-9AE7D4B5D2CB}" srcOrd="4" destOrd="0" presId="urn:microsoft.com/office/officeart/2018/2/layout/IconLabelList"/>
    <dgm:cxn modelId="{427938EF-C3CB-425C-82EC-0E8C8E9FFFB1}" type="presParOf" srcId="{348EEA77-4AAF-4FCC-A004-9AE7D4B5D2CB}" destId="{961E06EA-8FEB-4900-A99D-867C88669F91}" srcOrd="0" destOrd="0" presId="urn:microsoft.com/office/officeart/2018/2/layout/IconLabelList"/>
    <dgm:cxn modelId="{84AC418E-61F8-477E-9AC0-0AE7639D9999}" type="presParOf" srcId="{348EEA77-4AAF-4FCC-A004-9AE7D4B5D2CB}" destId="{40C3A708-DAE9-41E7-B616-3CA77D99B1B1}" srcOrd="1" destOrd="0" presId="urn:microsoft.com/office/officeart/2018/2/layout/IconLabelList"/>
    <dgm:cxn modelId="{ACDC545C-31E7-4A1E-9E98-8A9EA68E523C}" type="presParOf" srcId="{348EEA77-4AAF-4FCC-A004-9AE7D4B5D2CB}" destId="{35C7296B-20EF-4244-96E8-F1EA54D3DA0D}" srcOrd="2" destOrd="0" presId="urn:microsoft.com/office/officeart/2018/2/layout/IconLabelList"/>
    <dgm:cxn modelId="{D3849EEC-5E38-4B6C-936A-2C040F163D54}" type="presParOf" srcId="{23D3DDA2-6603-4E96-9016-857494B3962C}" destId="{9EDBE708-B9C1-46F5-A4AF-EB1D1603D4E9}" srcOrd="5" destOrd="0" presId="urn:microsoft.com/office/officeart/2018/2/layout/IconLabelList"/>
    <dgm:cxn modelId="{719F0F6C-73CA-4831-8F27-C425E1D7BB8E}" type="presParOf" srcId="{23D3DDA2-6603-4E96-9016-857494B3962C}" destId="{3C800DD3-81DA-4A07-88F9-245F88BE114B}" srcOrd="6" destOrd="0" presId="urn:microsoft.com/office/officeart/2018/2/layout/IconLabelList"/>
    <dgm:cxn modelId="{2A276D36-AF86-4E89-8A77-2C819E65B573}" type="presParOf" srcId="{3C800DD3-81DA-4A07-88F9-245F88BE114B}" destId="{FCF21A36-65E6-4E75-A5BC-C7EE5F98166E}" srcOrd="0" destOrd="0" presId="urn:microsoft.com/office/officeart/2018/2/layout/IconLabelList"/>
    <dgm:cxn modelId="{85D919A9-F544-460C-B87F-32BA04879E72}" type="presParOf" srcId="{3C800DD3-81DA-4A07-88F9-245F88BE114B}" destId="{B90C45D0-DDC7-483A-932B-DD4812352FA4}" srcOrd="1" destOrd="0" presId="urn:microsoft.com/office/officeart/2018/2/layout/IconLabelList"/>
    <dgm:cxn modelId="{4D38CB59-AB1C-4A78-BAD2-593D4EB71385}" type="presParOf" srcId="{3C800DD3-81DA-4A07-88F9-245F88BE114B}" destId="{3183E10A-4756-4379-8645-8FDB8F1143BA}"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A6AFB5B-87AF-473C-8949-FBBDE614102A}" type="doc">
      <dgm:prSet loTypeId="urn:microsoft.com/office/officeart/2018/2/layout/IconLabelList" loCatId="icon" qsTypeId="urn:microsoft.com/office/officeart/2005/8/quickstyle/simple1" qsCatId="simple" csTypeId="urn:microsoft.com/office/officeart/2018/5/colors/Iconchunking_neutralbg_colorful1" csCatId="colorful" phldr="1"/>
      <dgm:spPr/>
      <dgm:t>
        <a:bodyPr/>
        <a:lstStyle/>
        <a:p>
          <a:endParaRPr lang="en-US"/>
        </a:p>
      </dgm:t>
    </dgm:pt>
    <dgm:pt modelId="{D99FCF1E-E0B7-4F04-B1A2-FEDD2E3EF38E}">
      <dgm:prSet/>
      <dgm:spPr/>
      <dgm:t>
        <a:bodyPr/>
        <a:lstStyle/>
        <a:p>
          <a:r>
            <a:rPr lang="en-GB"/>
            <a:t>Streaming Analytics</a:t>
          </a:r>
          <a:endParaRPr lang="en-US"/>
        </a:p>
      </dgm:t>
    </dgm:pt>
    <dgm:pt modelId="{E48EB3AA-C76B-44F3-B250-16F74A28A372}" type="parTrans" cxnId="{2F3248A3-1CBA-46DA-A6F2-A13FB9704E4C}">
      <dgm:prSet/>
      <dgm:spPr/>
      <dgm:t>
        <a:bodyPr/>
        <a:lstStyle/>
        <a:p>
          <a:endParaRPr lang="en-US"/>
        </a:p>
      </dgm:t>
    </dgm:pt>
    <dgm:pt modelId="{54073C98-BD99-4DFE-99F5-F96B58F3F5BB}" type="sibTrans" cxnId="{2F3248A3-1CBA-46DA-A6F2-A13FB9704E4C}">
      <dgm:prSet/>
      <dgm:spPr/>
      <dgm:t>
        <a:bodyPr/>
        <a:lstStyle/>
        <a:p>
          <a:endParaRPr lang="en-US"/>
        </a:p>
      </dgm:t>
    </dgm:pt>
    <dgm:pt modelId="{8FA1D210-6FC7-4499-AF64-3E5DF797FDD1}">
      <dgm:prSet/>
      <dgm:spPr/>
      <dgm:t>
        <a:bodyPr/>
        <a:lstStyle/>
        <a:p>
          <a:r>
            <a:rPr lang="en-GB"/>
            <a:t>Persistent Memory</a:t>
          </a:r>
          <a:endParaRPr lang="en-US"/>
        </a:p>
      </dgm:t>
    </dgm:pt>
    <dgm:pt modelId="{66B7B751-4652-418C-967B-B167BFBB84B1}" type="parTrans" cxnId="{F27D276E-2014-4AB1-AF67-EDB566F7BC81}">
      <dgm:prSet/>
      <dgm:spPr/>
      <dgm:t>
        <a:bodyPr/>
        <a:lstStyle/>
        <a:p>
          <a:endParaRPr lang="en-US"/>
        </a:p>
      </dgm:t>
    </dgm:pt>
    <dgm:pt modelId="{19F50349-6674-4DD3-81CF-B0C9B2FE6E52}" type="sibTrans" cxnId="{F27D276E-2014-4AB1-AF67-EDB566F7BC81}">
      <dgm:prSet/>
      <dgm:spPr/>
      <dgm:t>
        <a:bodyPr/>
        <a:lstStyle/>
        <a:p>
          <a:endParaRPr lang="en-US"/>
        </a:p>
      </dgm:t>
    </dgm:pt>
    <dgm:pt modelId="{12C5C950-D896-4B64-B6A0-1D43926454A9}">
      <dgm:prSet/>
      <dgm:spPr/>
      <dgm:t>
        <a:bodyPr/>
        <a:lstStyle/>
        <a:p>
          <a:r>
            <a:rPr lang="en-GB"/>
            <a:t>Native Storage Extension</a:t>
          </a:r>
          <a:endParaRPr lang="en-US"/>
        </a:p>
      </dgm:t>
    </dgm:pt>
    <dgm:pt modelId="{47325D82-EC28-4EC0-87AF-FCAF0A73A3AD}" type="parTrans" cxnId="{AEC8DD02-8EFD-4B39-86FF-6014680E24D2}">
      <dgm:prSet/>
      <dgm:spPr/>
      <dgm:t>
        <a:bodyPr/>
        <a:lstStyle/>
        <a:p>
          <a:endParaRPr lang="en-US"/>
        </a:p>
      </dgm:t>
    </dgm:pt>
    <dgm:pt modelId="{FF6BCF7B-0A89-4E90-861C-5D19A017FFD4}" type="sibTrans" cxnId="{AEC8DD02-8EFD-4B39-86FF-6014680E24D2}">
      <dgm:prSet/>
      <dgm:spPr/>
      <dgm:t>
        <a:bodyPr/>
        <a:lstStyle/>
        <a:p>
          <a:endParaRPr lang="en-US"/>
        </a:p>
      </dgm:t>
    </dgm:pt>
    <dgm:pt modelId="{E318E2DF-D151-4280-BC1E-1B3AA859C6FD}">
      <dgm:prSet/>
      <dgm:spPr/>
      <dgm:t>
        <a:bodyPr/>
        <a:lstStyle/>
        <a:p>
          <a:r>
            <a:rPr lang="en-GB"/>
            <a:t>Data Privacy</a:t>
          </a:r>
          <a:endParaRPr lang="en-US"/>
        </a:p>
      </dgm:t>
    </dgm:pt>
    <dgm:pt modelId="{FC115137-1836-4139-9692-171912E1EA4D}" type="parTrans" cxnId="{71A91706-FB82-4566-ABF9-6090BB9C0EFE}">
      <dgm:prSet/>
      <dgm:spPr/>
      <dgm:t>
        <a:bodyPr/>
        <a:lstStyle/>
        <a:p>
          <a:endParaRPr lang="en-US"/>
        </a:p>
      </dgm:t>
    </dgm:pt>
    <dgm:pt modelId="{DD3096C5-CD00-4017-A814-E8B4A43EB20C}" type="sibTrans" cxnId="{71A91706-FB82-4566-ABF9-6090BB9C0EFE}">
      <dgm:prSet/>
      <dgm:spPr/>
      <dgm:t>
        <a:bodyPr/>
        <a:lstStyle/>
        <a:p>
          <a:endParaRPr lang="en-US"/>
        </a:p>
      </dgm:t>
    </dgm:pt>
    <dgm:pt modelId="{4614FE29-09F0-499C-964A-7079BAF6CA39}">
      <dgm:prSet/>
      <dgm:spPr/>
      <dgm:t>
        <a:bodyPr/>
        <a:lstStyle/>
        <a:p>
          <a:r>
            <a:rPr lang="en-GB" b="1" dirty="0">
              <a:solidFill>
                <a:srgbClr val="FF0000"/>
              </a:solidFill>
            </a:rPr>
            <a:t>All of the above</a:t>
          </a:r>
          <a:endParaRPr lang="en-US" b="1" dirty="0">
            <a:solidFill>
              <a:srgbClr val="FF0000"/>
            </a:solidFill>
          </a:endParaRPr>
        </a:p>
      </dgm:t>
    </dgm:pt>
    <dgm:pt modelId="{3A83260D-7225-4B66-ACFD-7887DC40D415}" type="parTrans" cxnId="{DC4A9CB3-019D-4721-B3D6-E81DCED1A1B3}">
      <dgm:prSet/>
      <dgm:spPr/>
      <dgm:t>
        <a:bodyPr/>
        <a:lstStyle/>
        <a:p>
          <a:endParaRPr lang="en-US"/>
        </a:p>
      </dgm:t>
    </dgm:pt>
    <dgm:pt modelId="{09D30245-F3E1-492D-A99A-2C3F03697F4E}" type="sibTrans" cxnId="{DC4A9CB3-019D-4721-B3D6-E81DCED1A1B3}">
      <dgm:prSet/>
      <dgm:spPr/>
      <dgm:t>
        <a:bodyPr/>
        <a:lstStyle/>
        <a:p>
          <a:endParaRPr lang="en-US"/>
        </a:p>
      </dgm:t>
    </dgm:pt>
    <dgm:pt modelId="{7C4E6714-EE26-46BC-9D59-5A9AADCDA006}" type="pres">
      <dgm:prSet presAssocID="{9A6AFB5B-87AF-473C-8949-FBBDE614102A}" presName="root" presStyleCnt="0">
        <dgm:presLayoutVars>
          <dgm:dir/>
          <dgm:resizeHandles val="exact"/>
        </dgm:presLayoutVars>
      </dgm:prSet>
      <dgm:spPr/>
    </dgm:pt>
    <dgm:pt modelId="{AC00CCAE-8147-49B0-93EE-D524E081C509}" type="pres">
      <dgm:prSet presAssocID="{D99FCF1E-E0B7-4F04-B1A2-FEDD2E3EF38E}" presName="compNode" presStyleCnt="0"/>
      <dgm:spPr/>
    </dgm:pt>
    <dgm:pt modelId="{6C944382-F0F4-4686-AAF8-50152F54D544}" type="pres">
      <dgm:prSet presAssocID="{D99FCF1E-E0B7-4F04-B1A2-FEDD2E3EF38E}"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Dice"/>
        </a:ext>
      </dgm:extLst>
    </dgm:pt>
    <dgm:pt modelId="{999BEA5F-939D-4706-9E4A-7DE84AFE820C}" type="pres">
      <dgm:prSet presAssocID="{D99FCF1E-E0B7-4F04-B1A2-FEDD2E3EF38E}" presName="spaceRect" presStyleCnt="0"/>
      <dgm:spPr/>
    </dgm:pt>
    <dgm:pt modelId="{5F0AD50B-C359-4044-AE28-BD888E9C3A89}" type="pres">
      <dgm:prSet presAssocID="{D99FCF1E-E0B7-4F04-B1A2-FEDD2E3EF38E}" presName="textRect" presStyleLbl="revTx" presStyleIdx="0" presStyleCnt="5">
        <dgm:presLayoutVars>
          <dgm:chMax val="1"/>
          <dgm:chPref val="1"/>
        </dgm:presLayoutVars>
      </dgm:prSet>
      <dgm:spPr/>
    </dgm:pt>
    <dgm:pt modelId="{DCDBD740-EF03-4E5A-B6DA-4FF4AFDCC389}" type="pres">
      <dgm:prSet presAssocID="{54073C98-BD99-4DFE-99F5-F96B58F3F5BB}" presName="sibTrans" presStyleCnt="0"/>
      <dgm:spPr/>
    </dgm:pt>
    <dgm:pt modelId="{43AF2627-BF1E-490B-9272-5C34F2016988}" type="pres">
      <dgm:prSet presAssocID="{8FA1D210-6FC7-4499-AF64-3E5DF797FDD1}" presName="compNode" presStyleCnt="0"/>
      <dgm:spPr/>
    </dgm:pt>
    <dgm:pt modelId="{9B648FED-7E97-4EA0-BCC0-15FC46CDA033}" type="pres">
      <dgm:prSet presAssocID="{8FA1D210-6FC7-4499-AF64-3E5DF797FDD1}"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rain in head"/>
        </a:ext>
      </dgm:extLst>
    </dgm:pt>
    <dgm:pt modelId="{6F1C5893-F0F2-47F6-9014-3A67BE08C59B}" type="pres">
      <dgm:prSet presAssocID="{8FA1D210-6FC7-4499-AF64-3E5DF797FDD1}" presName="spaceRect" presStyleCnt="0"/>
      <dgm:spPr/>
    </dgm:pt>
    <dgm:pt modelId="{243F1F7B-2FF9-42AD-9B38-15DB626D9753}" type="pres">
      <dgm:prSet presAssocID="{8FA1D210-6FC7-4499-AF64-3E5DF797FDD1}" presName="textRect" presStyleLbl="revTx" presStyleIdx="1" presStyleCnt="5">
        <dgm:presLayoutVars>
          <dgm:chMax val="1"/>
          <dgm:chPref val="1"/>
        </dgm:presLayoutVars>
      </dgm:prSet>
      <dgm:spPr/>
    </dgm:pt>
    <dgm:pt modelId="{E02E8E89-5796-4C7D-A7F5-803116C892C5}" type="pres">
      <dgm:prSet presAssocID="{19F50349-6674-4DD3-81CF-B0C9B2FE6E52}" presName="sibTrans" presStyleCnt="0"/>
      <dgm:spPr/>
    </dgm:pt>
    <dgm:pt modelId="{81E6E4DD-638F-4113-BC10-C28F33811B83}" type="pres">
      <dgm:prSet presAssocID="{12C5C950-D896-4B64-B6A0-1D43926454A9}" presName="compNode" presStyleCnt="0"/>
      <dgm:spPr/>
    </dgm:pt>
    <dgm:pt modelId="{BABA8494-38BE-46DB-8042-25456F9E9FF8}" type="pres">
      <dgm:prSet presAssocID="{12C5C950-D896-4B64-B6A0-1D43926454A9}"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heckmark"/>
        </a:ext>
      </dgm:extLst>
    </dgm:pt>
    <dgm:pt modelId="{8CA0C5E7-DD99-4ABD-9AB9-7631175A8AAE}" type="pres">
      <dgm:prSet presAssocID="{12C5C950-D896-4B64-B6A0-1D43926454A9}" presName="spaceRect" presStyleCnt="0"/>
      <dgm:spPr/>
    </dgm:pt>
    <dgm:pt modelId="{AC3A5663-C12C-43CF-BDB6-D3BFEA8BEBC7}" type="pres">
      <dgm:prSet presAssocID="{12C5C950-D896-4B64-B6A0-1D43926454A9}" presName="textRect" presStyleLbl="revTx" presStyleIdx="2" presStyleCnt="5">
        <dgm:presLayoutVars>
          <dgm:chMax val="1"/>
          <dgm:chPref val="1"/>
        </dgm:presLayoutVars>
      </dgm:prSet>
      <dgm:spPr/>
    </dgm:pt>
    <dgm:pt modelId="{FD2A9409-7530-4C07-AD2B-7B50876BF2E7}" type="pres">
      <dgm:prSet presAssocID="{FF6BCF7B-0A89-4E90-861C-5D19A017FFD4}" presName="sibTrans" presStyleCnt="0"/>
      <dgm:spPr/>
    </dgm:pt>
    <dgm:pt modelId="{FF617A54-2888-4AEA-8613-F041A0A43DE7}" type="pres">
      <dgm:prSet presAssocID="{E318E2DF-D151-4280-BC1E-1B3AA859C6FD}" presName="compNode" presStyleCnt="0"/>
      <dgm:spPr/>
    </dgm:pt>
    <dgm:pt modelId="{61BB7B58-3A89-41A1-9A01-8039F2A5EA10}" type="pres">
      <dgm:prSet presAssocID="{E318E2DF-D151-4280-BC1E-1B3AA859C6FD}"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Lock"/>
        </a:ext>
      </dgm:extLst>
    </dgm:pt>
    <dgm:pt modelId="{168488FE-2263-4E15-AA00-70972FD44E8A}" type="pres">
      <dgm:prSet presAssocID="{E318E2DF-D151-4280-BC1E-1B3AA859C6FD}" presName="spaceRect" presStyleCnt="0"/>
      <dgm:spPr/>
    </dgm:pt>
    <dgm:pt modelId="{E4C9CF5D-0789-4A2E-8679-F91BFA2BFBB0}" type="pres">
      <dgm:prSet presAssocID="{E318E2DF-D151-4280-BC1E-1B3AA859C6FD}" presName="textRect" presStyleLbl="revTx" presStyleIdx="3" presStyleCnt="5">
        <dgm:presLayoutVars>
          <dgm:chMax val="1"/>
          <dgm:chPref val="1"/>
        </dgm:presLayoutVars>
      </dgm:prSet>
      <dgm:spPr/>
    </dgm:pt>
    <dgm:pt modelId="{35888112-E2AA-4FC8-AE92-D1193A420662}" type="pres">
      <dgm:prSet presAssocID="{DD3096C5-CD00-4017-A814-E8B4A43EB20C}" presName="sibTrans" presStyleCnt="0"/>
      <dgm:spPr/>
    </dgm:pt>
    <dgm:pt modelId="{6EFE8E52-4531-4C31-AD05-8415DAD6C948}" type="pres">
      <dgm:prSet presAssocID="{4614FE29-09F0-499C-964A-7079BAF6CA39}" presName="compNode" presStyleCnt="0"/>
      <dgm:spPr/>
    </dgm:pt>
    <dgm:pt modelId="{F73DBEF4-8C70-413E-8647-911C1655EFB1}" type="pres">
      <dgm:prSet presAssocID="{4614FE29-09F0-499C-964A-7079BAF6CA39}"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BasketballHoop"/>
        </a:ext>
      </dgm:extLst>
    </dgm:pt>
    <dgm:pt modelId="{B529D8D8-953E-4C67-84B5-9663C79313E5}" type="pres">
      <dgm:prSet presAssocID="{4614FE29-09F0-499C-964A-7079BAF6CA39}" presName="spaceRect" presStyleCnt="0"/>
      <dgm:spPr/>
    </dgm:pt>
    <dgm:pt modelId="{D226039E-EB24-4B8D-9560-44F69B58AFEF}" type="pres">
      <dgm:prSet presAssocID="{4614FE29-09F0-499C-964A-7079BAF6CA39}" presName="textRect" presStyleLbl="revTx" presStyleIdx="4" presStyleCnt="5">
        <dgm:presLayoutVars>
          <dgm:chMax val="1"/>
          <dgm:chPref val="1"/>
        </dgm:presLayoutVars>
      </dgm:prSet>
      <dgm:spPr/>
    </dgm:pt>
  </dgm:ptLst>
  <dgm:cxnLst>
    <dgm:cxn modelId="{AEC8DD02-8EFD-4B39-86FF-6014680E24D2}" srcId="{9A6AFB5B-87AF-473C-8949-FBBDE614102A}" destId="{12C5C950-D896-4B64-B6A0-1D43926454A9}" srcOrd="2" destOrd="0" parTransId="{47325D82-EC28-4EC0-87AF-FCAF0A73A3AD}" sibTransId="{FF6BCF7B-0A89-4E90-861C-5D19A017FFD4}"/>
    <dgm:cxn modelId="{71A91706-FB82-4566-ABF9-6090BB9C0EFE}" srcId="{9A6AFB5B-87AF-473C-8949-FBBDE614102A}" destId="{E318E2DF-D151-4280-BC1E-1B3AA859C6FD}" srcOrd="3" destOrd="0" parTransId="{FC115137-1836-4139-9692-171912E1EA4D}" sibTransId="{DD3096C5-CD00-4017-A814-E8B4A43EB20C}"/>
    <dgm:cxn modelId="{057AF220-D1AA-40AB-84F3-028D46F1CF03}" type="presOf" srcId="{12C5C950-D896-4B64-B6A0-1D43926454A9}" destId="{AC3A5663-C12C-43CF-BDB6-D3BFEA8BEBC7}" srcOrd="0" destOrd="0" presId="urn:microsoft.com/office/officeart/2018/2/layout/IconLabelList"/>
    <dgm:cxn modelId="{595AC13B-AF33-4A85-B9AE-8FD99B147693}" type="presOf" srcId="{4614FE29-09F0-499C-964A-7079BAF6CA39}" destId="{D226039E-EB24-4B8D-9560-44F69B58AFEF}" srcOrd="0" destOrd="0" presId="urn:microsoft.com/office/officeart/2018/2/layout/IconLabelList"/>
    <dgm:cxn modelId="{D4DD8C3F-A098-47E6-BA69-47B81F512442}" type="presOf" srcId="{E318E2DF-D151-4280-BC1E-1B3AA859C6FD}" destId="{E4C9CF5D-0789-4A2E-8679-F91BFA2BFBB0}" srcOrd="0" destOrd="0" presId="urn:microsoft.com/office/officeart/2018/2/layout/IconLabelList"/>
    <dgm:cxn modelId="{A363A862-748D-4947-8EE2-21CA9F8F06C7}" type="presOf" srcId="{D99FCF1E-E0B7-4F04-B1A2-FEDD2E3EF38E}" destId="{5F0AD50B-C359-4044-AE28-BD888E9C3A89}" srcOrd="0" destOrd="0" presId="urn:microsoft.com/office/officeart/2018/2/layout/IconLabelList"/>
    <dgm:cxn modelId="{F27D276E-2014-4AB1-AF67-EDB566F7BC81}" srcId="{9A6AFB5B-87AF-473C-8949-FBBDE614102A}" destId="{8FA1D210-6FC7-4499-AF64-3E5DF797FDD1}" srcOrd="1" destOrd="0" parTransId="{66B7B751-4652-418C-967B-B167BFBB84B1}" sibTransId="{19F50349-6674-4DD3-81CF-B0C9B2FE6E52}"/>
    <dgm:cxn modelId="{D10C0678-53FC-4EF9-9BD6-F2E4660F0FEB}" type="presOf" srcId="{9A6AFB5B-87AF-473C-8949-FBBDE614102A}" destId="{7C4E6714-EE26-46BC-9D59-5A9AADCDA006}" srcOrd="0" destOrd="0" presId="urn:microsoft.com/office/officeart/2018/2/layout/IconLabelList"/>
    <dgm:cxn modelId="{2F3248A3-1CBA-46DA-A6F2-A13FB9704E4C}" srcId="{9A6AFB5B-87AF-473C-8949-FBBDE614102A}" destId="{D99FCF1E-E0B7-4F04-B1A2-FEDD2E3EF38E}" srcOrd="0" destOrd="0" parTransId="{E48EB3AA-C76B-44F3-B250-16F74A28A372}" sibTransId="{54073C98-BD99-4DFE-99F5-F96B58F3F5BB}"/>
    <dgm:cxn modelId="{DC4A9CB3-019D-4721-B3D6-E81DCED1A1B3}" srcId="{9A6AFB5B-87AF-473C-8949-FBBDE614102A}" destId="{4614FE29-09F0-499C-964A-7079BAF6CA39}" srcOrd="4" destOrd="0" parTransId="{3A83260D-7225-4B66-ACFD-7887DC40D415}" sibTransId="{09D30245-F3E1-492D-A99A-2C3F03697F4E}"/>
    <dgm:cxn modelId="{AB7E48DD-C560-4458-A666-D815AD79BA7C}" type="presOf" srcId="{8FA1D210-6FC7-4499-AF64-3E5DF797FDD1}" destId="{243F1F7B-2FF9-42AD-9B38-15DB626D9753}" srcOrd="0" destOrd="0" presId="urn:microsoft.com/office/officeart/2018/2/layout/IconLabelList"/>
    <dgm:cxn modelId="{0A3BA80E-B747-4F14-B6EE-C8E05A35779D}" type="presParOf" srcId="{7C4E6714-EE26-46BC-9D59-5A9AADCDA006}" destId="{AC00CCAE-8147-49B0-93EE-D524E081C509}" srcOrd="0" destOrd="0" presId="urn:microsoft.com/office/officeart/2018/2/layout/IconLabelList"/>
    <dgm:cxn modelId="{44E0FC06-3EE7-45D9-B523-B9A846416196}" type="presParOf" srcId="{AC00CCAE-8147-49B0-93EE-D524E081C509}" destId="{6C944382-F0F4-4686-AAF8-50152F54D544}" srcOrd="0" destOrd="0" presId="urn:microsoft.com/office/officeart/2018/2/layout/IconLabelList"/>
    <dgm:cxn modelId="{60A90B6C-9240-4173-BB35-D389CABF72DE}" type="presParOf" srcId="{AC00CCAE-8147-49B0-93EE-D524E081C509}" destId="{999BEA5F-939D-4706-9E4A-7DE84AFE820C}" srcOrd="1" destOrd="0" presId="urn:microsoft.com/office/officeart/2018/2/layout/IconLabelList"/>
    <dgm:cxn modelId="{67F5EC57-5368-4934-97D8-CCC75D78F9AD}" type="presParOf" srcId="{AC00CCAE-8147-49B0-93EE-D524E081C509}" destId="{5F0AD50B-C359-4044-AE28-BD888E9C3A89}" srcOrd="2" destOrd="0" presId="urn:microsoft.com/office/officeart/2018/2/layout/IconLabelList"/>
    <dgm:cxn modelId="{86741349-7626-4266-BB36-EAB63EE418BE}" type="presParOf" srcId="{7C4E6714-EE26-46BC-9D59-5A9AADCDA006}" destId="{DCDBD740-EF03-4E5A-B6DA-4FF4AFDCC389}" srcOrd="1" destOrd="0" presId="urn:microsoft.com/office/officeart/2018/2/layout/IconLabelList"/>
    <dgm:cxn modelId="{8AC29A56-6DDD-4ECC-BCB4-1E3881052EA1}" type="presParOf" srcId="{7C4E6714-EE26-46BC-9D59-5A9AADCDA006}" destId="{43AF2627-BF1E-490B-9272-5C34F2016988}" srcOrd="2" destOrd="0" presId="urn:microsoft.com/office/officeart/2018/2/layout/IconLabelList"/>
    <dgm:cxn modelId="{269457B3-0665-433C-8F01-BD70C5547DA3}" type="presParOf" srcId="{43AF2627-BF1E-490B-9272-5C34F2016988}" destId="{9B648FED-7E97-4EA0-BCC0-15FC46CDA033}" srcOrd="0" destOrd="0" presId="urn:microsoft.com/office/officeart/2018/2/layout/IconLabelList"/>
    <dgm:cxn modelId="{4D3A9B78-586D-4A1E-83A6-6232D0947293}" type="presParOf" srcId="{43AF2627-BF1E-490B-9272-5C34F2016988}" destId="{6F1C5893-F0F2-47F6-9014-3A67BE08C59B}" srcOrd="1" destOrd="0" presId="urn:microsoft.com/office/officeart/2018/2/layout/IconLabelList"/>
    <dgm:cxn modelId="{A39B24C6-453E-402A-8D3D-A4CA4628D8C9}" type="presParOf" srcId="{43AF2627-BF1E-490B-9272-5C34F2016988}" destId="{243F1F7B-2FF9-42AD-9B38-15DB626D9753}" srcOrd="2" destOrd="0" presId="urn:microsoft.com/office/officeart/2018/2/layout/IconLabelList"/>
    <dgm:cxn modelId="{3F1808B1-2FC9-4141-AA76-DD15107F881B}" type="presParOf" srcId="{7C4E6714-EE26-46BC-9D59-5A9AADCDA006}" destId="{E02E8E89-5796-4C7D-A7F5-803116C892C5}" srcOrd="3" destOrd="0" presId="urn:microsoft.com/office/officeart/2018/2/layout/IconLabelList"/>
    <dgm:cxn modelId="{83E1D2D1-379B-46BC-8162-1059C119AB15}" type="presParOf" srcId="{7C4E6714-EE26-46BC-9D59-5A9AADCDA006}" destId="{81E6E4DD-638F-4113-BC10-C28F33811B83}" srcOrd="4" destOrd="0" presId="urn:microsoft.com/office/officeart/2018/2/layout/IconLabelList"/>
    <dgm:cxn modelId="{4851EAF9-203F-4FC2-88A7-B7C5E11AAFCC}" type="presParOf" srcId="{81E6E4DD-638F-4113-BC10-C28F33811B83}" destId="{BABA8494-38BE-46DB-8042-25456F9E9FF8}" srcOrd="0" destOrd="0" presId="urn:microsoft.com/office/officeart/2018/2/layout/IconLabelList"/>
    <dgm:cxn modelId="{965E4DEF-66D4-49DC-BBDD-290CC5E98A93}" type="presParOf" srcId="{81E6E4DD-638F-4113-BC10-C28F33811B83}" destId="{8CA0C5E7-DD99-4ABD-9AB9-7631175A8AAE}" srcOrd="1" destOrd="0" presId="urn:microsoft.com/office/officeart/2018/2/layout/IconLabelList"/>
    <dgm:cxn modelId="{99714BD9-5A13-4E09-BED9-74499EFC2345}" type="presParOf" srcId="{81E6E4DD-638F-4113-BC10-C28F33811B83}" destId="{AC3A5663-C12C-43CF-BDB6-D3BFEA8BEBC7}" srcOrd="2" destOrd="0" presId="urn:microsoft.com/office/officeart/2018/2/layout/IconLabelList"/>
    <dgm:cxn modelId="{C784176B-C5CA-4869-A6C7-74370B8FBD72}" type="presParOf" srcId="{7C4E6714-EE26-46BC-9D59-5A9AADCDA006}" destId="{FD2A9409-7530-4C07-AD2B-7B50876BF2E7}" srcOrd="5" destOrd="0" presId="urn:microsoft.com/office/officeart/2018/2/layout/IconLabelList"/>
    <dgm:cxn modelId="{50D22A67-5D4E-428A-9157-87FFF3E849A0}" type="presParOf" srcId="{7C4E6714-EE26-46BC-9D59-5A9AADCDA006}" destId="{FF617A54-2888-4AEA-8613-F041A0A43DE7}" srcOrd="6" destOrd="0" presId="urn:microsoft.com/office/officeart/2018/2/layout/IconLabelList"/>
    <dgm:cxn modelId="{AAE7EEA7-E5CC-40F6-A8A3-ADD0457BED54}" type="presParOf" srcId="{FF617A54-2888-4AEA-8613-F041A0A43DE7}" destId="{61BB7B58-3A89-41A1-9A01-8039F2A5EA10}" srcOrd="0" destOrd="0" presId="urn:microsoft.com/office/officeart/2018/2/layout/IconLabelList"/>
    <dgm:cxn modelId="{6C522077-615A-4F0A-ADEA-9C442EB014DC}" type="presParOf" srcId="{FF617A54-2888-4AEA-8613-F041A0A43DE7}" destId="{168488FE-2263-4E15-AA00-70972FD44E8A}" srcOrd="1" destOrd="0" presId="urn:microsoft.com/office/officeart/2018/2/layout/IconLabelList"/>
    <dgm:cxn modelId="{BB20D70F-1349-4CF5-A85B-E2A6788D4EEF}" type="presParOf" srcId="{FF617A54-2888-4AEA-8613-F041A0A43DE7}" destId="{E4C9CF5D-0789-4A2E-8679-F91BFA2BFBB0}" srcOrd="2" destOrd="0" presId="urn:microsoft.com/office/officeart/2018/2/layout/IconLabelList"/>
    <dgm:cxn modelId="{37C3E878-5EF8-4349-B06D-AF257B5C8F09}" type="presParOf" srcId="{7C4E6714-EE26-46BC-9D59-5A9AADCDA006}" destId="{35888112-E2AA-4FC8-AE92-D1193A420662}" srcOrd="7" destOrd="0" presId="urn:microsoft.com/office/officeart/2018/2/layout/IconLabelList"/>
    <dgm:cxn modelId="{82939865-FF43-4DFC-9FF5-183E535F92D7}" type="presParOf" srcId="{7C4E6714-EE26-46BC-9D59-5A9AADCDA006}" destId="{6EFE8E52-4531-4C31-AD05-8415DAD6C948}" srcOrd="8" destOrd="0" presId="urn:microsoft.com/office/officeart/2018/2/layout/IconLabelList"/>
    <dgm:cxn modelId="{7BF19D8F-A417-40AD-85D5-0C6A80B2E87F}" type="presParOf" srcId="{6EFE8E52-4531-4C31-AD05-8415DAD6C948}" destId="{F73DBEF4-8C70-413E-8647-911C1655EFB1}" srcOrd="0" destOrd="0" presId="urn:microsoft.com/office/officeart/2018/2/layout/IconLabelList"/>
    <dgm:cxn modelId="{4A3B7D88-52D0-464D-B791-822063EFFB73}" type="presParOf" srcId="{6EFE8E52-4531-4C31-AD05-8415DAD6C948}" destId="{B529D8D8-953E-4C67-84B5-9663C79313E5}" srcOrd="1" destOrd="0" presId="urn:microsoft.com/office/officeart/2018/2/layout/IconLabelList"/>
    <dgm:cxn modelId="{EB4B40E9-96B6-4CBD-9BD7-11EC5CFA22CC}" type="presParOf" srcId="{6EFE8E52-4531-4C31-AD05-8415DAD6C948}" destId="{D226039E-EB24-4B8D-9560-44F69B58AFEF}"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87BCC16-3596-4D3A-B5D6-A3CF907810A1}" type="doc">
      <dgm:prSet loTypeId="urn:microsoft.com/office/officeart/2018/5/layout/IconLeaf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15FCE2C1-8D92-4B91-B819-034FE0CD4156}">
      <dgm:prSet/>
      <dgm:spPr/>
      <dgm:t>
        <a:bodyPr/>
        <a:lstStyle/>
        <a:p>
          <a:pPr>
            <a:defRPr cap="all"/>
          </a:pPr>
          <a:r>
            <a:rPr lang="en-GB" b="1" dirty="0">
              <a:solidFill>
                <a:srgbClr val="FF0000"/>
              </a:solidFill>
            </a:rPr>
            <a:t>True</a:t>
          </a:r>
          <a:endParaRPr lang="en-US" b="1" dirty="0">
            <a:solidFill>
              <a:srgbClr val="FF0000"/>
            </a:solidFill>
          </a:endParaRPr>
        </a:p>
      </dgm:t>
    </dgm:pt>
    <dgm:pt modelId="{BBD2C27F-E857-4C8F-BF99-82AF7D1324CA}" type="parTrans" cxnId="{787C7E26-79F1-49E4-9609-DAA14DA7C6C9}">
      <dgm:prSet/>
      <dgm:spPr/>
      <dgm:t>
        <a:bodyPr/>
        <a:lstStyle/>
        <a:p>
          <a:endParaRPr lang="en-US"/>
        </a:p>
      </dgm:t>
    </dgm:pt>
    <dgm:pt modelId="{8918058C-4BF6-4413-B013-C94A0B6532CD}" type="sibTrans" cxnId="{787C7E26-79F1-49E4-9609-DAA14DA7C6C9}">
      <dgm:prSet/>
      <dgm:spPr/>
      <dgm:t>
        <a:bodyPr/>
        <a:lstStyle/>
        <a:p>
          <a:endParaRPr lang="en-US"/>
        </a:p>
      </dgm:t>
    </dgm:pt>
    <dgm:pt modelId="{01F36CA5-3EFE-41CF-90F1-7B55F7C87962}">
      <dgm:prSet/>
      <dgm:spPr/>
      <dgm:t>
        <a:bodyPr/>
        <a:lstStyle/>
        <a:p>
          <a:pPr>
            <a:defRPr cap="all"/>
          </a:pPr>
          <a:r>
            <a:rPr lang="en-GB"/>
            <a:t>False</a:t>
          </a:r>
          <a:endParaRPr lang="en-US"/>
        </a:p>
      </dgm:t>
    </dgm:pt>
    <dgm:pt modelId="{DBEEDB5C-CEEC-4A01-BCCC-55484465BCD3}" type="parTrans" cxnId="{5A5613C7-3051-4458-93C0-698B083AF2F1}">
      <dgm:prSet/>
      <dgm:spPr/>
      <dgm:t>
        <a:bodyPr/>
        <a:lstStyle/>
        <a:p>
          <a:endParaRPr lang="en-US"/>
        </a:p>
      </dgm:t>
    </dgm:pt>
    <dgm:pt modelId="{0D5F42EC-6028-4512-AA5A-0D95B3BE4FCB}" type="sibTrans" cxnId="{5A5613C7-3051-4458-93C0-698B083AF2F1}">
      <dgm:prSet/>
      <dgm:spPr/>
      <dgm:t>
        <a:bodyPr/>
        <a:lstStyle/>
        <a:p>
          <a:endParaRPr lang="en-US"/>
        </a:p>
      </dgm:t>
    </dgm:pt>
    <dgm:pt modelId="{FD0BAD8D-132A-4C07-8334-96D3008EF486}" type="pres">
      <dgm:prSet presAssocID="{587BCC16-3596-4D3A-B5D6-A3CF907810A1}" presName="root" presStyleCnt="0">
        <dgm:presLayoutVars>
          <dgm:dir/>
          <dgm:resizeHandles val="exact"/>
        </dgm:presLayoutVars>
      </dgm:prSet>
      <dgm:spPr/>
    </dgm:pt>
    <dgm:pt modelId="{7B5280C1-C692-4203-BD36-376036A53BE1}" type="pres">
      <dgm:prSet presAssocID="{15FCE2C1-8D92-4B91-B819-034FE0CD4156}" presName="compNode" presStyleCnt="0"/>
      <dgm:spPr/>
    </dgm:pt>
    <dgm:pt modelId="{816B8578-C7E8-4522-BABA-08AFC079A6B2}" type="pres">
      <dgm:prSet presAssocID="{15FCE2C1-8D92-4B91-B819-034FE0CD4156}" presName="iconBgRect" presStyleLbl="bgShp" presStyleIdx="0" presStyleCnt="2"/>
      <dgm:spPr>
        <a:prstGeom prst="round2DiagRect">
          <a:avLst>
            <a:gd name="adj1" fmla="val 29727"/>
            <a:gd name="adj2" fmla="val 0"/>
          </a:avLst>
        </a:prstGeom>
      </dgm:spPr>
    </dgm:pt>
    <dgm:pt modelId="{57030A6F-CC2E-4653-BD3F-0241ED7DF779}" type="pres">
      <dgm:prSet presAssocID="{15FCE2C1-8D92-4B91-B819-034FE0CD4156}"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heckmark"/>
        </a:ext>
      </dgm:extLst>
    </dgm:pt>
    <dgm:pt modelId="{4E512E55-9BFF-40BC-901E-4D3B8EB73C99}" type="pres">
      <dgm:prSet presAssocID="{15FCE2C1-8D92-4B91-B819-034FE0CD4156}" presName="spaceRect" presStyleCnt="0"/>
      <dgm:spPr/>
    </dgm:pt>
    <dgm:pt modelId="{27145969-9770-4456-8CE1-65142BB60F7B}" type="pres">
      <dgm:prSet presAssocID="{15FCE2C1-8D92-4B91-B819-034FE0CD4156}" presName="textRect" presStyleLbl="revTx" presStyleIdx="0" presStyleCnt="2">
        <dgm:presLayoutVars>
          <dgm:chMax val="1"/>
          <dgm:chPref val="1"/>
        </dgm:presLayoutVars>
      </dgm:prSet>
      <dgm:spPr/>
    </dgm:pt>
    <dgm:pt modelId="{3124CCB5-05EB-4BB5-BEA2-78C7A99431E3}" type="pres">
      <dgm:prSet presAssocID="{8918058C-4BF6-4413-B013-C94A0B6532CD}" presName="sibTrans" presStyleCnt="0"/>
      <dgm:spPr/>
    </dgm:pt>
    <dgm:pt modelId="{11C94008-9890-40A2-9201-CDF4E8B0C2F1}" type="pres">
      <dgm:prSet presAssocID="{01F36CA5-3EFE-41CF-90F1-7B55F7C87962}" presName="compNode" presStyleCnt="0"/>
      <dgm:spPr/>
    </dgm:pt>
    <dgm:pt modelId="{CDB9F155-2DE9-4EC1-B602-40A44D2EFC27}" type="pres">
      <dgm:prSet presAssocID="{01F36CA5-3EFE-41CF-90F1-7B55F7C87962}" presName="iconBgRect" presStyleLbl="bgShp" presStyleIdx="1" presStyleCnt="2"/>
      <dgm:spPr>
        <a:prstGeom prst="round2DiagRect">
          <a:avLst>
            <a:gd name="adj1" fmla="val 29727"/>
            <a:gd name="adj2" fmla="val 0"/>
          </a:avLst>
        </a:prstGeom>
      </dgm:spPr>
    </dgm:pt>
    <dgm:pt modelId="{984A0F0E-D024-40B4-9F74-1120D0351330}" type="pres">
      <dgm:prSet presAssocID="{01F36CA5-3EFE-41CF-90F1-7B55F7C87962}"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lose"/>
        </a:ext>
      </dgm:extLst>
    </dgm:pt>
    <dgm:pt modelId="{D3D987FB-1DBE-4F6B-A143-0755FEF4B0B4}" type="pres">
      <dgm:prSet presAssocID="{01F36CA5-3EFE-41CF-90F1-7B55F7C87962}" presName="spaceRect" presStyleCnt="0"/>
      <dgm:spPr/>
    </dgm:pt>
    <dgm:pt modelId="{B86A0FEA-F5A4-4BD8-8B6A-9A421D02879C}" type="pres">
      <dgm:prSet presAssocID="{01F36CA5-3EFE-41CF-90F1-7B55F7C87962}" presName="textRect" presStyleLbl="revTx" presStyleIdx="1" presStyleCnt="2">
        <dgm:presLayoutVars>
          <dgm:chMax val="1"/>
          <dgm:chPref val="1"/>
        </dgm:presLayoutVars>
      </dgm:prSet>
      <dgm:spPr/>
    </dgm:pt>
  </dgm:ptLst>
  <dgm:cxnLst>
    <dgm:cxn modelId="{7A16D808-D5DD-421F-A080-429FE549B027}" type="presOf" srcId="{587BCC16-3596-4D3A-B5D6-A3CF907810A1}" destId="{FD0BAD8D-132A-4C07-8334-96D3008EF486}" srcOrd="0" destOrd="0" presId="urn:microsoft.com/office/officeart/2018/5/layout/IconLeafLabelList"/>
    <dgm:cxn modelId="{787C7E26-79F1-49E4-9609-DAA14DA7C6C9}" srcId="{587BCC16-3596-4D3A-B5D6-A3CF907810A1}" destId="{15FCE2C1-8D92-4B91-B819-034FE0CD4156}" srcOrd="0" destOrd="0" parTransId="{BBD2C27F-E857-4C8F-BF99-82AF7D1324CA}" sibTransId="{8918058C-4BF6-4413-B013-C94A0B6532CD}"/>
    <dgm:cxn modelId="{1C60BA5A-3B6A-4500-A298-341796A95F5C}" type="presOf" srcId="{01F36CA5-3EFE-41CF-90F1-7B55F7C87962}" destId="{B86A0FEA-F5A4-4BD8-8B6A-9A421D02879C}" srcOrd="0" destOrd="0" presId="urn:microsoft.com/office/officeart/2018/5/layout/IconLeafLabelList"/>
    <dgm:cxn modelId="{304A258F-2381-4725-B8C0-E137E5F9A1C4}" type="presOf" srcId="{15FCE2C1-8D92-4B91-B819-034FE0CD4156}" destId="{27145969-9770-4456-8CE1-65142BB60F7B}" srcOrd="0" destOrd="0" presId="urn:microsoft.com/office/officeart/2018/5/layout/IconLeafLabelList"/>
    <dgm:cxn modelId="{5A5613C7-3051-4458-93C0-698B083AF2F1}" srcId="{587BCC16-3596-4D3A-B5D6-A3CF907810A1}" destId="{01F36CA5-3EFE-41CF-90F1-7B55F7C87962}" srcOrd="1" destOrd="0" parTransId="{DBEEDB5C-CEEC-4A01-BCCC-55484465BCD3}" sibTransId="{0D5F42EC-6028-4512-AA5A-0D95B3BE4FCB}"/>
    <dgm:cxn modelId="{813E37E0-7F69-4991-B19C-70F54E38075C}" type="presParOf" srcId="{FD0BAD8D-132A-4C07-8334-96D3008EF486}" destId="{7B5280C1-C692-4203-BD36-376036A53BE1}" srcOrd="0" destOrd="0" presId="urn:microsoft.com/office/officeart/2018/5/layout/IconLeafLabelList"/>
    <dgm:cxn modelId="{FE69E8A3-8B0B-4148-B7B1-C753C3397562}" type="presParOf" srcId="{7B5280C1-C692-4203-BD36-376036A53BE1}" destId="{816B8578-C7E8-4522-BABA-08AFC079A6B2}" srcOrd="0" destOrd="0" presId="urn:microsoft.com/office/officeart/2018/5/layout/IconLeafLabelList"/>
    <dgm:cxn modelId="{97E99CAC-A7F7-4CDC-9421-1AE6105F4D89}" type="presParOf" srcId="{7B5280C1-C692-4203-BD36-376036A53BE1}" destId="{57030A6F-CC2E-4653-BD3F-0241ED7DF779}" srcOrd="1" destOrd="0" presId="urn:microsoft.com/office/officeart/2018/5/layout/IconLeafLabelList"/>
    <dgm:cxn modelId="{B7884D1E-270A-47A0-9DEB-2AC8897B5C28}" type="presParOf" srcId="{7B5280C1-C692-4203-BD36-376036A53BE1}" destId="{4E512E55-9BFF-40BC-901E-4D3B8EB73C99}" srcOrd="2" destOrd="0" presId="urn:microsoft.com/office/officeart/2018/5/layout/IconLeafLabelList"/>
    <dgm:cxn modelId="{10CF7EB7-1589-4454-9D80-7194ED135B0D}" type="presParOf" srcId="{7B5280C1-C692-4203-BD36-376036A53BE1}" destId="{27145969-9770-4456-8CE1-65142BB60F7B}" srcOrd="3" destOrd="0" presId="urn:microsoft.com/office/officeart/2018/5/layout/IconLeafLabelList"/>
    <dgm:cxn modelId="{AC80EB88-EAE9-437D-8599-2CF0CFFFDEFB}" type="presParOf" srcId="{FD0BAD8D-132A-4C07-8334-96D3008EF486}" destId="{3124CCB5-05EB-4BB5-BEA2-78C7A99431E3}" srcOrd="1" destOrd="0" presId="urn:microsoft.com/office/officeart/2018/5/layout/IconLeafLabelList"/>
    <dgm:cxn modelId="{208EAF2B-1160-482E-BBE5-8CA8F663AED5}" type="presParOf" srcId="{FD0BAD8D-132A-4C07-8334-96D3008EF486}" destId="{11C94008-9890-40A2-9201-CDF4E8B0C2F1}" srcOrd="2" destOrd="0" presId="urn:microsoft.com/office/officeart/2018/5/layout/IconLeafLabelList"/>
    <dgm:cxn modelId="{BB3FCA58-16A0-4E90-AA61-9FC6D4CBF84E}" type="presParOf" srcId="{11C94008-9890-40A2-9201-CDF4E8B0C2F1}" destId="{CDB9F155-2DE9-4EC1-B602-40A44D2EFC27}" srcOrd="0" destOrd="0" presId="urn:microsoft.com/office/officeart/2018/5/layout/IconLeafLabelList"/>
    <dgm:cxn modelId="{922EFF32-0C34-4F10-8BA3-4C746530240C}" type="presParOf" srcId="{11C94008-9890-40A2-9201-CDF4E8B0C2F1}" destId="{984A0F0E-D024-40B4-9F74-1120D0351330}" srcOrd="1" destOrd="0" presId="urn:microsoft.com/office/officeart/2018/5/layout/IconLeafLabelList"/>
    <dgm:cxn modelId="{3728FF6B-332E-49F2-9CE1-F96E6AC9A2BD}" type="presParOf" srcId="{11C94008-9890-40A2-9201-CDF4E8B0C2F1}" destId="{D3D987FB-1DBE-4F6B-A143-0755FEF4B0B4}" srcOrd="2" destOrd="0" presId="urn:microsoft.com/office/officeart/2018/5/layout/IconLeafLabelList"/>
    <dgm:cxn modelId="{F85E8602-0384-438B-A65C-EB5FB6759B81}" type="presParOf" srcId="{11C94008-9890-40A2-9201-CDF4E8B0C2F1}" destId="{B86A0FEA-F5A4-4BD8-8B6A-9A421D02879C}" srcOrd="3" destOrd="0" presId="urn:microsoft.com/office/officeart/2018/5/layout/IconLeaf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4734807-3EBC-4320-A82F-A551D5ED179E}" type="doc">
      <dgm:prSet loTypeId="urn:microsoft.com/office/officeart/2018/2/layout/IconCircleList" loCatId="icon" qsTypeId="urn:microsoft.com/office/officeart/2005/8/quickstyle/simple1" qsCatId="simple" csTypeId="urn:microsoft.com/office/officeart/2018/5/colors/Iconchunking_neutralbg_colorful1" csCatId="colorful" phldr="1"/>
      <dgm:spPr/>
      <dgm:t>
        <a:bodyPr/>
        <a:lstStyle/>
        <a:p>
          <a:endParaRPr lang="en-US"/>
        </a:p>
      </dgm:t>
    </dgm:pt>
    <dgm:pt modelId="{492F1927-F8E7-4A02-B197-E0E3FAE5978A}">
      <dgm:prSet/>
      <dgm:spPr/>
      <dgm:t>
        <a:bodyPr/>
        <a:lstStyle/>
        <a:p>
          <a:r>
            <a:rPr lang="en-GB"/>
            <a:t>SAP HANA's costs increase with effective management of large data sets</a:t>
          </a:r>
          <a:endParaRPr lang="en-US"/>
        </a:p>
      </dgm:t>
    </dgm:pt>
    <dgm:pt modelId="{9AF81CF1-8F9D-4869-8391-7AF105B192FC}" type="parTrans" cxnId="{A899F9A0-945C-49CC-A07E-182FE15C095F}">
      <dgm:prSet/>
      <dgm:spPr/>
      <dgm:t>
        <a:bodyPr/>
        <a:lstStyle/>
        <a:p>
          <a:endParaRPr lang="en-US"/>
        </a:p>
      </dgm:t>
    </dgm:pt>
    <dgm:pt modelId="{E1EFA763-272E-4551-BD57-21ECC4D69B5C}" type="sibTrans" cxnId="{A899F9A0-945C-49CC-A07E-182FE15C095F}">
      <dgm:prSet/>
      <dgm:spPr/>
      <dgm:t>
        <a:bodyPr/>
        <a:lstStyle/>
        <a:p>
          <a:endParaRPr lang="en-US"/>
        </a:p>
      </dgm:t>
    </dgm:pt>
    <dgm:pt modelId="{56841F72-DD8B-4D4D-AAD2-BFEC99A7FB58}">
      <dgm:prSet/>
      <dgm:spPr/>
      <dgm:t>
        <a:bodyPr/>
        <a:lstStyle/>
        <a:p>
          <a:r>
            <a:rPr lang="en-GB" b="1" dirty="0">
              <a:solidFill>
                <a:srgbClr val="FF0000"/>
              </a:solidFill>
            </a:rPr>
            <a:t>SAP HANA provides simplified application architectures and IT landscapes with minimal data movements</a:t>
          </a:r>
          <a:endParaRPr lang="en-US" b="1" dirty="0">
            <a:solidFill>
              <a:srgbClr val="FF0000"/>
            </a:solidFill>
          </a:endParaRPr>
        </a:p>
      </dgm:t>
    </dgm:pt>
    <dgm:pt modelId="{DD8C3D57-2052-4C19-8748-C180D20D387E}" type="parTrans" cxnId="{DD31FAD7-721F-4153-A03D-243B3F66BF95}">
      <dgm:prSet/>
      <dgm:spPr/>
      <dgm:t>
        <a:bodyPr/>
        <a:lstStyle/>
        <a:p>
          <a:endParaRPr lang="en-US"/>
        </a:p>
      </dgm:t>
    </dgm:pt>
    <dgm:pt modelId="{F1893BAB-304F-4D30-87E4-D3DA9E286859}" type="sibTrans" cxnId="{DD31FAD7-721F-4153-A03D-243B3F66BF95}">
      <dgm:prSet/>
      <dgm:spPr/>
      <dgm:t>
        <a:bodyPr/>
        <a:lstStyle/>
        <a:p>
          <a:endParaRPr lang="en-US"/>
        </a:p>
      </dgm:t>
    </dgm:pt>
    <dgm:pt modelId="{AA5D00B3-A37B-4790-B71C-54F5D7D32E7A}">
      <dgm:prSet/>
      <dgm:spPr/>
      <dgm:t>
        <a:bodyPr/>
        <a:lstStyle/>
        <a:p>
          <a:r>
            <a:rPr lang="en-GB" b="1" dirty="0">
              <a:solidFill>
                <a:srgbClr val="FF0000"/>
              </a:solidFill>
            </a:rPr>
            <a:t>Faster time to value by designing and building virtually for immediate business results</a:t>
          </a:r>
          <a:endParaRPr lang="en-US" b="1" dirty="0">
            <a:solidFill>
              <a:srgbClr val="FF0000"/>
            </a:solidFill>
          </a:endParaRPr>
        </a:p>
      </dgm:t>
    </dgm:pt>
    <dgm:pt modelId="{BDDC851A-CB74-4F0E-8BEB-244B09C04CE0}" type="parTrans" cxnId="{D7264247-F50B-473D-A3B4-7EC1B31D3273}">
      <dgm:prSet/>
      <dgm:spPr/>
      <dgm:t>
        <a:bodyPr/>
        <a:lstStyle/>
        <a:p>
          <a:endParaRPr lang="en-US"/>
        </a:p>
      </dgm:t>
    </dgm:pt>
    <dgm:pt modelId="{2ABC08C4-E85E-4267-84B6-53CCA9BD589D}" type="sibTrans" cxnId="{D7264247-F50B-473D-A3B4-7EC1B31D3273}">
      <dgm:prSet/>
      <dgm:spPr/>
      <dgm:t>
        <a:bodyPr/>
        <a:lstStyle/>
        <a:p>
          <a:endParaRPr lang="en-US"/>
        </a:p>
      </dgm:t>
    </dgm:pt>
    <dgm:pt modelId="{8B3942BB-9B41-4FB3-A2E6-76AB85C0DA6C}">
      <dgm:prSet/>
      <dgm:spPr/>
      <dgm:t>
        <a:bodyPr/>
        <a:lstStyle/>
        <a:p>
          <a:r>
            <a:rPr lang="en-GB" b="1" dirty="0">
              <a:solidFill>
                <a:srgbClr val="FF0000"/>
              </a:solidFill>
            </a:rPr>
            <a:t>SAP HANA offers high performance and reliable operations for traditional and new applications</a:t>
          </a:r>
          <a:endParaRPr lang="en-US" b="1" dirty="0">
            <a:solidFill>
              <a:srgbClr val="FF0000"/>
            </a:solidFill>
          </a:endParaRPr>
        </a:p>
      </dgm:t>
    </dgm:pt>
    <dgm:pt modelId="{7E461634-9E92-4FC8-8F62-1B627EC1FBBC}" type="parTrans" cxnId="{D0390CB1-039B-4C73-8FC7-04E2A37F1D06}">
      <dgm:prSet/>
      <dgm:spPr/>
      <dgm:t>
        <a:bodyPr/>
        <a:lstStyle/>
        <a:p>
          <a:endParaRPr lang="en-US"/>
        </a:p>
      </dgm:t>
    </dgm:pt>
    <dgm:pt modelId="{5E8B805D-C9BF-4ACD-B97A-647223ECD532}" type="sibTrans" cxnId="{D0390CB1-039B-4C73-8FC7-04E2A37F1D06}">
      <dgm:prSet/>
      <dgm:spPr/>
      <dgm:t>
        <a:bodyPr/>
        <a:lstStyle/>
        <a:p>
          <a:endParaRPr lang="en-US"/>
        </a:p>
      </dgm:t>
    </dgm:pt>
    <dgm:pt modelId="{13D69134-1048-4304-86FD-805331F014B4}" type="pres">
      <dgm:prSet presAssocID="{34734807-3EBC-4320-A82F-A551D5ED179E}" presName="root" presStyleCnt="0">
        <dgm:presLayoutVars>
          <dgm:dir/>
          <dgm:resizeHandles val="exact"/>
        </dgm:presLayoutVars>
      </dgm:prSet>
      <dgm:spPr/>
    </dgm:pt>
    <dgm:pt modelId="{AA3B9A68-C039-413B-B7D5-42FEA15C7A81}" type="pres">
      <dgm:prSet presAssocID="{34734807-3EBC-4320-A82F-A551D5ED179E}" presName="container" presStyleCnt="0">
        <dgm:presLayoutVars>
          <dgm:dir/>
          <dgm:resizeHandles val="exact"/>
        </dgm:presLayoutVars>
      </dgm:prSet>
      <dgm:spPr/>
    </dgm:pt>
    <dgm:pt modelId="{F39C200A-59E3-4671-9F43-60B8D1E01B32}" type="pres">
      <dgm:prSet presAssocID="{492F1927-F8E7-4A02-B197-E0E3FAE5978A}" presName="compNode" presStyleCnt="0"/>
      <dgm:spPr/>
    </dgm:pt>
    <dgm:pt modelId="{F74321A6-E6FB-44F3-9C93-E064F21D03DC}" type="pres">
      <dgm:prSet presAssocID="{492F1927-F8E7-4A02-B197-E0E3FAE5978A}" presName="iconBgRect" presStyleLbl="bgShp" presStyleIdx="0" presStyleCnt="4"/>
      <dgm:spPr/>
    </dgm:pt>
    <dgm:pt modelId="{2098B964-355B-45C0-A259-EA7993D2171E}" type="pres">
      <dgm:prSet presAssocID="{492F1927-F8E7-4A02-B197-E0E3FAE5978A}"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Database"/>
        </a:ext>
      </dgm:extLst>
    </dgm:pt>
    <dgm:pt modelId="{FF8AC066-0011-4618-B300-7B93DA996B31}" type="pres">
      <dgm:prSet presAssocID="{492F1927-F8E7-4A02-B197-E0E3FAE5978A}" presName="spaceRect" presStyleCnt="0"/>
      <dgm:spPr/>
    </dgm:pt>
    <dgm:pt modelId="{3B4DC922-75E2-451A-A0B2-0B51DBC78412}" type="pres">
      <dgm:prSet presAssocID="{492F1927-F8E7-4A02-B197-E0E3FAE5978A}" presName="textRect" presStyleLbl="revTx" presStyleIdx="0" presStyleCnt="4">
        <dgm:presLayoutVars>
          <dgm:chMax val="1"/>
          <dgm:chPref val="1"/>
        </dgm:presLayoutVars>
      </dgm:prSet>
      <dgm:spPr/>
    </dgm:pt>
    <dgm:pt modelId="{D4A649A5-E7E1-4AD1-8C53-54C6BCACE752}" type="pres">
      <dgm:prSet presAssocID="{E1EFA763-272E-4551-BD57-21ECC4D69B5C}" presName="sibTrans" presStyleLbl="sibTrans2D1" presStyleIdx="0" presStyleCnt="0"/>
      <dgm:spPr/>
    </dgm:pt>
    <dgm:pt modelId="{CCE9B032-72BB-4F33-98DF-84660413ABD2}" type="pres">
      <dgm:prSet presAssocID="{56841F72-DD8B-4D4D-AAD2-BFEC99A7FB58}" presName="compNode" presStyleCnt="0"/>
      <dgm:spPr/>
    </dgm:pt>
    <dgm:pt modelId="{5866348E-FC0F-41D0-A8FB-A9A94BC60260}" type="pres">
      <dgm:prSet presAssocID="{56841F72-DD8B-4D4D-AAD2-BFEC99A7FB58}" presName="iconBgRect" presStyleLbl="bgShp" presStyleIdx="1" presStyleCnt="4"/>
      <dgm:spPr/>
    </dgm:pt>
    <dgm:pt modelId="{44163A88-6DAB-45EB-A506-7A6190A135CC}" type="pres">
      <dgm:prSet presAssocID="{56841F72-DD8B-4D4D-AAD2-BFEC99A7FB58}"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Gears"/>
        </a:ext>
      </dgm:extLst>
    </dgm:pt>
    <dgm:pt modelId="{B44CDFE5-8D89-4076-B6C2-7EBB604D5F1E}" type="pres">
      <dgm:prSet presAssocID="{56841F72-DD8B-4D4D-AAD2-BFEC99A7FB58}" presName="spaceRect" presStyleCnt="0"/>
      <dgm:spPr/>
    </dgm:pt>
    <dgm:pt modelId="{BFBC1A7D-8865-4700-89D4-C7C11092E67A}" type="pres">
      <dgm:prSet presAssocID="{56841F72-DD8B-4D4D-AAD2-BFEC99A7FB58}" presName="textRect" presStyleLbl="revTx" presStyleIdx="1" presStyleCnt="4">
        <dgm:presLayoutVars>
          <dgm:chMax val="1"/>
          <dgm:chPref val="1"/>
        </dgm:presLayoutVars>
      </dgm:prSet>
      <dgm:spPr/>
    </dgm:pt>
    <dgm:pt modelId="{B715559F-C3FA-44A0-A378-3C82C3DD3F38}" type="pres">
      <dgm:prSet presAssocID="{F1893BAB-304F-4D30-87E4-D3DA9E286859}" presName="sibTrans" presStyleLbl="sibTrans2D1" presStyleIdx="0" presStyleCnt="0"/>
      <dgm:spPr/>
    </dgm:pt>
    <dgm:pt modelId="{CC145D94-8662-4203-B63F-467063850361}" type="pres">
      <dgm:prSet presAssocID="{AA5D00B3-A37B-4790-B71C-54F5D7D32E7A}" presName="compNode" presStyleCnt="0"/>
      <dgm:spPr/>
    </dgm:pt>
    <dgm:pt modelId="{B6928192-4E12-4594-AE84-401023CEEADC}" type="pres">
      <dgm:prSet presAssocID="{AA5D00B3-A37B-4790-B71C-54F5D7D32E7A}" presName="iconBgRect" presStyleLbl="bgShp" presStyleIdx="2" presStyleCnt="4"/>
      <dgm:spPr/>
    </dgm:pt>
    <dgm:pt modelId="{B6E14C12-0249-4E4B-B2D3-D699A7A0364C}" type="pres">
      <dgm:prSet presAssocID="{AA5D00B3-A37B-4790-B71C-54F5D7D32E7A}"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Bar Graph with Upward Trend"/>
        </a:ext>
      </dgm:extLst>
    </dgm:pt>
    <dgm:pt modelId="{408F473F-F55E-46BE-8D73-4C9F2DB05F45}" type="pres">
      <dgm:prSet presAssocID="{AA5D00B3-A37B-4790-B71C-54F5D7D32E7A}" presName="spaceRect" presStyleCnt="0"/>
      <dgm:spPr/>
    </dgm:pt>
    <dgm:pt modelId="{65EE7767-BF15-4036-BFC2-0102A37CADAF}" type="pres">
      <dgm:prSet presAssocID="{AA5D00B3-A37B-4790-B71C-54F5D7D32E7A}" presName="textRect" presStyleLbl="revTx" presStyleIdx="2" presStyleCnt="4">
        <dgm:presLayoutVars>
          <dgm:chMax val="1"/>
          <dgm:chPref val="1"/>
        </dgm:presLayoutVars>
      </dgm:prSet>
      <dgm:spPr/>
    </dgm:pt>
    <dgm:pt modelId="{D4031D2F-1474-43B0-B8FF-1B216CE64028}" type="pres">
      <dgm:prSet presAssocID="{2ABC08C4-E85E-4267-84B6-53CCA9BD589D}" presName="sibTrans" presStyleLbl="sibTrans2D1" presStyleIdx="0" presStyleCnt="0"/>
      <dgm:spPr/>
    </dgm:pt>
    <dgm:pt modelId="{17D4ED22-CA95-4B4C-BB94-75392A2E8414}" type="pres">
      <dgm:prSet presAssocID="{8B3942BB-9B41-4FB3-A2E6-76AB85C0DA6C}" presName="compNode" presStyleCnt="0"/>
      <dgm:spPr/>
    </dgm:pt>
    <dgm:pt modelId="{EC0EB8EC-3E12-4604-9C99-6624BE3A755A}" type="pres">
      <dgm:prSet presAssocID="{8B3942BB-9B41-4FB3-A2E6-76AB85C0DA6C}" presName="iconBgRect" presStyleLbl="bgShp" presStyleIdx="3" presStyleCnt="4"/>
      <dgm:spPr/>
    </dgm:pt>
    <dgm:pt modelId="{D52373B4-34D9-4FBD-94CE-3C7DCADFEC72}" type="pres">
      <dgm:prSet presAssocID="{8B3942BB-9B41-4FB3-A2E6-76AB85C0DA6C}"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Gauge"/>
        </a:ext>
      </dgm:extLst>
    </dgm:pt>
    <dgm:pt modelId="{EC6951C6-4CEA-4BA2-A9B7-B84496A322E8}" type="pres">
      <dgm:prSet presAssocID="{8B3942BB-9B41-4FB3-A2E6-76AB85C0DA6C}" presName="spaceRect" presStyleCnt="0"/>
      <dgm:spPr/>
    </dgm:pt>
    <dgm:pt modelId="{310EAC54-8C80-4F9E-9405-76F02F0A80F4}" type="pres">
      <dgm:prSet presAssocID="{8B3942BB-9B41-4FB3-A2E6-76AB85C0DA6C}" presName="textRect" presStyleLbl="revTx" presStyleIdx="3" presStyleCnt="4">
        <dgm:presLayoutVars>
          <dgm:chMax val="1"/>
          <dgm:chPref val="1"/>
        </dgm:presLayoutVars>
      </dgm:prSet>
      <dgm:spPr/>
    </dgm:pt>
  </dgm:ptLst>
  <dgm:cxnLst>
    <dgm:cxn modelId="{82925E1C-A4E8-4BA5-9767-FA6638047376}" type="presOf" srcId="{492F1927-F8E7-4A02-B197-E0E3FAE5978A}" destId="{3B4DC922-75E2-451A-A0B2-0B51DBC78412}" srcOrd="0" destOrd="0" presId="urn:microsoft.com/office/officeart/2018/2/layout/IconCircleList"/>
    <dgm:cxn modelId="{AE45E127-1479-4475-9EC4-E6431421D388}" type="presOf" srcId="{2ABC08C4-E85E-4267-84B6-53CCA9BD589D}" destId="{D4031D2F-1474-43B0-B8FF-1B216CE64028}" srcOrd="0" destOrd="0" presId="urn:microsoft.com/office/officeart/2018/2/layout/IconCircleList"/>
    <dgm:cxn modelId="{6EA02664-9992-44A4-93F0-255F80A5F811}" type="presOf" srcId="{F1893BAB-304F-4D30-87E4-D3DA9E286859}" destId="{B715559F-C3FA-44A0-A378-3C82C3DD3F38}" srcOrd="0" destOrd="0" presId="urn:microsoft.com/office/officeart/2018/2/layout/IconCircleList"/>
    <dgm:cxn modelId="{D7264247-F50B-473D-A3B4-7EC1B31D3273}" srcId="{34734807-3EBC-4320-A82F-A551D5ED179E}" destId="{AA5D00B3-A37B-4790-B71C-54F5D7D32E7A}" srcOrd="2" destOrd="0" parTransId="{BDDC851A-CB74-4F0E-8BEB-244B09C04CE0}" sibTransId="{2ABC08C4-E85E-4267-84B6-53CCA9BD589D}"/>
    <dgm:cxn modelId="{A899F9A0-945C-49CC-A07E-182FE15C095F}" srcId="{34734807-3EBC-4320-A82F-A551D5ED179E}" destId="{492F1927-F8E7-4A02-B197-E0E3FAE5978A}" srcOrd="0" destOrd="0" parTransId="{9AF81CF1-8F9D-4869-8391-7AF105B192FC}" sibTransId="{E1EFA763-272E-4551-BD57-21ECC4D69B5C}"/>
    <dgm:cxn modelId="{AEABE9A8-8C0E-4C69-85B3-8E177D429F19}" type="presOf" srcId="{E1EFA763-272E-4551-BD57-21ECC4D69B5C}" destId="{D4A649A5-E7E1-4AD1-8C53-54C6BCACE752}" srcOrd="0" destOrd="0" presId="urn:microsoft.com/office/officeart/2018/2/layout/IconCircleList"/>
    <dgm:cxn modelId="{D0390CB1-039B-4C73-8FC7-04E2A37F1D06}" srcId="{34734807-3EBC-4320-A82F-A551D5ED179E}" destId="{8B3942BB-9B41-4FB3-A2E6-76AB85C0DA6C}" srcOrd="3" destOrd="0" parTransId="{7E461634-9E92-4FC8-8F62-1B627EC1FBBC}" sibTransId="{5E8B805D-C9BF-4ACD-B97A-647223ECD532}"/>
    <dgm:cxn modelId="{38B1A7C2-16A9-4160-8136-2139E027F7E7}" type="presOf" srcId="{8B3942BB-9B41-4FB3-A2E6-76AB85C0DA6C}" destId="{310EAC54-8C80-4F9E-9405-76F02F0A80F4}" srcOrd="0" destOrd="0" presId="urn:microsoft.com/office/officeart/2018/2/layout/IconCircleList"/>
    <dgm:cxn modelId="{EDBB41D5-302F-4AB7-81AF-D87E4066CB00}" type="presOf" srcId="{34734807-3EBC-4320-A82F-A551D5ED179E}" destId="{13D69134-1048-4304-86FD-805331F014B4}" srcOrd="0" destOrd="0" presId="urn:microsoft.com/office/officeart/2018/2/layout/IconCircleList"/>
    <dgm:cxn modelId="{DD31FAD7-721F-4153-A03D-243B3F66BF95}" srcId="{34734807-3EBC-4320-A82F-A551D5ED179E}" destId="{56841F72-DD8B-4D4D-AAD2-BFEC99A7FB58}" srcOrd="1" destOrd="0" parTransId="{DD8C3D57-2052-4C19-8748-C180D20D387E}" sibTransId="{F1893BAB-304F-4D30-87E4-D3DA9E286859}"/>
    <dgm:cxn modelId="{B5B54EE5-F078-45FF-8CB6-D825907714D3}" type="presOf" srcId="{AA5D00B3-A37B-4790-B71C-54F5D7D32E7A}" destId="{65EE7767-BF15-4036-BFC2-0102A37CADAF}" srcOrd="0" destOrd="0" presId="urn:microsoft.com/office/officeart/2018/2/layout/IconCircleList"/>
    <dgm:cxn modelId="{0466D4F4-8F3F-47BC-B6E2-754CF19AAF52}" type="presOf" srcId="{56841F72-DD8B-4D4D-AAD2-BFEC99A7FB58}" destId="{BFBC1A7D-8865-4700-89D4-C7C11092E67A}" srcOrd="0" destOrd="0" presId="urn:microsoft.com/office/officeart/2018/2/layout/IconCircleList"/>
    <dgm:cxn modelId="{240D6114-820A-4FB2-B4D7-3DABFA9492FA}" type="presParOf" srcId="{13D69134-1048-4304-86FD-805331F014B4}" destId="{AA3B9A68-C039-413B-B7D5-42FEA15C7A81}" srcOrd="0" destOrd="0" presId="urn:microsoft.com/office/officeart/2018/2/layout/IconCircleList"/>
    <dgm:cxn modelId="{79900AC4-256C-41E6-84AE-D5B901AAB80F}" type="presParOf" srcId="{AA3B9A68-C039-413B-B7D5-42FEA15C7A81}" destId="{F39C200A-59E3-4671-9F43-60B8D1E01B32}" srcOrd="0" destOrd="0" presId="urn:microsoft.com/office/officeart/2018/2/layout/IconCircleList"/>
    <dgm:cxn modelId="{D542FE48-8B7E-4E75-9A98-D4A49E620B6D}" type="presParOf" srcId="{F39C200A-59E3-4671-9F43-60B8D1E01B32}" destId="{F74321A6-E6FB-44F3-9C93-E064F21D03DC}" srcOrd="0" destOrd="0" presId="urn:microsoft.com/office/officeart/2018/2/layout/IconCircleList"/>
    <dgm:cxn modelId="{D219203E-0F3C-4668-BAA3-1D153900DB9C}" type="presParOf" srcId="{F39C200A-59E3-4671-9F43-60B8D1E01B32}" destId="{2098B964-355B-45C0-A259-EA7993D2171E}" srcOrd="1" destOrd="0" presId="urn:microsoft.com/office/officeart/2018/2/layout/IconCircleList"/>
    <dgm:cxn modelId="{01C97B90-505A-4B34-9F78-B7D4DD365D88}" type="presParOf" srcId="{F39C200A-59E3-4671-9F43-60B8D1E01B32}" destId="{FF8AC066-0011-4618-B300-7B93DA996B31}" srcOrd="2" destOrd="0" presId="urn:microsoft.com/office/officeart/2018/2/layout/IconCircleList"/>
    <dgm:cxn modelId="{37B995EE-883A-413F-9311-F767519FE77B}" type="presParOf" srcId="{F39C200A-59E3-4671-9F43-60B8D1E01B32}" destId="{3B4DC922-75E2-451A-A0B2-0B51DBC78412}" srcOrd="3" destOrd="0" presId="urn:microsoft.com/office/officeart/2018/2/layout/IconCircleList"/>
    <dgm:cxn modelId="{DEF8A0E2-4E51-4360-B71B-28708F5BEDC6}" type="presParOf" srcId="{AA3B9A68-C039-413B-B7D5-42FEA15C7A81}" destId="{D4A649A5-E7E1-4AD1-8C53-54C6BCACE752}" srcOrd="1" destOrd="0" presId="urn:microsoft.com/office/officeart/2018/2/layout/IconCircleList"/>
    <dgm:cxn modelId="{F3B828CE-FD24-4159-B130-58EF5603AF75}" type="presParOf" srcId="{AA3B9A68-C039-413B-B7D5-42FEA15C7A81}" destId="{CCE9B032-72BB-4F33-98DF-84660413ABD2}" srcOrd="2" destOrd="0" presId="urn:microsoft.com/office/officeart/2018/2/layout/IconCircleList"/>
    <dgm:cxn modelId="{0532E4F5-7C51-4866-ACCC-CDCE43B23AE9}" type="presParOf" srcId="{CCE9B032-72BB-4F33-98DF-84660413ABD2}" destId="{5866348E-FC0F-41D0-A8FB-A9A94BC60260}" srcOrd="0" destOrd="0" presId="urn:microsoft.com/office/officeart/2018/2/layout/IconCircleList"/>
    <dgm:cxn modelId="{C757D062-E131-417B-BE4E-C57264CAFBBA}" type="presParOf" srcId="{CCE9B032-72BB-4F33-98DF-84660413ABD2}" destId="{44163A88-6DAB-45EB-A506-7A6190A135CC}" srcOrd="1" destOrd="0" presId="urn:microsoft.com/office/officeart/2018/2/layout/IconCircleList"/>
    <dgm:cxn modelId="{7494F03F-68CB-4BB8-BB96-DBF92AB2C940}" type="presParOf" srcId="{CCE9B032-72BB-4F33-98DF-84660413ABD2}" destId="{B44CDFE5-8D89-4076-B6C2-7EBB604D5F1E}" srcOrd="2" destOrd="0" presId="urn:microsoft.com/office/officeart/2018/2/layout/IconCircleList"/>
    <dgm:cxn modelId="{253A2B4F-6206-4C01-96DC-9E986D587745}" type="presParOf" srcId="{CCE9B032-72BB-4F33-98DF-84660413ABD2}" destId="{BFBC1A7D-8865-4700-89D4-C7C11092E67A}" srcOrd="3" destOrd="0" presId="urn:microsoft.com/office/officeart/2018/2/layout/IconCircleList"/>
    <dgm:cxn modelId="{4F12439E-4336-4EA7-AE0F-4D0DCAE4A260}" type="presParOf" srcId="{AA3B9A68-C039-413B-B7D5-42FEA15C7A81}" destId="{B715559F-C3FA-44A0-A378-3C82C3DD3F38}" srcOrd="3" destOrd="0" presId="urn:microsoft.com/office/officeart/2018/2/layout/IconCircleList"/>
    <dgm:cxn modelId="{871DD858-EC8B-4FA0-BEFD-165D7CDB7981}" type="presParOf" srcId="{AA3B9A68-C039-413B-B7D5-42FEA15C7A81}" destId="{CC145D94-8662-4203-B63F-467063850361}" srcOrd="4" destOrd="0" presId="urn:microsoft.com/office/officeart/2018/2/layout/IconCircleList"/>
    <dgm:cxn modelId="{F7E74A3D-8FA4-4F88-A1E9-1D2B3D3CD13E}" type="presParOf" srcId="{CC145D94-8662-4203-B63F-467063850361}" destId="{B6928192-4E12-4594-AE84-401023CEEADC}" srcOrd="0" destOrd="0" presId="urn:microsoft.com/office/officeart/2018/2/layout/IconCircleList"/>
    <dgm:cxn modelId="{F1FEBA0E-53AF-48A2-BDAA-5B63D49DF0C9}" type="presParOf" srcId="{CC145D94-8662-4203-B63F-467063850361}" destId="{B6E14C12-0249-4E4B-B2D3-D699A7A0364C}" srcOrd="1" destOrd="0" presId="urn:microsoft.com/office/officeart/2018/2/layout/IconCircleList"/>
    <dgm:cxn modelId="{6B05E16B-F615-4DBC-B513-DDC9D9BFBD8A}" type="presParOf" srcId="{CC145D94-8662-4203-B63F-467063850361}" destId="{408F473F-F55E-46BE-8D73-4C9F2DB05F45}" srcOrd="2" destOrd="0" presId="urn:microsoft.com/office/officeart/2018/2/layout/IconCircleList"/>
    <dgm:cxn modelId="{376620D5-560B-4D9A-9923-C739D229D6EC}" type="presParOf" srcId="{CC145D94-8662-4203-B63F-467063850361}" destId="{65EE7767-BF15-4036-BFC2-0102A37CADAF}" srcOrd="3" destOrd="0" presId="urn:microsoft.com/office/officeart/2018/2/layout/IconCircleList"/>
    <dgm:cxn modelId="{B7C4FDAA-2F87-41AA-9D6D-1D8E2871BC6B}" type="presParOf" srcId="{AA3B9A68-C039-413B-B7D5-42FEA15C7A81}" destId="{D4031D2F-1474-43B0-B8FF-1B216CE64028}" srcOrd="5" destOrd="0" presId="urn:microsoft.com/office/officeart/2018/2/layout/IconCircleList"/>
    <dgm:cxn modelId="{698DF122-DF60-465E-A4AA-DBBE8B831EA4}" type="presParOf" srcId="{AA3B9A68-C039-413B-B7D5-42FEA15C7A81}" destId="{17D4ED22-CA95-4B4C-BB94-75392A2E8414}" srcOrd="6" destOrd="0" presId="urn:microsoft.com/office/officeart/2018/2/layout/IconCircleList"/>
    <dgm:cxn modelId="{ACF9C1FA-4BBF-4C7E-8DB1-4A04E78EB801}" type="presParOf" srcId="{17D4ED22-CA95-4B4C-BB94-75392A2E8414}" destId="{EC0EB8EC-3E12-4604-9C99-6624BE3A755A}" srcOrd="0" destOrd="0" presId="urn:microsoft.com/office/officeart/2018/2/layout/IconCircleList"/>
    <dgm:cxn modelId="{C84E6315-4907-4413-9729-029BE76D57E8}" type="presParOf" srcId="{17D4ED22-CA95-4B4C-BB94-75392A2E8414}" destId="{D52373B4-34D9-4FBD-94CE-3C7DCADFEC72}" srcOrd="1" destOrd="0" presId="urn:microsoft.com/office/officeart/2018/2/layout/IconCircleList"/>
    <dgm:cxn modelId="{CAA39133-578D-48BD-9ACC-214399473632}" type="presParOf" srcId="{17D4ED22-CA95-4B4C-BB94-75392A2E8414}" destId="{EC6951C6-4CEA-4BA2-A9B7-B84496A322E8}" srcOrd="2" destOrd="0" presId="urn:microsoft.com/office/officeart/2018/2/layout/IconCircleList"/>
    <dgm:cxn modelId="{77C47FD6-9EDD-44BE-983C-09BED8D5EE21}" type="presParOf" srcId="{17D4ED22-CA95-4B4C-BB94-75392A2E8414}" destId="{310EAC54-8C80-4F9E-9405-76F02F0A80F4}" srcOrd="3" destOrd="0" presId="urn:microsoft.com/office/officeart/2018/2/layout/Icon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B1C32E3-2963-4F1A-90E3-CC7FD02F0B9C}" type="doc">
      <dgm:prSet loTypeId="urn:microsoft.com/office/officeart/2018/2/layout/IconCircle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5B280562-EBB5-4220-BFA5-1021B506D801}">
      <dgm:prSet/>
      <dgm:spPr/>
      <dgm:t>
        <a:bodyPr/>
        <a:lstStyle/>
        <a:p>
          <a:r>
            <a:rPr lang="en-GB" b="1" dirty="0">
              <a:solidFill>
                <a:srgbClr val="FF0000"/>
              </a:solidFill>
            </a:rPr>
            <a:t>Intuitive ML powered </a:t>
          </a:r>
          <a:r>
            <a:rPr lang="en-GB" b="1" dirty="0" err="1">
              <a:solidFill>
                <a:srgbClr val="FF0000"/>
              </a:solidFill>
            </a:rPr>
            <a:t>labeling</a:t>
          </a:r>
          <a:r>
            <a:rPr lang="en-GB" b="1" dirty="0">
              <a:solidFill>
                <a:srgbClr val="FF0000"/>
              </a:solidFill>
            </a:rPr>
            <a:t> tool to identify landscape features in earth observation images with simple point and click interface</a:t>
          </a:r>
          <a:endParaRPr lang="en-US" b="1" dirty="0">
            <a:solidFill>
              <a:srgbClr val="FF0000"/>
            </a:solidFill>
          </a:endParaRPr>
        </a:p>
      </dgm:t>
    </dgm:pt>
    <dgm:pt modelId="{21E60C9B-5EB3-46AC-A63A-B4856A502606}" type="parTrans" cxnId="{22178EF5-1BFA-4FA4-B1D0-CE0F58040E86}">
      <dgm:prSet/>
      <dgm:spPr/>
      <dgm:t>
        <a:bodyPr/>
        <a:lstStyle/>
        <a:p>
          <a:endParaRPr lang="en-US"/>
        </a:p>
      </dgm:t>
    </dgm:pt>
    <dgm:pt modelId="{C4AABBC9-9F90-47CF-83E3-94033B47C678}" type="sibTrans" cxnId="{22178EF5-1BFA-4FA4-B1D0-CE0F58040E86}">
      <dgm:prSet/>
      <dgm:spPr/>
      <dgm:t>
        <a:bodyPr/>
        <a:lstStyle/>
        <a:p>
          <a:endParaRPr lang="en-US"/>
        </a:p>
      </dgm:t>
    </dgm:pt>
    <dgm:pt modelId="{7460D66F-BD20-4647-9F2D-FF945662A34B}">
      <dgm:prSet/>
      <dgm:spPr/>
      <dgm:t>
        <a:bodyPr/>
        <a:lstStyle/>
        <a:p>
          <a:r>
            <a:rPr lang="en-GB"/>
            <a:t>3x memory reduction for geospatial data storage</a:t>
          </a:r>
          <a:endParaRPr lang="en-US"/>
        </a:p>
      </dgm:t>
    </dgm:pt>
    <dgm:pt modelId="{172D0082-0D1F-4DFB-B1E8-5C1C3A1F0745}" type="parTrans" cxnId="{7C83712C-F631-4BE9-AA8D-491439F10B96}">
      <dgm:prSet/>
      <dgm:spPr/>
      <dgm:t>
        <a:bodyPr/>
        <a:lstStyle/>
        <a:p>
          <a:endParaRPr lang="en-US"/>
        </a:p>
      </dgm:t>
    </dgm:pt>
    <dgm:pt modelId="{27622816-5909-473A-9D0D-841EF03075E9}" type="sibTrans" cxnId="{7C83712C-F631-4BE9-AA8D-491439F10B96}">
      <dgm:prSet/>
      <dgm:spPr/>
      <dgm:t>
        <a:bodyPr/>
        <a:lstStyle/>
        <a:p>
          <a:endParaRPr lang="en-US"/>
        </a:p>
      </dgm:t>
    </dgm:pt>
    <dgm:pt modelId="{8A70A14E-6B64-499B-BC2A-2F724B4682AB}">
      <dgm:prSet/>
      <dgm:spPr/>
      <dgm:t>
        <a:bodyPr/>
        <a:lstStyle/>
        <a:p>
          <a:r>
            <a:rPr lang="en-GB" b="1" dirty="0">
              <a:solidFill>
                <a:srgbClr val="FF0000"/>
              </a:solidFill>
            </a:rPr>
            <a:t>Faster innovation with simplified access and processing  of geospatial data</a:t>
          </a:r>
          <a:endParaRPr lang="en-US" b="1" dirty="0">
            <a:solidFill>
              <a:srgbClr val="FF0000"/>
            </a:solidFill>
          </a:endParaRPr>
        </a:p>
      </dgm:t>
    </dgm:pt>
    <dgm:pt modelId="{3FDF10EB-D0FE-42B4-8034-EA91E05F3342}" type="parTrans" cxnId="{2CB70652-5EDD-4214-8A34-51DCBC1A6B14}">
      <dgm:prSet/>
      <dgm:spPr/>
      <dgm:t>
        <a:bodyPr/>
        <a:lstStyle/>
        <a:p>
          <a:endParaRPr lang="en-US"/>
        </a:p>
      </dgm:t>
    </dgm:pt>
    <dgm:pt modelId="{7229BB95-8ED4-47BE-ADE5-B9221D94D161}" type="sibTrans" cxnId="{2CB70652-5EDD-4214-8A34-51DCBC1A6B14}">
      <dgm:prSet/>
      <dgm:spPr/>
      <dgm:t>
        <a:bodyPr/>
        <a:lstStyle/>
        <a:p>
          <a:endParaRPr lang="en-US"/>
        </a:p>
      </dgm:t>
    </dgm:pt>
    <dgm:pt modelId="{0098D16A-70DC-4711-9142-76E196982AA7}" type="pres">
      <dgm:prSet presAssocID="{6B1C32E3-2963-4F1A-90E3-CC7FD02F0B9C}" presName="root" presStyleCnt="0">
        <dgm:presLayoutVars>
          <dgm:dir/>
          <dgm:resizeHandles val="exact"/>
        </dgm:presLayoutVars>
      </dgm:prSet>
      <dgm:spPr/>
    </dgm:pt>
    <dgm:pt modelId="{2629E0BB-C77C-4CAD-9183-C8515E37C3ED}" type="pres">
      <dgm:prSet presAssocID="{6B1C32E3-2963-4F1A-90E3-CC7FD02F0B9C}" presName="container" presStyleCnt="0">
        <dgm:presLayoutVars>
          <dgm:dir/>
          <dgm:resizeHandles val="exact"/>
        </dgm:presLayoutVars>
      </dgm:prSet>
      <dgm:spPr/>
    </dgm:pt>
    <dgm:pt modelId="{A87262DA-83FF-43E3-A13A-13156CD0AC7F}" type="pres">
      <dgm:prSet presAssocID="{5B280562-EBB5-4220-BFA5-1021B506D801}" presName="compNode" presStyleCnt="0"/>
      <dgm:spPr/>
    </dgm:pt>
    <dgm:pt modelId="{6C201E2B-556B-4AF8-A209-67D5D8D205C2}" type="pres">
      <dgm:prSet presAssocID="{5B280562-EBB5-4220-BFA5-1021B506D801}" presName="iconBgRect" presStyleLbl="bgShp" presStyleIdx="0" presStyleCnt="3"/>
      <dgm:spPr/>
    </dgm:pt>
    <dgm:pt modelId="{A6861037-96CE-4DE2-8024-23016DC02EB5}" type="pres">
      <dgm:prSet presAssocID="{5B280562-EBB5-4220-BFA5-1021B506D801}"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Illustrator"/>
        </a:ext>
      </dgm:extLst>
    </dgm:pt>
    <dgm:pt modelId="{BAE813B7-2F69-4581-9B6E-A2FB7CCC14C2}" type="pres">
      <dgm:prSet presAssocID="{5B280562-EBB5-4220-BFA5-1021B506D801}" presName="spaceRect" presStyleCnt="0"/>
      <dgm:spPr/>
    </dgm:pt>
    <dgm:pt modelId="{1AF98B1B-3D2B-4149-B9B4-45C4AA8C3882}" type="pres">
      <dgm:prSet presAssocID="{5B280562-EBB5-4220-BFA5-1021B506D801}" presName="textRect" presStyleLbl="revTx" presStyleIdx="0" presStyleCnt="3">
        <dgm:presLayoutVars>
          <dgm:chMax val="1"/>
          <dgm:chPref val="1"/>
        </dgm:presLayoutVars>
      </dgm:prSet>
      <dgm:spPr/>
    </dgm:pt>
    <dgm:pt modelId="{2BE89272-E80C-4657-859D-9E3ED9110768}" type="pres">
      <dgm:prSet presAssocID="{C4AABBC9-9F90-47CF-83E3-94033B47C678}" presName="sibTrans" presStyleLbl="sibTrans2D1" presStyleIdx="0" presStyleCnt="0"/>
      <dgm:spPr/>
    </dgm:pt>
    <dgm:pt modelId="{2EECE5F0-4C6D-44B5-B67A-8B7D1C357574}" type="pres">
      <dgm:prSet presAssocID="{7460D66F-BD20-4647-9F2D-FF945662A34B}" presName="compNode" presStyleCnt="0"/>
      <dgm:spPr/>
    </dgm:pt>
    <dgm:pt modelId="{781217A1-0747-42F8-B31D-0150A7102720}" type="pres">
      <dgm:prSet presAssocID="{7460D66F-BD20-4647-9F2D-FF945662A34B}" presName="iconBgRect" presStyleLbl="bgShp" presStyleIdx="1" presStyleCnt="3"/>
      <dgm:spPr/>
    </dgm:pt>
    <dgm:pt modelId="{6DE2EC38-8D8D-41D8-9730-183C1C266D1B}" type="pres">
      <dgm:prSet presAssocID="{7460D66F-BD20-4647-9F2D-FF945662A34B}"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Database"/>
        </a:ext>
      </dgm:extLst>
    </dgm:pt>
    <dgm:pt modelId="{3BC289F3-F97D-4790-8BB2-623A181DFB4D}" type="pres">
      <dgm:prSet presAssocID="{7460D66F-BD20-4647-9F2D-FF945662A34B}" presName="spaceRect" presStyleCnt="0"/>
      <dgm:spPr/>
    </dgm:pt>
    <dgm:pt modelId="{E7A60379-CF84-4495-9080-1A3BA326D0BA}" type="pres">
      <dgm:prSet presAssocID="{7460D66F-BD20-4647-9F2D-FF945662A34B}" presName="textRect" presStyleLbl="revTx" presStyleIdx="1" presStyleCnt="3">
        <dgm:presLayoutVars>
          <dgm:chMax val="1"/>
          <dgm:chPref val="1"/>
        </dgm:presLayoutVars>
      </dgm:prSet>
      <dgm:spPr/>
    </dgm:pt>
    <dgm:pt modelId="{4C575034-8FB9-4A35-AB98-5D0110B02537}" type="pres">
      <dgm:prSet presAssocID="{27622816-5909-473A-9D0D-841EF03075E9}" presName="sibTrans" presStyleLbl="sibTrans2D1" presStyleIdx="0" presStyleCnt="0"/>
      <dgm:spPr/>
    </dgm:pt>
    <dgm:pt modelId="{A129A5B9-4BC4-4172-9E84-8C51DE59CE13}" type="pres">
      <dgm:prSet presAssocID="{8A70A14E-6B64-499B-BC2A-2F724B4682AB}" presName="compNode" presStyleCnt="0"/>
      <dgm:spPr/>
    </dgm:pt>
    <dgm:pt modelId="{E1CB290E-97A2-4747-9FCF-B132E5AE6BEE}" type="pres">
      <dgm:prSet presAssocID="{8A70A14E-6B64-499B-BC2A-2F724B4682AB}" presName="iconBgRect" presStyleLbl="bgShp" presStyleIdx="2" presStyleCnt="3"/>
      <dgm:spPr/>
    </dgm:pt>
    <dgm:pt modelId="{73B2325C-A6DC-4100-A6A5-970223117DFC}" type="pres">
      <dgm:prSet presAssocID="{8A70A14E-6B64-499B-BC2A-2F724B4682AB}"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Gears"/>
        </a:ext>
      </dgm:extLst>
    </dgm:pt>
    <dgm:pt modelId="{EB66CBBC-FEA4-4240-AFD5-F91F1FAEF5D2}" type="pres">
      <dgm:prSet presAssocID="{8A70A14E-6B64-499B-BC2A-2F724B4682AB}" presName="spaceRect" presStyleCnt="0"/>
      <dgm:spPr/>
    </dgm:pt>
    <dgm:pt modelId="{0D67D1A2-5852-4477-BAF7-3F21B34660D7}" type="pres">
      <dgm:prSet presAssocID="{8A70A14E-6B64-499B-BC2A-2F724B4682AB}" presName="textRect" presStyleLbl="revTx" presStyleIdx="2" presStyleCnt="3">
        <dgm:presLayoutVars>
          <dgm:chMax val="1"/>
          <dgm:chPref val="1"/>
        </dgm:presLayoutVars>
      </dgm:prSet>
      <dgm:spPr/>
    </dgm:pt>
  </dgm:ptLst>
  <dgm:cxnLst>
    <dgm:cxn modelId="{E2E76509-A666-4BA3-8C3E-84FBB4F604C8}" type="presOf" srcId="{7460D66F-BD20-4647-9F2D-FF945662A34B}" destId="{E7A60379-CF84-4495-9080-1A3BA326D0BA}" srcOrd="0" destOrd="0" presId="urn:microsoft.com/office/officeart/2018/2/layout/IconCircleList"/>
    <dgm:cxn modelId="{8E37471D-EC00-41D3-A616-CDCD4B7DD027}" type="presOf" srcId="{8A70A14E-6B64-499B-BC2A-2F724B4682AB}" destId="{0D67D1A2-5852-4477-BAF7-3F21B34660D7}" srcOrd="0" destOrd="0" presId="urn:microsoft.com/office/officeart/2018/2/layout/IconCircleList"/>
    <dgm:cxn modelId="{2D1A4423-B765-49CC-91D5-302C697EF786}" type="presOf" srcId="{27622816-5909-473A-9D0D-841EF03075E9}" destId="{4C575034-8FB9-4A35-AB98-5D0110B02537}" srcOrd="0" destOrd="0" presId="urn:microsoft.com/office/officeart/2018/2/layout/IconCircleList"/>
    <dgm:cxn modelId="{7C83712C-F631-4BE9-AA8D-491439F10B96}" srcId="{6B1C32E3-2963-4F1A-90E3-CC7FD02F0B9C}" destId="{7460D66F-BD20-4647-9F2D-FF945662A34B}" srcOrd="1" destOrd="0" parTransId="{172D0082-0D1F-4DFB-B1E8-5C1C3A1F0745}" sibTransId="{27622816-5909-473A-9D0D-841EF03075E9}"/>
    <dgm:cxn modelId="{FBF70C62-1E18-46A7-8B6E-760131F3C2C2}" type="presOf" srcId="{6B1C32E3-2963-4F1A-90E3-CC7FD02F0B9C}" destId="{0098D16A-70DC-4711-9142-76E196982AA7}" srcOrd="0" destOrd="0" presId="urn:microsoft.com/office/officeart/2018/2/layout/IconCircleList"/>
    <dgm:cxn modelId="{CD959749-2B83-41F3-AF1A-F124B145BDE2}" type="presOf" srcId="{C4AABBC9-9F90-47CF-83E3-94033B47C678}" destId="{2BE89272-E80C-4657-859D-9E3ED9110768}" srcOrd="0" destOrd="0" presId="urn:microsoft.com/office/officeart/2018/2/layout/IconCircleList"/>
    <dgm:cxn modelId="{2CB70652-5EDD-4214-8A34-51DCBC1A6B14}" srcId="{6B1C32E3-2963-4F1A-90E3-CC7FD02F0B9C}" destId="{8A70A14E-6B64-499B-BC2A-2F724B4682AB}" srcOrd="2" destOrd="0" parTransId="{3FDF10EB-D0FE-42B4-8034-EA91E05F3342}" sibTransId="{7229BB95-8ED4-47BE-ADE5-B9221D94D161}"/>
    <dgm:cxn modelId="{240148B2-276D-4AC0-B7DD-BE0BD183D7FD}" type="presOf" srcId="{5B280562-EBB5-4220-BFA5-1021B506D801}" destId="{1AF98B1B-3D2B-4149-B9B4-45C4AA8C3882}" srcOrd="0" destOrd="0" presId="urn:microsoft.com/office/officeart/2018/2/layout/IconCircleList"/>
    <dgm:cxn modelId="{22178EF5-1BFA-4FA4-B1D0-CE0F58040E86}" srcId="{6B1C32E3-2963-4F1A-90E3-CC7FD02F0B9C}" destId="{5B280562-EBB5-4220-BFA5-1021B506D801}" srcOrd="0" destOrd="0" parTransId="{21E60C9B-5EB3-46AC-A63A-B4856A502606}" sibTransId="{C4AABBC9-9F90-47CF-83E3-94033B47C678}"/>
    <dgm:cxn modelId="{8CAB02AA-44FC-4AD6-8938-72B990D5AFD6}" type="presParOf" srcId="{0098D16A-70DC-4711-9142-76E196982AA7}" destId="{2629E0BB-C77C-4CAD-9183-C8515E37C3ED}" srcOrd="0" destOrd="0" presId="urn:microsoft.com/office/officeart/2018/2/layout/IconCircleList"/>
    <dgm:cxn modelId="{E1B4F9E2-2272-40F4-B080-8BC8C57F9D60}" type="presParOf" srcId="{2629E0BB-C77C-4CAD-9183-C8515E37C3ED}" destId="{A87262DA-83FF-43E3-A13A-13156CD0AC7F}" srcOrd="0" destOrd="0" presId="urn:microsoft.com/office/officeart/2018/2/layout/IconCircleList"/>
    <dgm:cxn modelId="{88F3E034-891F-46A4-8E4F-CF8D24566D30}" type="presParOf" srcId="{A87262DA-83FF-43E3-A13A-13156CD0AC7F}" destId="{6C201E2B-556B-4AF8-A209-67D5D8D205C2}" srcOrd="0" destOrd="0" presId="urn:microsoft.com/office/officeart/2018/2/layout/IconCircleList"/>
    <dgm:cxn modelId="{C3CEEB3D-A891-48D3-AD0A-37197D17A498}" type="presParOf" srcId="{A87262DA-83FF-43E3-A13A-13156CD0AC7F}" destId="{A6861037-96CE-4DE2-8024-23016DC02EB5}" srcOrd="1" destOrd="0" presId="urn:microsoft.com/office/officeart/2018/2/layout/IconCircleList"/>
    <dgm:cxn modelId="{CFF56D2E-A5A4-4328-83F9-F64DDD2BF070}" type="presParOf" srcId="{A87262DA-83FF-43E3-A13A-13156CD0AC7F}" destId="{BAE813B7-2F69-4581-9B6E-A2FB7CCC14C2}" srcOrd="2" destOrd="0" presId="urn:microsoft.com/office/officeart/2018/2/layout/IconCircleList"/>
    <dgm:cxn modelId="{D2850FF1-1FBB-4C8B-9F56-C42EE7A96CF8}" type="presParOf" srcId="{A87262DA-83FF-43E3-A13A-13156CD0AC7F}" destId="{1AF98B1B-3D2B-4149-B9B4-45C4AA8C3882}" srcOrd="3" destOrd="0" presId="urn:microsoft.com/office/officeart/2018/2/layout/IconCircleList"/>
    <dgm:cxn modelId="{4A4DA7A9-101F-4CF1-BF11-B8E56BADA5A9}" type="presParOf" srcId="{2629E0BB-C77C-4CAD-9183-C8515E37C3ED}" destId="{2BE89272-E80C-4657-859D-9E3ED9110768}" srcOrd="1" destOrd="0" presId="urn:microsoft.com/office/officeart/2018/2/layout/IconCircleList"/>
    <dgm:cxn modelId="{BB9C753A-CA5C-45ED-AA00-91381EA17066}" type="presParOf" srcId="{2629E0BB-C77C-4CAD-9183-C8515E37C3ED}" destId="{2EECE5F0-4C6D-44B5-B67A-8B7D1C357574}" srcOrd="2" destOrd="0" presId="urn:microsoft.com/office/officeart/2018/2/layout/IconCircleList"/>
    <dgm:cxn modelId="{8F76AB64-E0EE-489B-82B4-EB5604C7D287}" type="presParOf" srcId="{2EECE5F0-4C6D-44B5-B67A-8B7D1C357574}" destId="{781217A1-0747-42F8-B31D-0150A7102720}" srcOrd="0" destOrd="0" presId="urn:microsoft.com/office/officeart/2018/2/layout/IconCircleList"/>
    <dgm:cxn modelId="{0343F07B-9436-41ED-9662-5617930E4607}" type="presParOf" srcId="{2EECE5F0-4C6D-44B5-B67A-8B7D1C357574}" destId="{6DE2EC38-8D8D-41D8-9730-183C1C266D1B}" srcOrd="1" destOrd="0" presId="urn:microsoft.com/office/officeart/2018/2/layout/IconCircleList"/>
    <dgm:cxn modelId="{995BCF3C-293C-4BD7-88D0-CED3FC947043}" type="presParOf" srcId="{2EECE5F0-4C6D-44B5-B67A-8B7D1C357574}" destId="{3BC289F3-F97D-4790-8BB2-623A181DFB4D}" srcOrd="2" destOrd="0" presId="urn:microsoft.com/office/officeart/2018/2/layout/IconCircleList"/>
    <dgm:cxn modelId="{80CE3C44-C37C-48DA-995E-DC66EEB2A076}" type="presParOf" srcId="{2EECE5F0-4C6D-44B5-B67A-8B7D1C357574}" destId="{E7A60379-CF84-4495-9080-1A3BA326D0BA}" srcOrd="3" destOrd="0" presId="urn:microsoft.com/office/officeart/2018/2/layout/IconCircleList"/>
    <dgm:cxn modelId="{2E744D57-ADEF-415B-8C03-183C92160C54}" type="presParOf" srcId="{2629E0BB-C77C-4CAD-9183-C8515E37C3ED}" destId="{4C575034-8FB9-4A35-AB98-5D0110B02537}" srcOrd="3" destOrd="0" presId="urn:microsoft.com/office/officeart/2018/2/layout/IconCircleList"/>
    <dgm:cxn modelId="{376FFD88-CE87-4921-983B-76D4122E44FE}" type="presParOf" srcId="{2629E0BB-C77C-4CAD-9183-C8515E37C3ED}" destId="{A129A5B9-4BC4-4172-9E84-8C51DE59CE13}" srcOrd="4" destOrd="0" presId="urn:microsoft.com/office/officeart/2018/2/layout/IconCircleList"/>
    <dgm:cxn modelId="{89DBB4AD-E49D-4F16-A84D-03AE10CCDED2}" type="presParOf" srcId="{A129A5B9-4BC4-4172-9E84-8C51DE59CE13}" destId="{E1CB290E-97A2-4747-9FCF-B132E5AE6BEE}" srcOrd="0" destOrd="0" presId="urn:microsoft.com/office/officeart/2018/2/layout/IconCircleList"/>
    <dgm:cxn modelId="{113174F4-505D-4DE6-810D-4F96BCC9A82E}" type="presParOf" srcId="{A129A5B9-4BC4-4172-9E84-8C51DE59CE13}" destId="{73B2325C-A6DC-4100-A6A5-970223117DFC}" srcOrd="1" destOrd="0" presId="urn:microsoft.com/office/officeart/2018/2/layout/IconCircleList"/>
    <dgm:cxn modelId="{32F3F96E-D983-4DF9-94F8-08762AB5CC8C}" type="presParOf" srcId="{A129A5B9-4BC4-4172-9E84-8C51DE59CE13}" destId="{EB66CBBC-FEA4-4240-AFD5-F91F1FAEF5D2}" srcOrd="2" destOrd="0" presId="urn:microsoft.com/office/officeart/2018/2/layout/IconCircleList"/>
    <dgm:cxn modelId="{29CEB6C8-E258-4B4F-916F-6CB89E3582EB}" type="presParOf" srcId="{A129A5B9-4BC4-4172-9E84-8C51DE59CE13}" destId="{0D67D1A2-5852-4477-BAF7-3F21B34660D7}" srcOrd="3" destOrd="0" presId="urn:microsoft.com/office/officeart/2018/2/layout/Icon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E11AD7-4D53-4357-8FAE-04C87908D525}">
      <dsp:nvSpPr>
        <dsp:cNvPr id="0" name=""/>
        <dsp:cNvSpPr/>
      </dsp:nvSpPr>
      <dsp:spPr>
        <a:xfrm>
          <a:off x="63402" y="1354276"/>
          <a:ext cx="725421" cy="725421"/>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B3B6A04-3912-4295-8114-60F9C5FB6840}">
      <dsp:nvSpPr>
        <dsp:cNvPr id="0" name=""/>
        <dsp:cNvSpPr/>
      </dsp:nvSpPr>
      <dsp:spPr>
        <a:xfrm>
          <a:off x="215740" y="1506615"/>
          <a:ext cx="420744" cy="42074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E735154-A3D9-4B77-8F45-E736FD24EC1B}">
      <dsp:nvSpPr>
        <dsp:cNvPr id="0" name=""/>
        <dsp:cNvSpPr/>
      </dsp:nvSpPr>
      <dsp:spPr>
        <a:xfrm>
          <a:off x="944271" y="1354276"/>
          <a:ext cx="1709921" cy="7254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488950">
            <a:lnSpc>
              <a:spcPct val="90000"/>
            </a:lnSpc>
            <a:spcBef>
              <a:spcPct val="0"/>
            </a:spcBef>
            <a:spcAft>
              <a:spcPct val="35000"/>
            </a:spcAft>
            <a:buNone/>
          </a:pPr>
          <a:r>
            <a:rPr lang="en-GB" sz="1100" kern="1200"/>
            <a:t>SAP HANA allows you to gain visibilty into your busines by making copies of all data and processing in-memory</a:t>
          </a:r>
          <a:endParaRPr lang="en-US" sz="1100" kern="1200"/>
        </a:p>
      </dsp:txBody>
      <dsp:txXfrm>
        <a:off x="944271" y="1354276"/>
        <a:ext cx="1709921" cy="725421"/>
      </dsp:txXfrm>
    </dsp:sp>
    <dsp:sp modelId="{63B835CA-9996-4E6B-906F-DFB8807D7277}">
      <dsp:nvSpPr>
        <dsp:cNvPr id="0" name=""/>
        <dsp:cNvSpPr/>
      </dsp:nvSpPr>
      <dsp:spPr>
        <a:xfrm>
          <a:off x="2952133" y="1354276"/>
          <a:ext cx="725421" cy="725421"/>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4AFFEDB-A452-41DB-ADE5-EEA3B7BC1A33}">
      <dsp:nvSpPr>
        <dsp:cNvPr id="0" name=""/>
        <dsp:cNvSpPr/>
      </dsp:nvSpPr>
      <dsp:spPr>
        <a:xfrm>
          <a:off x="3104472" y="1506615"/>
          <a:ext cx="420744" cy="42074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AAA6F82-3B30-4AA0-8484-AA373CF6AF8D}">
      <dsp:nvSpPr>
        <dsp:cNvPr id="0" name=""/>
        <dsp:cNvSpPr/>
      </dsp:nvSpPr>
      <dsp:spPr>
        <a:xfrm>
          <a:off x="3833002" y="1354276"/>
          <a:ext cx="1709921" cy="7254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488950">
            <a:lnSpc>
              <a:spcPct val="90000"/>
            </a:lnSpc>
            <a:spcBef>
              <a:spcPct val="0"/>
            </a:spcBef>
            <a:spcAft>
              <a:spcPct val="35000"/>
            </a:spcAft>
            <a:buNone/>
          </a:pPr>
          <a:r>
            <a:rPr lang="en-GB" sz="1100" b="1" kern="1200" dirty="0">
              <a:solidFill>
                <a:srgbClr val="FF0000"/>
              </a:solidFill>
            </a:rPr>
            <a:t>SAP HANA offers real time data protection</a:t>
          </a:r>
          <a:endParaRPr lang="en-US" sz="1100" b="1" kern="1200" dirty="0">
            <a:solidFill>
              <a:srgbClr val="FF0000"/>
            </a:solidFill>
          </a:endParaRPr>
        </a:p>
      </dsp:txBody>
      <dsp:txXfrm>
        <a:off x="3833002" y="1354276"/>
        <a:ext cx="1709921" cy="725421"/>
      </dsp:txXfrm>
    </dsp:sp>
    <dsp:sp modelId="{55867861-807F-446B-82AF-2C6BE1F2615E}">
      <dsp:nvSpPr>
        <dsp:cNvPr id="0" name=""/>
        <dsp:cNvSpPr/>
      </dsp:nvSpPr>
      <dsp:spPr>
        <a:xfrm>
          <a:off x="63402" y="2931622"/>
          <a:ext cx="725421" cy="725421"/>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19FA2AE-0001-4C74-A895-DE936DA0C7CC}">
      <dsp:nvSpPr>
        <dsp:cNvPr id="0" name=""/>
        <dsp:cNvSpPr/>
      </dsp:nvSpPr>
      <dsp:spPr>
        <a:xfrm>
          <a:off x="215740" y="3083961"/>
          <a:ext cx="420744" cy="42074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12A48E7-4C0E-4CAD-AF3A-FDCBD615771C}">
      <dsp:nvSpPr>
        <dsp:cNvPr id="0" name=""/>
        <dsp:cNvSpPr/>
      </dsp:nvSpPr>
      <dsp:spPr>
        <a:xfrm>
          <a:off x="944271" y="2931622"/>
          <a:ext cx="1709921" cy="7254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488950">
            <a:lnSpc>
              <a:spcPct val="90000"/>
            </a:lnSpc>
            <a:spcBef>
              <a:spcPct val="0"/>
            </a:spcBef>
            <a:spcAft>
              <a:spcPct val="35000"/>
            </a:spcAft>
            <a:buNone/>
          </a:pPr>
          <a:r>
            <a:rPr lang="en-GB" sz="1100" b="1" kern="1200" dirty="0">
              <a:solidFill>
                <a:srgbClr val="FF0000"/>
              </a:solidFill>
            </a:rPr>
            <a:t>SAP HANA is the only hybrid and </a:t>
          </a:r>
          <a:r>
            <a:rPr lang="en-GB" sz="1100" b="1" kern="1200" dirty="0" err="1">
              <a:solidFill>
                <a:srgbClr val="FF0000"/>
              </a:solidFill>
            </a:rPr>
            <a:t>multicloud</a:t>
          </a:r>
          <a:r>
            <a:rPr lang="en-GB" sz="1100" b="1" kern="1200" dirty="0">
              <a:solidFill>
                <a:srgbClr val="FF0000"/>
              </a:solidFill>
            </a:rPr>
            <a:t> data platform</a:t>
          </a:r>
          <a:endParaRPr lang="en-US" sz="1100" b="1" kern="1200" dirty="0">
            <a:solidFill>
              <a:srgbClr val="FF0000"/>
            </a:solidFill>
          </a:endParaRPr>
        </a:p>
      </dsp:txBody>
      <dsp:txXfrm>
        <a:off x="944271" y="2931622"/>
        <a:ext cx="1709921" cy="725421"/>
      </dsp:txXfrm>
    </dsp:sp>
    <dsp:sp modelId="{55ECBDBE-F1F1-4F63-9359-CB0D7DA114C1}">
      <dsp:nvSpPr>
        <dsp:cNvPr id="0" name=""/>
        <dsp:cNvSpPr/>
      </dsp:nvSpPr>
      <dsp:spPr>
        <a:xfrm>
          <a:off x="2952133" y="2931622"/>
          <a:ext cx="725421" cy="725421"/>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2A999E1-7684-4F1A-8ADF-FE4E91B8C447}">
      <dsp:nvSpPr>
        <dsp:cNvPr id="0" name=""/>
        <dsp:cNvSpPr/>
      </dsp:nvSpPr>
      <dsp:spPr>
        <a:xfrm>
          <a:off x="3104472" y="3083961"/>
          <a:ext cx="420744" cy="42074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DE032DA-DB1A-4E12-9EAF-900CAA1E7DFA}">
      <dsp:nvSpPr>
        <dsp:cNvPr id="0" name=""/>
        <dsp:cNvSpPr/>
      </dsp:nvSpPr>
      <dsp:spPr>
        <a:xfrm>
          <a:off x="3833002" y="2931622"/>
          <a:ext cx="1709921" cy="7254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488950">
            <a:lnSpc>
              <a:spcPct val="90000"/>
            </a:lnSpc>
            <a:spcBef>
              <a:spcPct val="0"/>
            </a:spcBef>
            <a:spcAft>
              <a:spcPct val="35000"/>
            </a:spcAft>
            <a:buNone/>
          </a:pPr>
          <a:r>
            <a:rPr lang="en-GB" sz="1100" kern="1200"/>
            <a:t>SAP HANA can be deployed on -premise but not in cloud environments</a:t>
          </a:r>
          <a:endParaRPr lang="en-US" sz="1100" kern="1200"/>
        </a:p>
      </dsp:txBody>
      <dsp:txXfrm>
        <a:off x="3833002" y="2931622"/>
        <a:ext cx="1709921" cy="72542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CFDF6E-318B-41A7-9ED8-6E79E8FDF224}">
      <dsp:nvSpPr>
        <dsp:cNvPr id="0" name=""/>
        <dsp:cNvSpPr/>
      </dsp:nvSpPr>
      <dsp:spPr>
        <a:xfrm>
          <a:off x="764804" y="1417932"/>
          <a:ext cx="1128937" cy="112893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E22870E-16A6-4F2E-ABCC-5C9083624C8A}">
      <dsp:nvSpPr>
        <dsp:cNvPr id="0" name=""/>
        <dsp:cNvSpPr/>
      </dsp:nvSpPr>
      <dsp:spPr>
        <a:xfrm>
          <a:off x="74897" y="2873388"/>
          <a:ext cx="25087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2222500">
            <a:lnSpc>
              <a:spcPct val="90000"/>
            </a:lnSpc>
            <a:spcBef>
              <a:spcPct val="0"/>
            </a:spcBef>
            <a:spcAft>
              <a:spcPct val="35000"/>
            </a:spcAft>
            <a:buNone/>
          </a:pPr>
          <a:r>
            <a:rPr lang="en-GB" sz="5000" b="1" kern="1200" dirty="0">
              <a:solidFill>
                <a:srgbClr val="FF0000"/>
              </a:solidFill>
            </a:rPr>
            <a:t>True</a:t>
          </a:r>
          <a:endParaRPr lang="en-US" sz="5000" b="1" kern="1200" dirty="0">
            <a:solidFill>
              <a:srgbClr val="FF0000"/>
            </a:solidFill>
          </a:endParaRPr>
        </a:p>
      </dsp:txBody>
      <dsp:txXfrm>
        <a:off x="74897" y="2873388"/>
        <a:ext cx="2508750" cy="720000"/>
      </dsp:txXfrm>
    </dsp:sp>
    <dsp:sp modelId="{FD651C5C-1BCE-4E4C-AF24-7D625BED5651}">
      <dsp:nvSpPr>
        <dsp:cNvPr id="0" name=""/>
        <dsp:cNvSpPr/>
      </dsp:nvSpPr>
      <dsp:spPr>
        <a:xfrm>
          <a:off x="3712585" y="1417932"/>
          <a:ext cx="1128937" cy="112893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59CC1AE-4F34-4243-95B6-C180C26A0D11}">
      <dsp:nvSpPr>
        <dsp:cNvPr id="0" name=""/>
        <dsp:cNvSpPr/>
      </dsp:nvSpPr>
      <dsp:spPr>
        <a:xfrm>
          <a:off x="3022679" y="2873388"/>
          <a:ext cx="25087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2222500">
            <a:lnSpc>
              <a:spcPct val="90000"/>
            </a:lnSpc>
            <a:spcBef>
              <a:spcPct val="0"/>
            </a:spcBef>
            <a:spcAft>
              <a:spcPct val="35000"/>
            </a:spcAft>
            <a:buNone/>
          </a:pPr>
          <a:r>
            <a:rPr lang="en-GB" sz="5000" kern="1200"/>
            <a:t>False</a:t>
          </a:r>
          <a:endParaRPr lang="en-US" sz="5000" kern="1200"/>
        </a:p>
      </dsp:txBody>
      <dsp:txXfrm>
        <a:off x="3022679" y="2873388"/>
        <a:ext cx="2508750" cy="7200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900279-FCEB-454C-86D5-18B00FEDA74B}">
      <dsp:nvSpPr>
        <dsp:cNvPr id="0" name=""/>
        <dsp:cNvSpPr/>
      </dsp:nvSpPr>
      <dsp:spPr>
        <a:xfrm>
          <a:off x="544022" y="1133160"/>
          <a:ext cx="1544062" cy="1544062"/>
        </a:xfrm>
        <a:prstGeom prst="round2DiagRect">
          <a:avLst>
            <a:gd name="adj1" fmla="val 29727"/>
            <a:gd name="adj2" fmla="val 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142BD72-BAE0-4160-AB27-5B6F804778AA}">
      <dsp:nvSpPr>
        <dsp:cNvPr id="0" name=""/>
        <dsp:cNvSpPr/>
      </dsp:nvSpPr>
      <dsp:spPr>
        <a:xfrm>
          <a:off x="873085" y="1462223"/>
          <a:ext cx="885937" cy="88593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5652FE5-1A6F-4EC2-B402-52D7AACE0C0D}">
      <dsp:nvSpPr>
        <dsp:cNvPr id="0" name=""/>
        <dsp:cNvSpPr/>
      </dsp:nvSpPr>
      <dsp:spPr>
        <a:xfrm>
          <a:off x="50429" y="3158160"/>
          <a:ext cx="25312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955800">
            <a:lnSpc>
              <a:spcPct val="90000"/>
            </a:lnSpc>
            <a:spcBef>
              <a:spcPct val="0"/>
            </a:spcBef>
            <a:spcAft>
              <a:spcPct val="35000"/>
            </a:spcAft>
            <a:buNone/>
            <a:defRPr cap="all"/>
          </a:pPr>
          <a:r>
            <a:rPr lang="en-GB" sz="4400" b="1" kern="1200" dirty="0">
              <a:solidFill>
                <a:srgbClr val="FF0000"/>
              </a:solidFill>
            </a:rPr>
            <a:t>True</a:t>
          </a:r>
          <a:endParaRPr lang="en-US" sz="4400" b="1" kern="1200" dirty="0">
            <a:solidFill>
              <a:srgbClr val="FF0000"/>
            </a:solidFill>
          </a:endParaRPr>
        </a:p>
      </dsp:txBody>
      <dsp:txXfrm>
        <a:off x="50429" y="3158160"/>
        <a:ext cx="2531250" cy="720000"/>
      </dsp:txXfrm>
    </dsp:sp>
    <dsp:sp modelId="{0A06595C-FA9C-47EC-B502-17A8321E8580}">
      <dsp:nvSpPr>
        <dsp:cNvPr id="0" name=""/>
        <dsp:cNvSpPr/>
      </dsp:nvSpPr>
      <dsp:spPr>
        <a:xfrm>
          <a:off x="3518241" y="1133160"/>
          <a:ext cx="1544062" cy="1544062"/>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8BE72D8-84AF-436D-B24C-2EC9D8DB9C10}">
      <dsp:nvSpPr>
        <dsp:cNvPr id="0" name=""/>
        <dsp:cNvSpPr/>
      </dsp:nvSpPr>
      <dsp:spPr>
        <a:xfrm>
          <a:off x="3847304" y="1462223"/>
          <a:ext cx="885937" cy="88593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B5A36BB-9D53-4570-8CE2-29ACCD8752B0}">
      <dsp:nvSpPr>
        <dsp:cNvPr id="0" name=""/>
        <dsp:cNvSpPr/>
      </dsp:nvSpPr>
      <dsp:spPr>
        <a:xfrm>
          <a:off x="3024647" y="3158160"/>
          <a:ext cx="25312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955800">
            <a:lnSpc>
              <a:spcPct val="90000"/>
            </a:lnSpc>
            <a:spcBef>
              <a:spcPct val="0"/>
            </a:spcBef>
            <a:spcAft>
              <a:spcPct val="35000"/>
            </a:spcAft>
            <a:buNone/>
            <a:defRPr cap="all"/>
          </a:pPr>
          <a:r>
            <a:rPr lang="en-GB" sz="4400" kern="1200"/>
            <a:t>False</a:t>
          </a:r>
          <a:endParaRPr lang="en-US" sz="4400" kern="1200"/>
        </a:p>
      </dsp:txBody>
      <dsp:txXfrm>
        <a:off x="3024647" y="3158160"/>
        <a:ext cx="2531250" cy="7200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063B9D-4ED2-4BE9-9679-48D7700D1003}">
      <dsp:nvSpPr>
        <dsp:cNvPr id="0" name=""/>
        <dsp:cNvSpPr/>
      </dsp:nvSpPr>
      <dsp:spPr>
        <a:xfrm>
          <a:off x="1147373" y="313191"/>
          <a:ext cx="917052" cy="91705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BF12D8C-EF6A-40E7-A65B-50EC6DF9891F}">
      <dsp:nvSpPr>
        <dsp:cNvPr id="0" name=""/>
        <dsp:cNvSpPr/>
      </dsp:nvSpPr>
      <dsp:spPr>
        <a:xfrm>
          <a:off x="586952" y="1530923"/>
          <a:ext cx="2037895"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pPr>
          <a:r>
            <a:rPr lang="en-GB" sz="1100" b="1" kern="1200" dirty="0">
              <a:solidFill>
                <a:srgbClr val="FF0000"/>
              </a:solidFill>
            </a:rPr>
            <a:t>Data anonymization KPIs that help you asses the quality of the anonymized data after the configuration of anonymization</a:t>
          </a:r>
          <a:endParaRPr lang="en-US" sz="1100" b="1" kern="1200" dirty="0">
            <a:solidFill>
              <a:srgbClr val="FF0000"/>
            </a:solidFill>
          </a:endParaRPr>
        </a:p>
      </dsp:txBody>
      <dsp:txXfrm>
        <a:off x="586952" y="1530923"/>
        <a:ext cx="2037895" cy="720000"/>
      </dsp:txXfrm>
    </dsp:sp>
    <dsp:sp modelId="{8A32E0BC-2109-4A96-870A-EF6DF79D9EE4}">
      <dsp:nvSpPr>
        <dsp:cNvPr id="0" name=""/>
        <dsp:cNvSpPr/>
      </dsp:nvSpPr>
      <dsp:spPr>
        <a:xfrm>
          <a:off x="3541900" y="313191"/>
          <a:ext cx="917052" cy="91705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92CC831-2232-46EC-87E7-472ECA5C7850}">
      <dsp:nvSpPr>
        <dsp:cNvPr id="0" name=""/>
        <dsp:cNvSpPr/>
      </dsp:nvSpPr>
      <dsp:spPr>
        <a:xfrm>
          <a:off x="2981479" y="1530923"/>
          <a:ext cx="2037895"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pPr>
          <a:r>
            <a:rPr lang="en-GB" sz="1100" b="1" kern="1200" dirty="0">
              <a:solidFill>
                <a:srgbClr val="FF0000"/>
              </a:solidFill>
            </a:rPr>
            <a:t>L-diversity which provides additional protection  for homogeneous data sets</a:t>
          </a:r>
          <a:endParaRPr lang="en-US" sz="1100" b="1" kern="1200" dirty="0">
            <a:solidFill>
              <a:srgbClr val="FF0000"/>
            </a:solidFill>
          </a:endParaRPr>
        </a:p>
      </dsp:txBody>
      <dsp:txXfrm>
        <a:off x="2981479" y="1530923"/>
        <a:ext cx="2037895" cy="720000"/>
      </dsp:txXfrm>
    </dsp:sp>
    <dsp:sp modelId="{961E06EA-8FEB-4900-A99D-867C88669F91}">
      <dsp:nvSpPr>
        <dsp:cNvPr id="0" name=""/>
        <dsp:cNvSpPr/>
      </dsp:nvSpPr>
      <dsp:spPr>
        <a:xfrm>
          <a:off x="1147373" y="2760397"/>
          <a:ext cx="917052" cy="91705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5C7296B-20EF-4244-96E8-F1EA54D3DA0D}">
      <dsp:nvSpPr>
        <dsp:cNvPr id="0" name=""/>
        <dsp:cNvSpPr/>
      </dsp:nvSpPr>
      <dsp:spPr>
        <a:xfrm>
          <a:off x="586952" y="3978129"/>
          <a:ext cx="2037895"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pPr>
          <a:r>
            <a:rPr lang="en-GB" sz="1100" kern="1200" dirty="0"/>
            <a:t>New KPIs that helps you configure your business results</a:t>
          </a:r>
          <a:endParaRPr lang="en-US" sz="1100" kern="1200" dirty="0"/>
        </a:p>
      </dsp:txBody>
      <dsp:txXfrm>
        <a:off x="586952" y="3978129"/>
        <a:ext cx="2037895" cy="720000"/>
      </dsp:txXfrm>
    </dsp:sp>
    <dsp:sp modelId="{FCF21A36-65E6-4E75-A5BC-C7EE5F98166E}">
      <dsp:nvSpPr>
        <dsp:cNvPr id="0" name=""/>
        <dsp:cNvSpPr/>
      </dsp:nvSpPr>
      <dsp:spPr>
        <a:xfrm>
          <a:off x="3541900" y="2760397"/>
          <a:ext cx="917052" cy="917052"/>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183E10A-4756-4379-8645-8FDB8F1143BA}">
      <dsp:nvSpPr>
        <dsp:cNvPr id="0" name=""/>
        <dsp:cNvSpPr/>
      </dsp:nvSpPr>
      <dsp:spPr>
        <a:xfrm>
          <a:off x="2981479" y="3978129"/>
          <a:ext cx="2037895"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pPr>
          <a:r>
            <a:rPr lang="en-GB" sz="1100" b="0" kern="1200" dirty="0">
              <a:solidFill>
                <a:srgbClr val="000000"/>
              </a:solidFill>
            </a:rPr>
            <a:t>k- </a:t>
          </a:r>
          <a:r>
            <a:rPr lang="en-GB" sz="1100" b="0" kern="1200" dirty="0" err="1">
              <a:solidFill>
                <a:srgbClr val="000000"/>
              </a:solidFill>
            </a:rPr>
            <a:t>anonimity</a:t>
          </a:r>
          <a:r>
            <a:rPr lang="en-GB" sz="1100" b="0" kern="1200" dirty="0">
              <a:solidFill>
                <a:srgbClr val="000000"/>
              </a:solidFill>
            </a:rPr>
            <a:t> as an extension of l-diversity</a:t>
          </a:r>
          <a:endParaRPr lang="en-US" sz="1100" b="0" kern="1200" dirty="0">
            <a:solidFill>
              <a:srgbClr val="000000"/>
            </a:solidFill>
          </a:endParaRPr>
        </a:p>
      </dsp:txBody>
      <dsp:txXfrm>
        <a:off x="2981479" y="3978129"/>
        <a:ext cx="2037895" cy="7200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944382-F0F4-4686-AAF8-50152F54D544}">
      <dsp:nvSpPr>
        <dsp:cNvPr id="0" name=""/>
        <dsp:cNvSpPr/>
      </dsp:nvSpPr>
      <dsp:spPr>
        <a:xfrm>
          <a:off x="460351" y="580888"/>
          <a:ext cx="753046" cy="75304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F0AD50B-C359-4044-AE28-BD888E9C3A89}">
      <dsp:nvSpPr>
        <dsp:cNvPr id="0" name=""/>
        <dsp:cNvSpPr/>
      </dsp:nvSpPr>
      <dsp:spPr>
        <a:xfrm>
          <a:off x="155" y="1627105"/>
          <a:ext cx="1673437" cy="6693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933450">
            <a:lnSpc>
              <a:spcPct val="90000"/>
            </a:lnSpc>
            <a:spcBef>
              <a:spcPct val="0"/>
            </a:spcBef>
            <a:spcAft>
              <a:spcPct val="35000"/>
            </a:spcAft>
            <a:buNone/>
          </a:pPr>
          <a:r>
            <a:rPr lang="en-GB" sz="2100" kern="1200"/>
            <a:t>Streaming Analytics</a:t>
          </a:r>
          <a:endParaRPr lang="en-US" sz="2100" kern="1200"/>
        </a:p>
      </dsp:txBody>
      <dsp:txXfrm>
        <a:off x="155" y="1627105"/>
        <a:ext cx="1673437" cy="669375"/>
      </dsp:txXfrm>
    </dsp:sp>
    <dsp:sp modelId="{9B648FED-7E97-4EA0-BCC0-15FC46CDA033}">
      <dsp:nvSpPr>
        <dsp:cNvPr id="0" name=""/>
        <dsp:cNvSpPr/>
      </dsp:nvSpPr>
      <dsp:spPr>
        <a:xfrm>
          <a:off x="2426640" y="580888"/>
          <a:ext cx="753046" cy="75304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43F1F7B-2FF9-42AD-9B38-15DB626D9753}">
      <dsp:nvSpPr>
        <dsp:cNvPr id="0" name=""/>
        <dsp:cNvSpPr/>
      </dsp:nvSpPr>
      <dsp:spPr>
        <a:xfrm>
          <a:off x="1966444" y="1627105"/>
          <a:ext cx="1673437" cy="6693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933450">
            <a:lnSpc>
              <a:spcPct val="90000"/>
            </a:lnSpc>
            <a:spcBef>
              <a:spcPct val="0"/>
            </a:spcBef>
            <a:spcAft>
              <a:spcPct val="35000"/>
            </a:spcAft>
            <a:buNone/>
          </a:pPr>
          <a:r>
            <a:rPr lang="en-GB" sz="2100" kern="1200"/>
            <a:t>Persistent Memory</a:t>
          </a:r>
          <a:endParaRPr lang="en-US" sz="2100" kern="1200"/>
        </a:p>
      </dsp:txBody>
      <dsp:txXfrm>
        <a:off x="1966444" y="1627105"/>
        <a:ext cx="1673437" cy="669375"/>
      </dsp:txXfrm>
    </dsp:sp>
    <dsp:sp modelId="{BABA8494-38BE-46DB-8042-25456F9E9FF8}">
      <dsp:nvSpPr>
        <dsp:cNvPr id="0" name=""/>
        <dsp:cNvSpPr/>
      </dsp:nvSpPr>
      <dsp:spPr>
        <a:xfrm>
          <a:off x="4392929" y="580888"/>
          <a:ext cx="753046" cy="75304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C3A5663-C12C-43CF-BDB6-D3BFEA8BEBC7}">
      <dsp:nvSpPr>
        <dsp:cNvPr id="0" name=""/>
        <dsp:cNvSpPr/>
      </dsp:nvSpPr>
      <dsp:spPr>
        <a:xfrm>
          <a:off x="3932733" y="1627105"/>
          <a:ext cx="1673437" cy="6693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933450">
            <a:lnSpc>
              <a:spcPct val="90000"/>
            </a:lnSpc>
            <a:spcBef>
              <a:spcPct val="0"/>
            </a:spcBef>
            <a:spcAft>
              <a:spcPct val="35000"/>
            </a:spcAft>
            <a:buNone/>
          </a:pPr>
          <a:r>
            <a:rPr lang="en-GB" sz="2100" kern="1200"/>
            <a:t>Native Storage Extension</a:t>
          </a:r>
          <a:endParaRPr lang="en-US" sz="2100" kern="1200"/>
        </a:p>
      </dsp:txBody>
      <dsp:txXfrm>
        <a:off x="3932733" y="1627105"/>
        <a:ext cx="1673437" cy="669375"/>
      </dsp:txXfrm>
    </dsp:sp>
    <dsp:sp modelId="{61BB7B58-3A89-41A1-9A01-8039F2A5EA10}">
      <dsp:nvSpPr>
        <dsp:cNvPr id="0" name=""/>
        <dsp:cNvSpPr/>
      </dsp:nvSpPr>
      <dsp:spPr>
        <a:xfrm>
          <a:off x="1443495" y="2714840"/>
          <a:ext cx="753046" cy="753046"/>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4C9CF5D-0789-4A2E-8679-F91BFA2BFBB0}">
      <dsp:nvSpPr>
        <dsp:cNvPr id="0" name=""/>
        <dsp:cNvSpPr/>
      </dsp:nvSpPr>
      <dsp:spPr>
        <a:xfrm>
          <a:off x="983300" y="3761057"/>
          <a:ext cx="1673437" cy="6693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933450">
            <a:lnSpc>
              <a:spcPct val="90000"/>
            </a:lnSpc>
            <a:spcBef>
              <a:spcPct val="0"/>
            </a:spcBef>
            <a:spcAft>
              <a:spcPct val="35000"/>
            </a:spcAft>
            <a:buNone/>
          </a:pPr>
          <a:r>
            <a:rPr lang="en-GB" sz="2100" kern="1200"/>
            <a:t>Data Privacy</a:t>
          </a:r>
          <a:endParaRPr lang="en-US" sz="2100" kern="1200"/>
        </a:p>
      </dsp:txBody>
      <dsp:txXfrm>
        <a:off x="983300" y="3761057"/>
        <a:ext cx="1673437" cy="669375"/>
      </dsp:txXfrm>
    </dsp:sp>
    <dsp:sp modelId="{F73DBEF4-8C70-413E-8647-911C1655EFB1}">
      <dsp:nvSpPr>
        <dsp:cNvPr id="0" name=""/>
        <dsp:cNvSpPr/>
      </dsp:nvSpPr>
      <dsp:spPr>
        <a:xfrm>
          <a:off x="3409784" y="2714840"/>
          <a:ext cx="753046" cy="753046"/>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226039E-EB24-4B8D-9560-44F69B58AFEF}">
      <dsp:nvSpPr>
        <dsp:cNvPr id="0" name=""/>
        <dsp:cNvSpPr/>
      </dsp:nvSpPr>
      <dsp:spPr>
        <a:xfrm>
          <a:off x="2949589" y="3761057"/>
          <a:ext cx="1673437" cy="6693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933450">
            <a:lnSpc>
              <a:spcPct val="90000"/>
            </a:lnSpc>
            <a:spcBef>
              <a:spcPct val="0"/>
            </a:spcBef>
            <a:spcAft>
              <a:spcPct val="35000"/>
            </a:spcAft>
            <a:buNone/>
          </a:pPr>
          <a:r>
            <a:rPr lang="en-GB" sz="2100" b="1" kern="1200" dirty="0">
              <a:solidFill>
                <a:srgbClr val="FF0000"/>
              </a:solidFill>
            </a:rPr>
            <a:t>All of the above</a:t>
          </a:r>
          <a:endParaRPr lang="en-US" sz="2100" b="1" kern="1200" dirty="0">
            <a:solidFill>
              <a:srgbClr val="FF0000"/>
            </a:solidFill>
          </a:endParaRPr>
        </a:p>
      </dsp:txBody>
      <dsp:txXfrm>
        <a:off x="2949589" y="3761057"/>
        <a:ext cx="1673437" cy="66937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6B8578-C7E8-4522-BABA-08AFC079A6B2}">
      <dsp:nvSpPr>
        <dsp:cNvPr id="0" name=""/>
        <dsp:cNvSpPr/>
      </dsp:nvSpPr>
      <dsp:spPr>
        <a:xfrm>
          <a:off x="544022" y="1133160"/>
          <a:ext cx="1544062" cy="1544062"/>
        </a:xfrm>
        <a:prstGeom prst="round2DiagRect">
          <a:avLst>
            <a:gd name="adj1" fmla="val 29727"/>
            <a:gd name="adj2" fmla="val 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7030A6F-CC2E-4653-BD3F-0241ED7DF779}">
      <dsp:nvSpPr>
        <dsp:cNvPr id="0" name=""/>
        <dsp:cNvSpPr/>
      </dsp:nvSpPr>
      <dsp:spPr>
        <a:xfrm>
          <a:off x="873085" y="1462223"/>
          <a:ext cx="885937" cy="88593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7145969-9770-4456-8CE1-65142BB60F7B}">
      <dsp:nvSpPr>
        <dsp:cNvPr id="0" name=""/>
        <dsp:cNvSpPr/>
      </dsp:nvSpPr>
      <dsp:spPr>
        <a:xfrm>
          <a:off x="50429" y="3158160"/>
          <a:ext cx="25312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955800">
            <a:lnSpc>
              <a:spcPct val="90000"/>
            </a:lnSpc>
            <a:spcBef>
              <a:spcPct val="0"/>
            </a:spcBef>
            <a:spcAft>
              <a:spcPct val="35000"/>
            </a:spcAft>
            <a:buNone/>
            <a:defRPr cap="all"/>
          </a:pPr>
          <a:r>
            <a:rPr lang="en-GB" sz="4400" b="1" kern="1200" dirty="0">
              <a:solidFill>
                <a:srgbClr val="FF0000"/>
              </a:solidFill>
            </a:rPr>
            <a:t>True</a:t>
          </a:r>
          <a:endParaRPr lang="en-US" sz="4400" b="1" kern="1200" dirty="0">
            <a:solidFill>
              <a:srgbClr val="FF0000"/>
            </a:solidFill>
          </a:endParaRPr>
        </a:p>
      </dsp:txBody>
      <dsp:txXfrm>
        <a:off x="50429" y="3158160"/>
        <a:ext cx="2531250" cy="720000"/>
      </dsp:txXfrm>
    </dsp:sp>
    <dsp:sp modelId="{CDB9F155-2DE9-4EC1-B602-40A44D2EFC27}">
      <dsp:nvSpPr>
        <dsp:cNvPr id="0" name=""/>
        <dsp:cNvSpPr/>
      </dsp:nvSpPr>
      <dsp:spPr>
        <a:xfrm>
          <a:off x="3518241" y="1133160"/>
          <a:ext cx="1544062" cy="1544062"/>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84A0F0E-D024-40B4-9F74-1120D0351330}">
      <dsp:nvSpPr>
        <dsp:cNvPr id="0" name=""/>
        <dsp:cNvSpPr/>
      </dsp:nvSpPr>
      <dsp:spPr>
        <a:xfrm>
          <a:off x="3847304" y="1462223"/>
          <a:ext cx="885937" cy="88593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86A0FEA-F5A4-4BD8-8B6A-9A421D02879C}">
      <dsp:nvSpPr>
        <dsp:cNvPr id="0" name=""/>
        <dsp:cNvSpPr/>
      </dsp:nvSpPr>
      <dsp:spPr>
        <a:xfrm>
          <a:off x="3024647" y="3158160"/>
          <a:ext cx="25312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955800">
            <a:lnSpc>
              <a:spcPct val="90000"/>
            </a:lnSpc>
            <a:spcBef>
              <a:spcPct val="0"/>
            </a:spcBef>
            <a:spcAft>
              <a:spcPct val="35000"/>
            </a:spcAft>
            <a:buNone/>
            <a:defRPr cap="all"/>
          </a:pPr>
          <a:r>
            <a:rPr lang="en-GB" sz="4400" kern="1200"/>
            <a:t>False</a:t>
          </a:r>
          <a:endParaRPr lang="en-US" sz="4400" kern="1200"/>
        </a:p>
      </dsp:txBody>
      <dsp:txXfrm>
        <a:off x="3024647" y="3158160"/>
        <a:ext cx="2531250" cy="72000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4321A6-E6FB-44F3-9C93-E064F21D03DC}">
      <dsp:nvSpPr>
        <dsp:cNvPr id="0" name=""/>
        <dsp:cNvSpPr/>
      </dsp:nvSpPr>
      <dsp:spPr>
        <a:xfrm>
          <a:off x="63402" y="1354276"/>
          <a:ext cx="725421" cy="725421"/>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098B964-355B-45C0-A259-EA7993D2171E}">
      <dsp:nvSpPr>
        <dsp:cNvPr id="0" name=""/>
        <dsp:cNvSpPr/>
      </dsp:nvSpPr>
      <dsp:spPr>
        <a:xfrm>
          <a:off x="215740" y="1506615"/>
          <a:ext cx="420744" cy="42074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B4DC922-75E2-451A-A0B2-0B51DBC78412}">
      <dsp:nvSpPr>
        <dsp:cNvPr id="0" name=""/>
        <dsp:cNvSpPr/>
      </dsp:nvSpPr>
      <dsp:spPr>
        <a:xfrm>
          <a:off x="944271" y="1354276"/>
          <a:ext cx="1709921" cy="7254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488950">
            <a:lnSpc>
              <a:spcPct val="90000"/>
            </a:lnSpc>
            <a:spcBef>
              <a:spcPct val="0"/>
            </a:spcBef>
            <a:spcAft>
              <a:spcPct val="35000"/>
            </a:spcAft>
            <a:buNone/>
          </a:pPr>
          <a:r>
            <a:rPr lang="en-GB" sz="1100" kern="1200"/>
            <a:t>SAP HANA's costs increase with effective management of large data sets</a:t>
          </a:r>
          <a:endParaRPr lang="en-US" sz="1100" kern="1200"/>
        </a:p>
      </dsp:txBody>
      <dsp:txXfrm>
        <a:off x="944271" y="1354276"/>
        <a:ext cx="1709921" cy="725421"/>
      </dsp:txXfrm>
    </dsp:sp>
    <dsp:sp modelId="{5866348E-FC0F-41D0-A8FB-A9A94BC60260}">
      <dsp:nvSpPr>
        <dsp:cNvPr id="0" name=""/>
        <dsp:cNvSpPr/>
      </dsp:nvSpPr>
      <dsp:spPr>
        <a:xfrm>
          <a:off x="2952133" y="1354276"/>
          <a:ext cx="725421" cy="725421"/>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4163A88-6DAB-45EB-A506-7A6190A135CC}">
      <dsp:nvSpPr>
        <dsp:cNvPr id="0" name=""/>
        <dsp:cNvSpPr/>
      </dsp:nvSpPr>
      <dsp:spPr>
        <a:xfrm>
          <a:off x="3104472" y="1506615"/>
          <a:ext cx="420744" cy="42074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FBC1A7D-8865-4700-89D4-C7C11092E67A}">
      <dsp:nvSpPr>
        <dsp:cNvPr id="0" name=""/>
        <dsp:cNvSpPr/>
      </dsp:nvSpPr>
      <dsp:spPr>
        <a:xfrm>
          <a:off x="3833002" y="1354276"/>
          <a:ext cx="1709921" cy="7254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488950">
            <a:lnSpc>
              <a:spcPct val="90000"/>
            </a:lnSpc>
            <a:spcBef>
              <a:spcPct val="0"/>
            </a:spcBef>
            <a:spcAft>
              <a:spcPct val="35000"/>
            </a:spcAft>
            <a:buNone/>
          </a:pPr>
          <a:r>
            <a:rPr lang="en-GB" sz="1100" b="1" kern="1200" dirty="0">
              <a:solidFill>
                <a:srgbClr val="FF0000"/>
              </a:solidFill>
            </a:rPr>
            <a:t>SAP HANA provides simplified application architectures and IT landscapes with minimal data movements</a:t>
          </a:r>
          <a:endParaRPr lang="en-US" sz="1100" b="1" kern="1200" dirty="0">
            <a:solidFill>
              <a:srgbClr val="FF0000"/>
            </a:solidFill>
          </a:endParaRPr>
        </a:p>
      </dsp:txBody>
      <dsp:txXfrm>
        <a:off x="3833002" y="1354276"/>
        <a:ext cx="1709921" cy="725421"/>
      </dsp:txXfrm>
    </dsp:sp>
    <dsp:sp modelId="{B6928192-4E12-4594-AE84-401023CEEADC}">
      <dsp:nvSpPr>
        <dsp:cNvPr id="0" name=""/>
        <dsp:cNvSpPr/>
      </dsp:nvSpPr>
      <dsp:spPr>
        <a:xfrm>
          <a:off x="63402" y="2931622"/>
          <a:ext cx="725421" cy="725421"/>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6E14C12-0249-4E4B-B2D3-D699A7A0364C}">
      <dsp:nvSpPr>
        <dsp:cNvPr id="0" name=""/>
        <dsp:cNvSpPr/>
      </dsp:nvSpPr>
      <dsp:spPr>
        <a:xfrm>
          <a:off x="215740" y="3083961"/>
          <a:ext cx="420744" cy="42074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5EE7767-BF15-4036-BFC2-0102A37CADAF}">
      <dsp:nvSpPr>
        <dsp:cNvPr id="0" name=""/>
        <dsp:cNvSpPr/>
      </dsp:nvSpPr>
      <dsp:spPr>
        <a:xfrm>
          <a:off x="944271" y="2931622"/>
          <a:ext cx="1709921" cy="7254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488950">
            <a:lnSpc>
              <a:spcPct val="90000"/>
            </a:lnSpc>
            <a:spcBef>
              <a:spcPct val="0"/>
            </a:spcBef>
            <a:spcAft>
              <a:spcPct val="35000"/>
            </a:spcAft>
            <a:buNone/>
          </a:pPr>
          <a:r>
            <a:rPr lang="en-GB" sz="1100" b="1" kern="1200" dirty="0">
              <a:solidFill>
                <a:srgbClr val="FF0000"/>
              </a:solidFill>
            </a:rPr>
            <a:t>Faster time to value by designing and building virtually for immediate business results</a:t>
          </a:r>
          <a:endParaRPr lang="en-US" sz="1100" b="1" kern="1200" dirty="0">
            <a:solidFill>
              <a:srgbClr val="FF0000"/>
            </a:solidFill>
          </a:endParaRPr>
        </a:p>
      </dsp:txBody>
      <dsp:txXfrm>
        <a:off x="944271" y="2931622"/>
        <a:ext cx="1709921" cy="725421"/>
      </dsp:txXfrm>
    </dsp:sp>
    <dsp:sp modelId="{EC0EB8EC-3E12-4604-9C99-6624BE3A755A}">
      <dsp:nvSpPr>
        <dsp:cNvPr id="0" name=""/>
        <dsp:cNvSpPr/>
      </dsp:nvSpPr>
      <dsp:spPr>
        <a:xfrm>
          <a:off x="2952133" y="2931622"/>
          <a:ext cx="725421" cy="725421"/>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52373B4-34D9-4FBD-94CE-3C7DCADFEC72}">
      <dsp:nvSpPr>
        <dsp:cNvPr id="0" name=""/>
        <dsp:cNvSpPr/>
      </dsp:nvSpPr>
      <dsp:spPr>
        <a:xfrm>
          <a:off x="3104472" y="3083961"/>
          <a:ext cx="420744" cy="42074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10EAC54-8C80-4F9E-9405-76F02F0A80F4}">
      <dsp:nvSpPr>
        <dsp:cNvPr id="0" name=""/>
        <dsp:cNvSpPr/>
      </dsp:nvSpPr>
      <dsp:spPr>
        <a:xfrm>
          <a:off x="3833002" y="2931622"/>
          <a:ext cx="1709921" cy="7254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488950">
            <a:lnSpc>
              <a:spcPct val="90000"/>
            </a:lnSpc>
            <a:spcBef>
              <a:spcPct val="0"/>
            </a:spcBef>
            <a:spcAft>
              <a:spcPct val="35000"/>
            </a:spcAft>
            <a:buNone/>
          </a:pPr>
          <a:r>
            <a:rPr lang="en-GB" sz="1100" b="1" kern="1200" dirty="0">
              <a:solidFill>
                <a:srgbClr val="FF0000"/>
              </a:solidFill>
            </a:rPr>
            <a:t>SAP HANA offers high performance and reliable operations for traditional and new applications</a:t>
          </a:r>
          <a:endParaRPr lang="en-US" sz="1100" b="1" kern="1200" dirty="0">
            <a:solidFill>
              <a:srgbClr val="FF0000"/>
            </a:solidFill>
          </a:endParaRPr>
        </a:p>
      </dsp:txBody>
      <dsp:txXfrm>
        <a:off x="3833002" y="2931622"/>
        <a:ext cx="1709921" cy="725421"/>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201E2B-556B-4AF8-A209-67D5D8D205C2}">
      <dsp:nvSpPr>
        <dsp:cNvPr id="0" name=""/>
        <dsp:cNvSpPr/>
      </dsp:nvSpPr>
      <dsp:spPr>
        <a:xfrm>
          <a:off x="63402" y="1609854"/>
          <a:ext cx="725421" cy="725421"/>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6861037-96CE-4DE2-8024-23016DC02EB5}">
      <dsp:nvSpPr>
        <dsp:cNvPr id="0" name=""/>
        <dsp:cNvSpPr/>
      </dsp:nvSpPr>
      <dsp:spPr>
        <a:xfrm>
          <a:off x="215740" y="1762192"/>
          <a:ext cx="420744" cy="42074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AF98B1B-3D2B-4149-B9B4-45C4AA8C3882}">
      <dsp:nvSpPr>
        <dsp:cNvPr id="0" name=""/>
        <dsp:cNvSpPr/>
      </dsp:nvSpPr>
      <dsp:spPr>
        <a:xfrm>
          <a:off x="944271" y="1609854"/>
          <a:ext cx="1709921" cy="7254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488950">
            <a:lnSpc>
              <a:spcPct val="90000"/>
            </a:lnSpc>
            <a:spcBef>
              <a:spcPct val="0"/>
            </a:spcBef>
            <a:spcAft>
              <a:spcPct val="35000"/>
            </a:spcAft>
            <a:buNone/>
          </a:pPr>
          <a:r>
            <a:rPr lang="en-GB" sz="1100" b="1" kern="1200" dirty="0">
              <a:solidFill>
                <a:srgbClr val="FF0000"/>
              </a:solidFill>
            </a:rPr>
            <a:t>Intuitive ML powered </a:t>
          </a:r>
          <a:r>
            <a:rPr lang="en-GB" sz="1100" b="1" kern="1200" dirty="0" err="1">
              <a:solidFill>
                <a:srgbClr val="FF0000"/>
              </a:solidFill>
            </a:rPr>
            <a:t>labeling</a:t>
          </a:r>
          <a:r>
            <a:rPr lang="en-GB" sz="1100" b="1" kern="1200" dirty="0">
              <a:solidFill>
                <a:srgbClr val="FF0000"/>
              </a:solidFill>
            </a:rPr>
            <a:t> tool to identify landscape features in earth observation images with simple point and click interface</a:t>
          </a:r>
          <a:endParaRPr lang="en-US" sz="1100" b="1" kern="1200" dirty="0">
            <a:solidFill>
              <a:srgbClr val="FF0000"/>
            </a:solidFill>
          </a:endParaRPr>
        </a:p>
      </dsp:txBody>
      <dsp:txXfrm>
        <a:off x="944271" y="1609854"/>
        <a:ext cx="1709921" cy="725421"/>
      </dsp:txXfrm>
    </dsp:sp>
    <dsp:sp modelId="{781217A1-0747-42F8-B31D-0150A7102720}">
      <dsp:nvSpPr>
        <dsp:cNvPr id="0" name=""/>
        <dsp:cNvSpPr/>
      </dsp:nvSpPr>
      <dsp:spPr>
        <a:xfrm>
          <a:off x="2952133" y="1609854"/>
          <a:ext cx="725421" cy="725421"/>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DE2EC38-8D8D-41D8-9730-183C1C266D1B}">
      <dsp:nvSpPr>
        <dsp:cNvPr id="0" name=""/>
        <dsp:cNvSpPr/>
      </dsp:nvSpPr>
      <dsp:spPr>
        <a:xfrm>
          <a:off x="3104472" y="1762192"/>
          <a:ext cx="420744" cy="42074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7A60379-CF84-4495-9080-1A3BA326D0BA}">
      <dsp:nvSpPr>
        <dsp:cNvPr id="0" name=""/>
        <dsp:cNvSpPr/>
      </dsp:nvSpPr>
      <dsp:spPr>
        <a:xfrm>
          <a:off x="3833002" y="1609854"/>
          <a:ext cx="1709921" cy="7254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488950">
            <a:lnSpc>
              <a:spcPct val="90000"/>
            </a:lnSpc>
            <a:spcBef>
              <a:spcPct val="0"/>
            </a:spcBef>
            <a:spcAft>
              <a:spcPct val="35000"/>
            </a:spcAft>
            <a:buNone/>
          </a:pPr>
          <a:r>
            <a:rPr lang="en-GB" sz="1100" kern="1200"/>
            <a:t>3x memory reduction for geospatial data storage</a:t>
          </a:r>
          <a:endParaRPr lang="en-US" sz="1100" kern="1200"/>
        </a:p>
      </dsp:txBody>
      <dsp:txXfrm>
        <a:off x="3833002" y="1609854"/>
        <a:ext cx="1709921" cy="725421"/>
      </dsp:txXfrm>
    </dsp:sp>
    <dsp:sp modelId="{E1CB290E-97A2-4747-9FCF-B132E5AE6BEE}">
      <dsp:nvSpPr>
        <dsp:cNvPr id="0" name=""/>
        <dsp:cNvSpPr/>
      </dsp:nvSpPr>
      <dsp:spPr>
        <a:xfrm>
          <a:off x="63402" y="2676045"/>
          <a:ext cx="725421" cy="725421"/>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3B2325C-A6DC-4100-A6A5-970223117DFC}">
      <dsp:nvSpPr>
        <dsp:cNvPr id="0" name=""/>
        <dsp:cNvSpPr/>
      </dsp:nvSpPr>
      <dsp:spPr>
        <a:xfrm>
          <a:off x="215740" y="2828383"/>
          <a:ext cx="420744" cy="42074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D67D1A2-5852-4477-BAF7-3F21B34660D7}">
      <dsp:nvSpPr>
        <dsp:cNvPr id="0" name=""/>
        <dsp:cNvSpPr/>
      </dsp:nvSpPr>
      <dsp:spPr>
        <a:xfrm>
          <a:off x="944271" y="2676045"/>
          <a:ext cx="1709921" cy="7254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488950">
            <a:lnSpc>
              <a:spcPct val="90000"/>
            </a:lnSpc>
            <a:spcBef>
              <a:spcPct val="0"/>
            </a:spcBef>
            <a:spcAft>
              <a:spcPct val="35000"/>
            </a:spcAft>
            <a:buNone/>
          </a:pPr>
          <a:r>
            <a:rPr lang="en-GB" sz="1100" b="1" kern="1200" dirty="0">
              <a:solidFill>
                <a:srgbClr val="FF0000"/>
              </a:solidFill>
            </a:rPr>
            <a:t>Faster innovation with simplified access and processing  of geospatial data</a:t>
          </a:r>
          <a:endParaRPr lang="en-US" sz="1100" b="1" kern="1200" dirty="0">
            <a:solidFill>
              <a:srgbClr val="FF0000"/>
            </a:solidFill>
          </a:endParaRPr>
        </a:p>
      </dsp:txBody>
      <dsp:txXfrm>
        <a:off x="944271" y="2676045"/>
        <a:ext cx="1709921" cy="725421"/>
      </dsp:txXfrm>
    </dsp:sp>
  </dsp:spTree>
</dsp:drawing>
</file>

<file path=ppt/diagrams/layout1.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3.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4.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5.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6.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7.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8.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6843" y="2059012"/>
            <a:ext cx="12195668"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365759" y="2166364"/>
            <a:ext cx="11471565" cy="1739347"/>
          </a:xfrm>
        </p:spPr>
        <p:txBody>
          <a:bodyPr tIns="45720" bIns="45720" anchor="ctr">
            <a:normAutofit/>
          </a:bodyPr>
          <a:lstStyle>
            <a:lvl1pPr algn="ctr">
              <a:lnSpc>
                <a:spcPct val="80000"/>
              </a:lnSpc>
              <a:defRPr sz="6000" spc="150" baseline="0"/>
            </a:lvl1pPr>
          </a:lstStyle>
          <a:p>
            <a:r>
              <a:rPr lang="en-US"/>
              <a:t>Click to edit Master title style</a:t>
            </a:r>
            <a:endParaRPr lang="en-US" dirty="0"/>
          </a:p>
        </p:txBody>
      </p:sp>
      <p:sp>
        <p:nvSpPr>
          <p:cNvPr id="3" name="Subtitle 2"/>
          <p:cNvSpPr>
            <a:spLocks noGrp="1"/>
          </p:cNvSpPr>
          <p:nvPr>
            <p:ph type="subTitle" idx="1"/>
          </p:nvPr>
        </p:nvSpPr>
        <p:spPr>
          <a:xfrm>
            <a:off x="1524000" y="3996250"/>
            <a:ext cx="9144000" cy="1309255"/>
          </a:xfrm>
        </p:spPr>
        <p:txBody>
          <a:bodyPr>
            <a:normAutofit/>
          </a:bodyPr>
          <a:lstStyle>
            <a:lvl1pPr marL="0" indent="0" algn="ctr">
              <a:buNone/>
              <a:defRPr sz="2000"/>
            </a:lvl1pPr>
            <a:lvl2pPr marL="457200" indent="0" algn="ctr">
              <a:buNone/>
              <a:defRPr sz="2000"/>
            </a:lvl2pPr>
            <a:lvl3pPr marL="914400" indent="0" algn="ctr">
              <a:buNone/>
              <a:defRPr sz="20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A75032B-4698-4466-A14D-9B48CE1B78DF}" type="datetimeFigureOut">
              <a:rPr lang="fr-FR" smtClean="0"/>
              <a:t>13/09/2019</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5393BBCE-5067-4474-BCF8-168262F0F32F}" type="slidenum">
              <a:rPr lang="fr-FR" smtClean="0"/>
              <a:t>‹#›</a:t>
            </a:fld>
            <a:endParaRPr lang="fr-FR"/>
          </a:p>
        </p:txBody>
      </p:sp>
    </p:spTree>
    <p:extLst>
      <p:ext uri="{BB962C8B-B14F-4D97-AF65-F5344CB8AC3E}">
        <p14:creationId xmlns:p14="http://schemas.microsoft.com/office/powerpoint/2010/main" val="26043853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A75032B-4698-4466-A14D-9B48CE1B78DF}" type="datetimeFigureOut">
              <a:rPr lang="fr-FR" smtClean="0"/>
              <a:t>13/09/2019</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5393BBCE-5067-4474-BCF8-168262F0F32F}" type="slidenum">
              <a:rPr lang="fr-FR" smtClean="0"/>
              <a:t>‹#›</a:t>
            </a:fld>
            <a:endParaRPr lang="fr-FR"/>
          </a:p>
        </p:txBody>
      </p:sp>
    </p:spTree>
    <p:extLst>
      <p:ext uri="{BB962C8B-B14F-4D97-AF65-F5344CB8AC3E}">
        <p14:creationId xmlns:p14="http://schemas.microsoft.com/office/powerpoint/2010/main" val="40069894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9019312" y="0"/>
            <a:ext cx="27432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9160624" y="274638"/>
            <a:ext cx="2402380" cy="58975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199" y="274638"/>
            <a:ext cx="7973291" cy="58975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422854"/>
            <a:ext cx="2743196" cy="365125"/>
          </a:xfrm>
        </p:spPr>
        <p:txBody>
          <a:bodyPr/>
          <a:lstStyle/>
          <a:p>
            <a:fld id="{0A75032B-4698-4466-A14D-9B48CE1B78DF}" type="datetimeFigureOut">
              <a:rPr lang="fr-FR" smtClean="0"/>
              <a:t>13/09/2019</a:t>
            </a:fld>
            <a:endParaRPr lang="fr-FR"/>
          </a:p>
        </p:txBody>
      </p:sp>
      <p:sp>
        <p:nvSpPr>
          <p:cNvPr id="5" name="Footer Placeholder 4"/>
          <p:cNvSpPr>
            <a:spLocks noGrp="1"/>
          </p:cNvSpPr>
          <p:nvPr>
            <p:ph type="ftr" sz="quarter" idx="11"/>
          </p:nvPr>
        </p:nvSpPr>
        <p:spPr>
          <a:xfrm>
            <a:off x="3776135" y="6422854"/>
            <a:ext cx="4279669" cy="365125"/>
          </a:xfrm>
        </p:spPr>
        <p:txBody>
          <a:bodyPr/>
          <a:lstStyle/>
          <a:p>
            <a:endParaRPr lang="fr-FR"/>
          </a:p>
        </p:txBody>
      </p:sp>
      <p:sp>
        <p:nvSpPr>
          <p:cNvPr id="6" name="Slide Number Placeholder 5"/>
          <p:cNvSpPr>
            <a:spLocks noGrp="1"/>
          </p:cNvSpPr>
          <p:nvPr>
            <p:ph type="sldNum" sz="quarter" idx="12"/>
          </p:nvPr>
        </p:nvSpPr>
        <p:spPr>
          <a:xfrm>
            <a:off x="8073048" y="6422854"/>
            <a:ext cx="879759" cy="365125"/>
          </a:xfrm>
        </p:spPr>
        <p:txBody>
          <a:bodyPr/>
          <a:lstStyle/>
          <a:p>
            <a:fld id="{5393BBCE-5067-4474-BCF8-168262F0F32F}" type="slidenum">
              <a:rPr lang="fr-FR" smtClean="0"/>
              <a:t>‹#›</a:t>
            </a:fld>
            <a:endParaRPr lang="fr-FR"/>
          </a:p>
        </p:txBody>
      </p:sp>
    </p:spTree>
    <p:extLst>
      <p:ext uri="{BB962C8B-B14F-4D97-AF65-F5344CB8AC3E}">
        <p14:creationId xmlns:p14="http://schemas.microsoft.com/office/powerpoint/2010/main" val="2427127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A75032B-4698-4466-A14D-9B48CE1B78DF}" type="datetimeFigureOut">
              <a:rPr lang="fr-FR" smtClean="0"/>
              <a:t>13/09/2019</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5393BBCE-5067-4474-BCF8-168262F0F32F}" type="slidenum">
              <a:rPr lang="fr-FR" smtClean="0"/>
              <a:t>‹#›</a:t>
            </a:fld>
            <a:endParaRPr lang="fr-FR"/>
          </a:p>
        </p:txBody>
      </p:sp>
    </p:spTree>
    <p:extLst>
      <p:ext uri="{BB962C8B-B14F-4D97-AF65-F5344CB8AC3E}">
        <p14:creationId xmlns:p14="http://schemas.microsoft.com/office/powerpoint/2010/main" val="28249803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7" name="Rectangle 6"/>
          <p:cNvSpPr/>
          <p:nvPr/>
        </p:nvSpPr>
        <p:spPr>
          <a:xfrm>
            <a:off x="-6843" y="2059012"/>
            <a:ext cx="12195668"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191" y="2208879"/>
            <a:ext cx="10515600" cy="1676400"/>
          </a:xfrm>
        </p:spPr>
        <p:txBody>
          <a:bodyPr anchor="ctr">
            <a:noAutofit/>
          </a:bodyPr>
          <a:lstStyle>
            <a:lvl1pPr algn="ctr">
              <a:lnSpc>
                <a:spcPct val="80000"/>
              </a:lnSpc>
              <a:defRPr sz="6000" b="0" spc="150" baseline="0">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833191" y="4010334"/>
            <a:ext cx="10515600" cy="1174639"/>
          </a:xfrm>
        </p:spPr>
        <p:txBody>
          <a:bodyPr anchor="t">
            <a:normAutofit/>
          </a:bodyPr>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solidFill>
                  <a:schemeClr val="tx2"/>
                </a:solidFill>
              </a:defRPr>
            </a:lvl1pPr>
          </a:lstStyle>
          <a:p>
            <a:fld id="{0A75032B-4698-4466-A14D-9B48CE1B78DF}" type="datetimeFigureOut">
              <a:rPr lang="fr-FR" smtClean="0"/>
              <a:t>13/09/2019</a:t>
            </a:fld>
            <a:endParaRPr lang="fr-F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r-F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5393BBCE-5067-4474-BCF8-168262F0F32F}" type="slidenum">
              <a:rPr lang="fr-FR" smtClean="0"/>
              <a:t>‹#›</a:t>
            </a:fld>
            <a:endParaRPr lang="fr-FR"/>
          </a:p>
        </p:txBody>
      </p:sp>
    </p:spTree>
    <p:extLst>
      <p:ext uri="{BB962C8B-B14F-4D97-AF65-F5344CB8AC3E}">
        <p14:creationId xmlns:p14="http://schemas.microsoft.com/office/powerpoint/2010/main" val="1104779505"/>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05344" y="2011680"/>
            <a:ext cx="475488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30391" y="2011680"/>
            <a:ext cx="475488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A75032B-4698-4466-A14D-9B48CE1B78DF}" type="datetimeFigureOut">
              <a:rPr lang="fr-FR" smtClean="0"/>
              <a:t>13/09/2019</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5393BBCE-5067-4474-BCF8-168262F0F32F}" type="slidenum">
              <a:rPr lang="fr-FR" smtClean="0"/>
              <a:t>‹#›</a:t>
            </a:fld>
            <a:endParaRPr lang="fr-FR"/>
          </a:p>
        </p:txBody>
      </p:sp>
    </p:spTree>
    <p:extLst>
      <p:ext uri="{BB962C8B-B14F-4D97-AF65-F5344CB8AC3E}">
        <p14:creationId xmlns:p14="http://schemas.microsoft.com/office/powerpoint/2010/main" val="1817499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207008" y="1913470"/>
            <a:ext cx="4754880"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07008" y="2656566"/>
            <a:ext cx="475488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31230" y="1913470"/>
            <a:ext cx="4754880"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31230" y="2656564"/>
            <a:ext cx="475488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A75032B-4698-4466-A14D-9B48CE1B78DF}" type="datetimeFigureOut">
              <a:rPr lang="fr-FR" smtClean="0"/>
              <a:t>13/09/2019</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5393BBCE-5067-4474-BCF8-168262F0F32F}" type="slidenum">
              <a:rPr lang="fr-FR" smtClean="0"/>
              <a:t>‹#›</a:t>
            </a:fld>
            <a:endParaRPr lang="fr-FR"/>
          </a:p>
        </p:txBody>
      </p:sp>
    </p:spTree>
    <p:extLst>
      <p:ext uri="{BB962C8B-B14F-4D97-AF65-F5344CB8AC3E}">
        <p14:creationId xmlns:p14="http://schemas.microsoft.com/office/powerpoint/2010/main" val="38994172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A75032B-4698-4466-A14D-9B48CE1B78DF}" type="datetimeFigureOut">
              <a:rPr lang="fr-FR" smtClean="0"/>
              <a:t>13/09/2019</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5393BBCE-5067-4474-BCF8-168262F0F32F}" type="slidenum">
              <a:rPr lang="fr-FR" smtClean="0"/>
              <a:t>‹#›</a:t>
            </a:fld>
            <a:endParaRPr lang="fr-FR"/>
          </a:p>
        </p:txBody>
      </p:sp>
    </p:spTree>
    <p:extLst>
      <p:ext uri="{BB962C8B-B14F-4D97-AF65-F5344CB8AC3E}">
        <p14:creationId xmlns:p14="http://schemas.microsoft.com/office/powerpoint/2010/main" val="10269481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75032B-4698-4466-A14D-9B48CE1B78DF}" type="datetimeFigureOut">
              <a:rPr lang="fr-FR" smtClean="0"/>
              <a:t>13/09/2019</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5393BBCE-5067-4474-BCF8-168262F0F32F}" type="slidenum">
              <a:rPr lang="fr-FR" smtClean="0"/>
              <a:t>‹#›</a:t>
            </a:fld>
            <a:endParaRPr lang="fr-FR"/>
          </a:p>
        </p:txBody>
      </p:sp>
    </p:spTree>
    <p:extLst>
      <p:ext uri="{BB962C8B-B14F-4D97-AF65-F5344CB8AC3E}">
        <p14:creationId xmlns:p14="http://schemas.microsoft.com/office/powerpoint/2010/main" val="39165146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1207008" y="2120054"/>
            <a:ext cx="6126480" cy="4114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789023" y="2147486"/>
            <a:ext cx="3200400" cy="3432319"/>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A75032B-4698-4466-A14D-9B48CE1B78DF}" type="datetimeFigureOut">
              <a:rPr lang="fr-FR" smtClean="0"/>
              <a:t>13/09/2019</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5393BBCE-5067-4474-BCF8-168262F0F32F}" type="slidenum">
              <a:rPr lang="fr-FR" smtClean="0"/>
              <a:t>‹#›</a:t>
            </a:fld>
            <a:endParaRPr lang="fr-FR"/>
          </a:p>
        </p:txBody>
      </p:sp>
    </p:spTree>
    <p:extLst>
      <p:ext uri="{BB962C8B-B14F-4D97-AF65-F5344CB8AC3E}">
        <p14:creationId xmlns:p14="http://schemas.microsoft.com/office/powerpoint/2010/main" val="42119105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Picture Placeholder 2"/>
          <p:cNvSpPr>
            <a:spLocks noGrp="1" noChangeAspect="1"/>
          </p:cNvSpPr>
          <p:nvPr>
            <p:ph type="pic" idx="1"/>
          </p:nvPr>
        </p:nvSpPr>
        <p:spPr>
          <a:xfrm>
            <a:off x="1280160" y="2211494"/>
            <a:ext cx="6126480" cy="3931920"/>
          </a:xfrm>
          <a:solidFill>
            <a:schemeClr val="tx2">
              <a:lumMod val="60000"/>
              <a:lumOff val="40000"/>
            </a:schemeClr>
          </a:solidFill>
        </p:spPr>
        <p:txBody>
          <a:bodyPr tIns="365760" anchor="t"/>
          <a:lstStyle>
            <a:lvl1pPr marL="0" indent="0" algn="ctr">
              <a:buNone/>
              <a:defRPr sz="3200">
                <a:solidFill>
                  <a:schemeClr val="tx1">
                    <a:lumMod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7790688" y="2150621"/>
            <a:ext cx="3200400" cy="3429000"/>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A75032B-4698-4466-A14D-9B48CE1B78DF}" type="datetimeFigureOut">
              <a:rPr lang="fr-FR" smtClean="0"/>
              <a:t>13/09/2019</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5393BBCE-5067-4474-BCF8-168262F0F32F}" type="slidenum">
              <a:rPr lang="fr-FR" smtClean="0"/>
              <a:t>‹#›</a:t>
            </a:fld>
            <a:endParaRPr lang="fr-FR"/>
          </a:p>
        </p:txBody>
      </p:sp>
    </p:spTree>
    <p:extLst>
      <p:ext uri="{BB962C8B-B14F-4D97-AF65-F5344CB8AC3E}">
        <p14:creationId xmlns:p14="http://schemas.microsoft.com/office/powerpoint/2010/main" val="41348772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483" y="176109"/>
            <a:ext cx="12188952" cy="16459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202919" y="284176"/>
            <a:ext cx="9784080" cy="150876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02919" y="2011680"/>
            <a:ext cx="9784080" cy="420624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202266" y="6422854"/>
            <a:ext cx="3000894" cy="365125"/>
          </a:xfrm>
          <a:prstGeom prst="rect">
            <a:avLst/>
          </a:prstGeom>
        </p:spPr>
        <p:txBody>
          <a:bodyPr vert="horz" lIns="91440" tIns="45720" rIns="45720" bIns="45720" rtlCol="0" anchor="ctr"/>
          <a:lstStyle>
            <a:lvl1pPr algn="l">
              <a:defRPr sz="1050">
                <a:solidFill>
                  <a:schemeClr val="tx1"/>
                </a:solidFill>
              </a:defRPr>
            </a:lvl1pPr>
          </a:lstStyle>
          <a:p>
            <a:fld id="{0A75032B-4698-4466-A14D-9B48CE1B78DF}" type="datetimeFigureOut">
              <a:rPr lang="fr-FR" smtClean="0"/>
              <a:t>13/09/2019</a:t>
            </a:fld>
            <a:endParaRPr lang="fr-FR"/>
          </a:p>
        </p:txBody>
      </p:sp>
      <p:sp>
        <p:nvSpPr>
          <p:cNvPr id="5" name="Footer Placeholder 4"/>
          <p:cNvSpPr>
            <a:spLocks noGrp="1"/>
          </p:cNvSpPr>
          <p:nvPr>
            <p:ph type="ftr" sz="quarter" idx="3"/>
          </p:nvPr>
        </p:nvSpPr>
        <p:spPr>
          <a:xfrm>
            <a:off x="5596471" y="6422854"/>
            <a:ext cx="5044440" cy="365125"/>
          </a:xfrm>
          <a:prstGeom prst="rect">
            <a:avLst/>
          </a:prstGeom>
        </p:spPr>
        <p:txBody>
          <a:bodyPr vert="horz" lIns="91440" tIns="45720" rIns="91440" bIns="45720" rtlCol="0" anchor="ctr"/>
          <a:lstStyle>
            <a:lvl1pPr algn="r">
              <a:defRPr sz="1050">
                <a:solidFill>
                  <a:schemeClr val="tx1"/>
                </a:solidFill>
              </a:defRPr>
            </a:lvl1pPr>
          </a:lstStyle>
          <a:p>
            <a:endParaRPr lang="fr-FR"/>
          </a:p>
        </p:txBody>
      </p:sp>
      <p:sp>
        <p:nvSpPr>
          <p:cNvPr id="6" name="Slide Number Placeholder 5"/>
          <p:cNvSpPr>
            <a:spLocks noGrp="1"/>
          </p:cNvSpPr>
          <p:nvPr>
            <p:ph type="sldNum" sz="quarter" idx="4"/>
          </p:nvPr>
        </p:nvSpPr>
        <p:spPr>
          <a:xfrm>
            <a:off x="10658927" y="6422854"/>
            <a:ext cx="946264" cy="365125"/>
          </a:xfrm>
          <a:prstGeom prst="rect">
            <a:avLst/>
          </a:prstGeom>
        </p:spPr>
        <p:txBody>
          <a:bodyPr vert="horz" lIns="45720" tIns="45720" rIns="91440" bIns="45720" rtlCol="0" anchor="ctr"/>
          <a:lstStyle>
            <a:lvl1pPr algn="l">
              <a:defRPr sz="1200" b="0">
                <a:solidFill>
                  <a:schemeClr val="tx1"/>
                </a:solidFill>
              </a:defRPr>
            </a:lvl1pPr>
          </a:lstStyle>
          <a:p>
            <a:fld id="{5393BBCE-5067-4474-BCF8-168262F0F32F}" type="slidenum">
              <a:rPr lang="fr-FR" smtClean="0"/>
              <a:t>‹#›</a:t>
            </a:fld>
            <a:endParaRPr lang="fr-FR"/>
          </a:p>
        </p:txBody>
      </p:sp>
    </p:spTree>
    <p:extLst>
      <p:ext uri="{BB962C8B-B14F-4D97-AF65-F5344CB8AC3E}">
        <p14:creationId xmlns:p14="http://schemas.microsoft.com/office/powerpoint/2010/main" val="1072733857"/>
      </p:ext>
    </p:extLst>
  </p:cSld>
  <p:clrMap bg1="dk1" tx1="lt1" bg2="dk2" tx2="lt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Lst>
  <p:txStyles>
    <p:titleStyle>
      <a:lvl1pPr algn="l" defTabSz="914400" rtl="0" eaLnBrk="1" latinLnBrk="0" hangingPunct="1">
        <a:lnSpc>
          <a:spcPct val="85000"/>
        </a:lnSpc>
        <a:spcBef>
          <a:spcPct val="0"/>
        </a:spcBef>
        <a:buNone/>
        <a:defRPr sz="4000" kern="1200" cap="all" baseline="0">
          <a:solidFill>
            <a:schemeClr val="bg2"/>
          </a:solidFill>
          <a:latin typeface="+mj-lt"/>
          <a:ea typeface="+mj-ea"/>
          <a:cs typeface="+mj-cs"/>
        </a:defRPr>
      </a:lvl1pPr>
    </p:titleStyle>
    <p:bodyStyle>
      <a:lvl1pPr marL="182880" indent="-182880" algn="l" defTabSz="914400" rtl="0" eaLnBrk="1" latinLnBrk="0" hangingPunct="1">
        <a:lnSpc>
          <a:spcPct val="90000"/>
        </a:lnSpc>
        <a:spcBef>
          <a:spcPts val="1200"/>
        </a:spcBef>
        <a:spcAft>
          <a:spcPts val="200"/>
        </a:spcAft>
        <a:buClr>
          <a:schemeClr val="tx1"/>
        </a:buClr>
        <a:buFont typeface="Wingdings" pitchFamily="2" charset="2"/>
        <a:buChar char=""/>
        <a:defRPr sz="2200" kern="1200">
          <a:solidFill>
            <a:schemeClr val="tx1"/>
          </a:solidFill>
          <a:latin typeface="+mn-lt"/>
          <a:ea typeface="+mn-ea"/>
          <a:cs typeface="+mn-cs"/>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mn-lt"/>
          <a:ea typeface="+mn-ea"/>
          <a:cs typeface="+mn-cs"/>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mn-lt"/>
          <a:ea typeface="+mn-ea"/>
          <a:cs typeface="+mn-cs"/>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3.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CF42C4B-6D4D-4C3D-9536-27FD787CCEBD}"/>
              </a:ext>
            </a:extLst>
          </p:cNvPr>
          <p:cNvPicPr>
            <a:picLocks noChangeAspect="1"/>
          </p:cNvPicPr>
          <p:nvPr/>
        </p:nvPicPr>
        <p:blipFill rotWithShape="1">
          <a:blip r:embed="rId2"/>
          <a:srcRect l="18583" t="21481" r="20834" b="16889"/>
          <a:stretch/>
        </p:blipFill>
        <p:spPr>
          <a:xfrm>
            <a:off x="2265680" y="1473200"/>
            <a:ext cx="7386320" cy="4226560"/>
          </a:xfrm>
          <a:prstGeom prst="rect">
            <a:avLst/>
          </a:prstGeom>
        </p:spPr>
      </p:pic>
      <p:sp>
        <p:nvSpPr>
          <p:cNvPr id="31" name="Rectangle 30">
            <a:extLst>
              <a:ext uri="{FF2B5EF4-FFF2-40B4-BE49-F238E27FC236}">
                <a16:creationId xmlns:a16="http://schemas.microsoft.com/office/drawing/2014/main" id="{AD84F4E6-B3B1-40B7-A8C4-2D1683E6F6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2059012"/>
            <a:ext cx="12188952" cy="1828800"/>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rgbClr val="FFFFFF"/>
              </a:solidFill>
            </a:endParaRPr>
          </a:p>
        </p:txBody>
      </p:sp>
      <p:sp>
        <p:nvSpPr>
          <p:cNvPr id="6" name="Rectangle 1">
            <a:extLst>
              <a:ext uri="{FF2B5EF4-FFF2-40B4-BE49-F238E27FC236}">
                <a16:creationId xmlns:a16="http://schemas.microsoft.com/office/drawing/2014/main" id="{D3DF9944-E51A-42CC-8F62-1073F0EA2FBD}"/>
              </a:ext>
            </a:extLst>
          </p:cNvPr>
          <p:cNvSpPr>
            <a:spLocks noGrp="1" noChangeArrowheads="1"/>
          </p:cNvSpPr>
          <p:nvPr>
            <p:ph type="ctrTitle"/>
          </p:nvPr>
        </p:nvSpPr>
        <p:spPr bwMode="auto">
          <a:xfrm>
            <a:off x="365759" y="2166364"/>
            <a:ext cx="11471565" cy="1739347"/>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anchorCtr="0" compatLnSpc="1">
            <a:prstTxWarp prst="textNoShape">
              <a:avLst/>
            </a:prstTxWarp>
            <a:norm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rtl="0" eaLnBrk="0" fontAlgn="base" latinLnBrk="0" hangingPunct="0">
              <a:spcBef>
                <a:spcPct val="0"/>
              </a:spcBef>
              <a:spcAft>
                <a:spcPct val="0"/>
              </a:spcAft>
              <a:buClrTx/>
              <a:buSzTx/>
              <a:buFontTx/>
              <a:buNone/>
              <a:tabLst/>
            </a:pPr>
            <a:r>
              <a:rPr kumimoji="0" lang="en-US" altLang="en-US" sz="4200" b="0" i="0" u="none" strike="noStrike" cap="none" normalizeH="0" baseline="0">
                <a:ln>
                  <a:noFill/>
                </a:ln>
                <a:effectLst/>
                <a:latin typeface="72"/>
              </a:rPr>
              <a:t>SAP HANA Product Knowledge for Sales Executive and Presales Consultant Assessment</a:t>
            </a:r>
          </a:p>
          <a:p>
            <a:pPr marL="0" marR="0" lvl="0" indent="0" defTabSz="914400" rtl="0" eaLnBrk="0" fontAlgn="base" latinLnBrk="0" hangingPunct="0">
              <a:spcBef>
                <a:spcPct val="0"/>
              </a:spcBef>
              <a:spcAft>
                <a:spcPct val="0"/>
              </a:spcAft>
              <a:buClrTx/>
              <a:buSzTx/>
              <a:buFontTx/>
              <a:buNone/>
              <a:tabLst/>
            </a:pPr>
            <a:endParaRPr kumimoji="0" lang="en-US" altLang="en-US" sz="4200" b="0" i="0" u="none" strike="noStrike" cap="none" normalizeH="0" baseline="0">
              <a:ln>
                <a:noFill/>
              </a:ln>
              <a:effectLst/>
              <a:latin typeface="Arial" panose="020B0604020202020204" pitchFamily="34" charset="0"/>
            </a:endParaRPr>
          </a:p>
        </p:txBody>
      </p:sp>
      <p:sp>
        <p:nvSpPr>
          <p:cNvPr id="33" name="Rectangle 32">
            <a:extLst>
              <a:ext uri="{FF2B5EF4-FFF2-40B4-BE49-F238E27FC236}">
                <a16:creationId xmlns:a16="http://schemas.microsoft.com/office/drawing/2014/main" id="{67B81D4B-A7B2-4B11-A131-E1B85DFEE4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3887812"/>
            <a:ext cx="12188952" cy="457200"/>
          </a:xfrm>
          <a:prstGeom prst="rect">
            <a:avLst/>
          </a:prstGeom>
          <a:solidFill>
            <a:schemeClr val="tx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rgbClr val="FFFFFF"/>
              </a:solidFill>
            </a:endParaRPr>
          </a:p>
        </p:txBody>
      </p:sp>
      <p:sp>
        <p:nvSpPr>
          <p:cNvPr id="5" name="Subtitle 4">
            <a:extLst>
              <a:ext uri="{FF2B5EF4-FFF2-40B4-BE49-F238E27FC236}">
                <a16:creationId xmlns:a16="http://schemas.microsoft.com/office/drawing/2014/main" id="{C6E47337-6B5D-45C8-BBF7-C79AFAEAE757}"/>
              </a:ext>
            </a:extLst>
          </p:cNvPr>
          <p:cNvSpPr>
            <a:spLocks noGrp="1"/>
          </p:cNvSpPr>
          <p:nvPr>
            <p:ph type="subTitle" idx="1"/>
          </p:nvPr>
        </p:nvSpPr>
        <p:spPr>
          <a:xfrm>
            <a:off x="347472" y="3913632"/>
            <a:ext cx="11503152" cy="457200"/>
          </a:xfrm>
        </p:spPr>
        <p:txBody>
          <a:bodyPr>
            <a:normAutofit/>
          </a:bodyPr>
          <a:lstStyle/>
          <a:p>
            <a:r>
              <a:rPr lang="fr-FR" dirty="0">
                <a:solidFill>
                  <a:schemeClr val="bg2"/>
                </a:solidFill>
              </a:rPr>
              <a:t>KPC</a:t>
            </a:r>
          </a:p>
        </p:txBody>
      </p:sp>
    </p:spTree>
    <p:extLst>
      <p:ext uri="{BB962C8B-B14F-4D97-AF65-F5344CB8AC3E}">
        <p14:creationId xmlns:p14="http://schemas.microsoft.com/office/powerpoint/2010/main" val="40679491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6E37985-09B8-4F09-93C7-44CB3EDE52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6198"/>
            <a:ext cx="12192000" cy="600560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a:extLst>
              <a:ext uri="{FF2B5EF4-FFF2-40B4-BE49-F238E27FC236}">
                <a16:creationId xmlns:a16="http://schemas.microsoft.com/office/drawing/2014/main" id="{27DC6CBA-E025-4A01-93F1-7F2301DAE760}"/>
              </a:ext>
            </a:extLst>
          </p:cNvPr>
          <p:cNvPicPr>
            <a:picLocks noGrp="1" noChangeAspect="1"/>
          </p:cNvPicPr>
          <p:nvPr>
            <p:ph idx="1"/>
          </p:nvPr>
        </p:nvPicPr>
        <p:blipFill>
          <a:blip r:embed="rId2"/>
          <a:stretch>
            <a:fillRect/>
          </a:stretch>
        </p:blipFill>
        <p:spPr>
          <a:xfrm>
            <a:off x="1324863" y="745236"/>
            <a:ext cx="9542273" cy="5367528"/>
          </a:xfrm>
          <a:prstGeom prst="rect">
            <a:avLst/>
          </a:prstGeom>
        </p:spPr>
      </p:pic>
    </p:spTree>
    <p:extLst>
      <p:ext uri="{BB962C8B-B14F-4D97-AF65-F5344CB8AC3E}">
        <p14:creationId xmlns:p14="http://schemas.microsoft.com/office/powerpoint/2010/main" val="31021579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03EC245-C9B2-41DB-AC99-41DB7FC148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DD006CB6-41D0-433B-A9A4-C3C0695FD1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40358" y="0"/>
            <a:ext cx="465164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6B085380-27CE-4E71-AA77-81E6A03991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40358" y="2224216"/>
            <a:ext cx="4651642" cy="173818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64D5F74-F09B-4054-8B6D-5B4AF1EB88F2}"/>
              </a:ext>
            </a:extLst>
          </p:cNvPr>
          <p:cNvSpPr>
            <a:spLocks noGrp="1"/>
          </p:cNvSpPr>
          <p:nvPr>
            <p:ph type="title"/>
          </p:nvPr>
        </p:nvSpPr>
        <p:spPr>
          <a:xfrm>
            <a:off x="7663070" y="2338928"/>
            <a:ext cx="4134677" cy="1508760"/>
          </a:xfrm>
        </p:spPr>
        <p:txBody>
          <a:bodyPr>
            <a:normAutofit/>
          </a:bodyPr>
          <a:lstStyle/>
          <a:p>
            <a:r>
              <a:rPr lang="en-GB" sz="1900">
                <a:solidFill>
                  <a:schemeClr val="tx2"/>
                </a:solidFill>
              </a:rPr>
              <a:t>What new features brings the release of SAP HANA SPS04 on the data anonymization capabilities?</a:t>
            </a:r>
            <a:br>
              <a:rPr lang="en-GB" sz="1900">
                <a:solidFill>
                  <a:schemeClr val="tx2"/>
                </a:solidFill>
              </a:rPr>
            </a:br>
            <a:endParaRPr lang="fr-FR" sz="1900">
              <a:solidFill>
                <a:schemeClr val="tx2"/>
              </a:solidFill>
            </a:endParaRPr>
          </a:p>
        </p:txBody>
      </p:sp>
      <p:graphicFrame>
        <p:nvGraphicFramePr>
          <p:cNvPr id="5" name="Content Placeholder 2">
            <a:extLst>
              <a:ext uri="{FF2B5EF4-FFF2-40B4-BE49-F238E27FC236}">
                <a16:creationId xmlns:a16="http://schemas.microsoft.com/office/drawing/2014/main" id="{0F425EDE-43BF-4D0D-A7B6-3E652DFC45D0}"/>
              </a:ext>
            </a:extLst>
          </p:cNvPr>
          <p:cNvGraphicFramePr>
            <a:graphicFrameLocks noGrp="1"/>
          </p:cNvGraphicFramePr>
          <p:nvPr>
            <p:ph idx="1"/>
            <p:extLst>
              <p:ext uri="{D42A27DB-BD31-4B8C-83A1-F6EECF244321}">
                <p14:modId xmlns:p14="http://schemas.microsoft.com/office/powerpoint/2010/main" val="1693824257"/>
              </p:ext>
            </p:extLst>
          </p:nvPr>
        </p:nvGraphicFramePr>
        <p:xfrm>
          <a:off x="965199" y="927809"/>
          <a:ext cx="5606327" cy="50113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28789199"/>
      </p:ext>
    </p:extLst>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6E37985-09B8-4F09-93C7-44CB3EDE52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6198"/>
            <a:ext cx="12192000" cy="600560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a:extLst>
              <a:ext uri="{FF2B5EF4-FFF2-40B4-BE49-F238E27FC236}">
                <a16:creationId xmlns:a16="http://schemas.microsoft.com/office/drawing/2014/main" id="{39FFCFA0-0C2E-444E-A405-EC5CFD98E624}"/>
              </a:ext>
            </a:extLst>
          </p:cNvPr>
          <p:cNvPicPr>
            <a:picLocks noGrp="1" noChangeAspect="1"/>
          </p:cNvPicPr>
          <p:nvPr>
            <p:ph idx="1"/>
          </p:nvPr>
        </p:nvPicPr>
        <p:blipFill>
          <a:blip r:embed="rId2"/>
          <a:stretch>
            <a:fillRect/>
          </a:stretch>
        </p:blipFill>
        <p:spPr>
          <a:xfrm>
            <a:off x="1324863" y="745236"/>
            <a:ext cx="9542273" cy="5367528"/>
          </a:xfrm>
          <a:prstGeom prst="rect">
            <a:avLst/>
          </a:prstGeom>
        </p:spPr>
      </p:pic>
    </p:spTree>
    <p:extLst>
      <p:ext uri="{BB962C8B-B14F-4D97-AF65-F5344CB8AC3E}">
        <p14:creationId xmlns:p14="http://schemas.microsoft.com/office/powerpoint/2010/main" val="10598779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6E37985-09B8-4F09-93C7-44CB3EDE52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6198"/>
            <a:ext cx="12192000" cy="600560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a:extLst>
              <a:ext uri="{FF2B5EF4-FFF2-40B4-BE49-F238E27FC236}">
                <a16:creationId xmlns:a16="http://schemas.microsoft.com/office/drawing/2014/main" id="{A7AC426D-6A5C-402F-B7AD-48B3D63BCE38}"/>
              </a:ext>
            </a:extLst>
          </p:cNvPr>
          <p:cNvPicPr>
            <a:picLocks noGrp="1" noChangeAspect="1"/>
          </p:cNvPicPr>
          <p:nvPr>
            <p:ph idx="1"/>
          </p:nvPr>
        </p:nvPicPr>
        <p:blipFill>
          <a:blip r:embed="rId2"/>
          <a:stretch>
            <a:fillRect/>
          </a:stretch>
        </p:blipFill>
        <p:spPr>
          <a:xfrm>
            <a:off x="1324863" y="745236"/>
            <a:ext cx="9542273" cy="5367528"/>
          </a:xfrm>
          <a:prstGeom prst="rect">
            <a:avLst/>
          </a:prstGeom>
        </p:spPr>
      </p:pic>
    </p:spTree>
    <p:extLst>
      <p:ext uri="{BB962C8B-B14F-4D97-AF65-F5344CB8AC3E}">
        <p14:creationId xmlns:p14="http://schemas.microsoft.com/office/powerpoint/2010/main" val="6467953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03EC245-C9B2-41DB-AC99-41DB7FC148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DD006CB6-41D0-433B-A9A4-C3C0695FD1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40358" y="0"/>
            <a:ext cx="465164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6B085380-27CE-4E71-AA77-81E6A03991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40358" y="2224216"/>
            <a:ext cx="4651642" cy="173818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DA3CB94-132B-49D5-80E2-2ACA1E0B2A0E}"/>
              </a:ext>
            </a:extLst>
          </p:cNvPr>
          <p:cNvSpPr>
            <a:spLocks noGrp="1"/>
          </p:cNvSpPr>
          <p:nvPr>
            <p:ph type="title"/>
          </p:nvPr>
        </p:nvSpPr>
        <p:spPr>
          <a:xfrm>
            <a:off x="7663070" y="2338928"/>
            <a:ext cx="4134677" cy="1508760"/>
          </a:xfrm>
        </p:spPr>
        <p:txBody>
          <a:bodyPr>
            <a:normAutofit/>
          </a:bodyPr>
          <a:lstStyle/>
          <a:p>
            <a:r>
              <a:rPr lang="en-GB" sz="1900">
                <a:solidFill>
                  <a:schemeClr val="tx2"/>
                </a:solidFill>
              </a:rPr>
              <a:t>Which of the following features are included in the SAP HANA Enterprise Edition?</a:t>
            </a:r>
            <a:br>
              <a:rPr lang="en-GB" sz="1900">
                <a:solidFill>
                  <a:schemeClr val="tx2"/>
                </a:solidFill>
              </a:rPr>
            </a:br>
            <a:endParaRPr lang="fr-FR" sz="1900">
              <a:solidFill>
                <a:schemeClr val="tx2"/>
              </a:solidFill>
            </a:endParaRPr>
          </a:p>
        </p:txBody>
      </p:sp>
      <p:graphicFrame>
        <p:nvGraphicFramePr>
          <p:cNvPr id="5" name="Content Placeholder 2">
            <a:extLst>
              <a:ext uri="{FF2B5EF4-FFF2-40B4-BE49-F238E27FC236}">
                <a16:creationId xmlns:a16="http://schemas.microsoft.com/office/drawing/2014/main" id="{96EC22DC-FB87-446A-85A3-7E1017F3086F}"/>
              </a:ext>
            </a:extLst>
          </p:cNvPr>
          <p:cNvGraphicFramePr>
            <a:graphicFrameLocks noGrp="1"/>
          </p:cNvGraphicFramePr>
          <p:nvPr>
            <p:ph idx="1"/>
            <p:extLst>
              <p:ext uri="{D42A27DB-BD31-4B8C-83A1-F6EECF244321}">
                <p14:modId xmlns:p14="http://schemas.microsoft.com/office/powerpoint/2010/main" val="2865621334"/>
              </p:ext>
            </p:extLst>
          </p:nvPr>
        </p:nvGraphicFramePr>
        <p:xfrm>
          <a:off x="965199" y="927809"/>
          <a:ext cx="5606327" cy="50113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12604195"/>
      </p:ext>
    </p:extLst>
  </p:cSld>
  <p:clrMapOvr>
    <a:overrideClrMapping bg1="lt1" tx1="dk1" bg2="lt2" tx2="dk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6E37985-09B8-4F09-93C7-44CB3EDE52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6198"/>
            <a:ext cx="12192000" cy="600560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a:extLst>
              <a:ext uri="{FF2B5EF4-FFF2-40B4-BE49-F238E27FC236}">
                <a16:creationId xmlns:a16="http://schemas.microsoft.com/office/drawing/2014/main" id="{971C0CF9-8B1B-4CEC-8C12-44D20EA0D36B}"/>
              </a:ext>
            </a:extLst>
          </p:cNvPr>
          <p:cNvPicPr>
            <a:picLocks noGrp="1" noChangeAspect="1"/>
          </p:cNvPicPr>
          <p:nvPr>
            <p:ph idx="1"/>
          </p:nvPr>
        </p:nvPicPr>
        <p:blipFill>
          <a:blip r:embed="rId2"/>
          <a:stretch>
            <a:fillRect/>
          </a:stretch>
        </p:blipFill>
        <p:spPr>
          <a:xfrm>
            <a:off x="1324863" y="745236"/>
            <a:ext cx="9542273" cy="5367528"/>
          </a:xfrm>
          <a:prstGeom prst="rect">
            <a:avLst/>
          </a:prstGeom>
        </p:spPr>
      </p:pic>
    </p:spTree>
    <p:extLst>
      <p:ext uri="{BB962C8B-B14F-4D97-AF65-F5344CB8AC3E}">
        <p14:creationId xmlns:p14="http://schemas.microsoft.com/office/powerpoint/2010/main" val="41429203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EE40B1-9865-43FE-8BE8-47F9E6E39227}"/>
              </a:ext>
            </a:extLst>
          </p:cNvPr>
          <p:cNvSpPr>
            <a:spLocks noGrp="1"/>
          </p:cNvSpPr>
          <p:nvPr>
            <p:ph type="title"/>
          </p:nvPr>
        </p:nvSpPr>
        <p:spPr>
          <a:xfrm>
            <a:off x="1202919" y="284176"/>
            <a:ext cx="9784080" cy="1508760"/>
          </a:xfrm>
        </p:spPr>
        <p:txBody>
          <a:bodyPr>
            <a:normAutofit/>
          </a:bodyPr>
          <a:lstStyle/>
          <a:p>
            <a:r>
              <a:rPr lang="en-GB" sz="2500"/>
              <a:t>Why is SAP HANA is considered to be the only hybrid and </a:t>
            </a:r>
            <a:r>
              <a:rPr lang="en-GB" sz="2500" err="1"/>
              <a:t>multicloud</a:t>
            </a:r>
            <a:r>
              <a:rPr lang="en-GB" sz="2500"/>
              <a:t> data platform? (Please choose 3 correct answers)</a:t>
            </a:r>
            <a:br>
              <a:rPr lang="en-GB" sz="2500"/>
            </a:br>
            <a:endParaRPr lang="fr-FR" sz="2500"/>
          </a:p>
        </p:txBody>
      </p:sp>
      <p:pic>
        <p:nvPicPr>
          <p:cNvPr id="7" name="Graphic 6" descr="Database">
            <a:extLst>
              <a:ext uri="{FF2B5EF4-FFF2-40B4-BE49-F238E27FC236}">
                <a16:creationId xmlns:a16="http://schemas.microsoft.com/office/drawing/2014/main" id="{5A59D3C9-6DA4-440E-8EC1-A2B8679ED6E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311486" y="2483632"/>
            <a:ext cx="3045384" cy="3045384"/>
          </a:xfrm>
          <a:prstGeom prst="rect">
            <a:avLst/>
          </a:prstGeom>
        </p:spPr>
      </p:pic>
      <p:sp>
        <p:nvSpPr>
          <p:cNvPr id="3" name="Content Placeholder 2">
            <a:extLst>
              <a:ext uri="{FF2B5EF4-FFF2-40B4-BE49-F238E27FC236}">
                <a16:creationId xmlns:a16="http://schemas.microsoft.com/office/drawing/2014/main" id="{B037BDD1-DCC9-499B-B2F4-2C0DFE51A385}"/>
              </a:ext>
            </a:extLst>
          </p:cNvPr>
          <p:cNvSpPr>
            <a:spLocks noGrp="1"/>
          </p:cNvSpPr>
          <p:nvPr>
            <p:ph idx="1"/>
          </p:nvPr>
        </p:nvSpPr>
        <p:spPr>
          <a:xfrm>
            <a:off x="4772025" y="2011680"/>
            <a:ext cx="6524625" cy="4206240"/>
          </a:xfrm>
        </p:spPr>
        <p:txBody>
          <a:bodyPr>
            <a:normAutofit/>
          </a:bodyPr>
          <a:lstStyle/>
          <a:p>
            <a:r>
              <a:rPr lang="en-GB" sz="2000" dirty="0"/>
              <a:t>The hyperscale cloud service providers are also HANA resellers</a:t>
            </a:r>
          </a:p>
          <a:p>
            <a:r>
              <a:rPr lang="en-GB" sz="2000" b="1" dirty="0">
                <a:solidFill>
                  <a:srgbClr val="FF0000"/>
                </a:solidFill>
              </a:rPr>
              <a:t>SAP HANA gives you the flexibility to choose and change your deployment model based on changing market conditions and business priorities.</a:t>
            </a:r>
          </a:p>
          <a:p>
            <a:r>
              <a:rPr lang="en-GB" sz="2000" b="1" dirty="0">
                <a:solidFill>
                  <a:srgbClr val="FF0000"/>
                </a:solidFill>
              </a:rPr>
              <a:t>SAP Applications developed on SAP HANA work equally well on-premise and in the cloud</a:t>
            </a:r>
          </a:p>
          <a:p>
            <a:r>
              <a:rPr lang="en-GB" sz="2000" dirty="0">
                <a:solidFill>
                  <a:srgbClr val="000000"/>
                </a:solidFill>
              </a:rPr>
              <a:t>HANA on-premise licenses and SAP Cloud Platform HANA Service subscriptions are interchangeable</a:t>
            </a:r>
          </a:p>
          <a:p>
            <a:r>
              <a:rPr lang="en-GB" sz="2000" b="1" dirty="0">
                <a:solidFill>
                  <a:srgbClr val="FF0000"/>
                </a:solidFill>
              </a:rPr>
              <a:t>HANA Customers have cloud freedom because HANA supports most of the cloud infrastructure providers today and is </a:t>
            </a:r>
            <a:r>
              <a:rPr lang="en-GB" sz="2000" b="1" dirty="0" err="1">
                <a:solidFill>
                  <a:srgbClr val="FF0000"/>
                </a:solidFill>
              </a:rPr>
              <a:t>commited</a:t>
            </a:r>
            <a:r>
              <a:rPr lang="en-GB" sz="2000" b="1" dirty="0">
                <a:solidFill>
                  <a:srgbClr val="FF0000"/>
                </a:solidFill>
              </a:rPr>
              <a:t> to a multi-cloud strategy</a:t>
            </a:r>
          </a:p>
          <a:p>
            <a:endParaRPr lang="fr-FR" sz="2000" dirty="0"/>
          </a:p>
        </p:txBody>
      </p:sp>
    </p:spTree>
    <p:extLst>
      <p:ext uri="{BB962C8B-B14F-4D97-AF65-F5344CB8AC3E}">
        <p14:creationId xmlns:p14="http://schemas.microsoft.com/office/powerpoint/2010/main" val="31430963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6E37985-09B8-4F09-93C7-44CB3EDE52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6198"/>
            <a:ext cx="12192000" cy="600560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Content Placeholder 6">
            <a:extLst>
              <a:ext uri="{FF2B5EF4-FFF2-40B4-BE49-F238E27FC236}">
                <a16:creationId xmlns:a16="http://schemas.microsoft.com/office/drawing/2014/main" id="{962898CF-55DC-4F76-96B8-843662DA728A}"/>
              </a:ext>
            </a:extLst>
          </p:cNvPr>
          <p:cNvPicPr>
            <a:picLocks noGrp="1" noChangeAspect="1"/>
          </p:cNvPicPr>
          <p:nvPr>
            <p:ph idx="1"/>
          </p:nvPr>
        </p:nvPicPr>
        <p:blipFill>
          <a:blip r:embed="rId2"/>
          <a:stretch>
            <a:fillRect/>
          </a:stretch>
        </p:blipFill>
        <p:spPr>
          <a:xfrm>
            <a:off x="1324863" y="745236"/>
            <a:ext cx="9542273" cy="5367528"/>
          </a:xfrm>
          <a:prstGeom prst="rect">
            <a:avLst/>
          </a:prstGeom>
        </p:spPr>
      </p:pic>
    </p:spTree>
    <p:extLst>
      <p:ext uri="{BB962C8B-B14F-4D97-AF65-F5344CB8AC3E}">
        <p14:creationId xmlns:p14="http://schemas.microsoft.com/office/powerpoint/2010/main" val="40107229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03EC245-C9B2-41DB-AC99-41DB7FC148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DD006CB6-41D0-433B-A9A4-C3C0695FD1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40358" y="0"/>
            <a:ext cx="465164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6B085380-27CE-4E71-AA77-81E6A03991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40358" y="2224216"/>
            <a:ext cx="4651642" cy="173818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B82A774-E404-462A-94B5-EA96653866E3}"/>
              </a:ext>
            </a:extLst>
          </p:cNvPr>
          <p:cNvSpPr>
            <a:spLocks noGrp="1"/>
          </p:cNvSpPr>
          <p:nvPr>
            <p:ph type="title"/>
          </p:nvPr>
        </p:nvSpPr>
        <p:spPr>
          <a:xfrm>
            <a:off x="7663070" y="2338928"/>
            <a:ext cx="4134677" cy="1508760"/>
          </a:xfrm>
        </p:spPr>
        <p:txBody>
          <a:bodyPr>
            <a:normAutofit/>
          </a:bodyPr>
          <a:lstStyle/>
          <a:p>
            <a:r>
              <a:rPr lang="en-GB" sz="1300">
                <a:solidFill>
                  <a:schemeClr val="tx2"/>
                </a:solidFill>
              </a:rPr>
              <a:t>Within SAP HANA Enterprise Edition the advanced capabilities of the SAP HANA business data platform are available for use either via an application layer (SAP, 3rd Party, or Custom) or directly via the data platform.</a:t>
            </a:r>
            <a:br>
              <a:rPr lang="en-GB" sz="1300">
                <a:solidFill>
                  <a:schemeClr val="tx2"/>
                </a:solidFill>
              </a:rPr>
            </a:br>
            <a:endParaRPr lang="fr-FR" sz="1300">
              <a:solidFill>
                <a:schemeClr val="tx2"/>
              </a:solidFill>
            </a:endParaRPr>
          </a:p>
        </p:txBody>
      </p:sp>
      <p:graphicFrame>
        <p:nvGraphicFramePr>
          <p:cNvPr id="5" name="Content Placeholder 2">
            <a:extLst>
              <a:ext uri="{FF2B5EF4-FFF2-40B4-BE49-F238E27FC236}">
                <a16:creationId xmlns:a16="http://schemas.microsoft.com/office/drawing/2014/main" id="{D530EBB4-0042-446C-993B-285409B32B9F}"/>
              </a:ext>
            </a:extLst>
          </p:cNvPr>
          <p:cNvGraphicFramePr>
            <a:graphicFrameLocks noGrp="1"/>
          </p:cNvGraphicFramePr>
          <p:nvPr>
            <p:ph idx="1"/>
            <p:extLst>
              <p:ext uri="{D42A27DB-BD31-4B8C-83A1-F6EECF244321}">
                <p14:modId xmlns:p14="http://schemas.microsoft.com/office/powerpoint/2010/main" val="581682194"/>
              </p:ext>
            </p:extLst>
          </p:nvPr>
        </p:nvGraphicFramePr>
        <p:xfrm>
          <a:off x="965199" y="927809"/>
          <a:ext cx="5606327" cy="50113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7744196"/>
      </p:ext>
    </p:extLst>
  </p:cSld>
  <p:clrMapOvr>
    <a:overrideClrMapping bg1="lt1" tx1="dk1" bg2="lt2" tx2="dk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6E37985-09B8-4F09-93C7-44CB3EDE52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6198"/>
            <a:ext cx="12192000" cy="600560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a:extLst>
              <a:ext uri="{FF2B5EF4-FFF2-40B4-BE49-F238E27FC236}">
                <a16:creationId xmlns:a16="http://schemas.microsoft.com/office/drawing/2014/main" id="{E638E6D7-33E8-4EFF-964E-A781489B98F8}"/>
              </a:ext>
            </a:extLst>
          </p:cNvPr>
          <p:cNvPicPr>
            <a:picLocks noGrp="1" noChangeAspect="1"/>
          </p:cNvPicPr>
          <p:nvPr>
            <p:ph idx="1"/>
          </p:nvPr>
        </p:nvPicPr>
        <p:blipFill>
          <a:blip r:embed="rId2"/>
          <a:stretch>
            <a:fillRect/>
          </a:stretch>
        </p:blipFill>
        <p:spPr>
          <a:xfrm>
            <a:off x="1324863" y="745236"/>
            <a:ext cx="9542273" cy="5367528"/>
          </a:xfrm>
          <a:prstGeom prst="rect">
            <a:avLst/>
          </a:prstGeom>
        </p:spPr>
      </p:pic>
    </p:spTree>
    <p:extLst>
      <p:ext uri="{BB962C8B-B14F-4D97-AF65-F5344CB8AC3E}">
        <p14:creationId xmlns:p14="http://schemas.microsoft.com/office/powerpoint/2010/main" val="19294269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903EC245-C9B2-41DB-AC99-41DB7FC148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DD006CB6-41D0-433B-A9A4-C3C0695FD1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40358" y="0"/>
            <a:ext cx="465164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6" name="Rectangle 15">
            <a:extLst>
              <a:ext uri="{FF2B5EF4-FFF2-40B4-BE49-F238E27FC236}">
                <a16:creationId xmlns:a16="http://schemas.microsoft.com/office/drawing/2014/main" id="{6B085380-27CE-4E71-AA77-81E6A03991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40358" y="2224216"/>
            <a:ext cx="4651642" cy="173818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8A885F59-9EA5-4BC2-A356-8B6D2C5A4315}"/>
              </a:ext>
            </a:extLst>
          </p:cNvPr>
          <p:cNvSpPr>
            <a:spLocks noGrp="1"/>
          </p:cNvSpPr>
          <p:nvPr>
            <p:ph type="title"/>
          </p:nvPr>
        </p:nvSpPr>
        <p:spPr>
          <a:xfrm>
            <a:off x="7663070" y="2338928"/>
            <a:ext cx="4134677" cy="1508760"/>
          </a:xfrm>
        </p:spPr>
        <p:txBody>
          <a:bodyPr>
            <a:normAutofit/>
          </a:bodyPr>
          <a:lstStyle/>
          <a:p>
            <a:r>
              <a:rPr lang="en-GB" sz="1300">
                <a:solidFill>
                  <a:schemeClr val="tx2"/>
                </a:solidFill>
              </a:rPr>
              <a:t>SAP HANA is a unique data platform that can help any business unleash the power of data and leverage real time intelligence from data inside their business processes. What other capabilities and features of SAP HANA are correctly described below ? ( Please choose 2 correct answers)</a:t>
            </a:r>
            <a:br>
              <a:rPr lang="en-GB" sz="1300">
                <a:solidFill>
                  <a:schemeClr val="tx2"/>
                </a:solidFill>
              </a:rPr>
            </a:br>
            <a:endParaRPr lang="fr-FR" sz="1300">
              <a:solidFill>
                <a:schemeClr val="tx2"/>
              </a:solidFill>
            </a:endParaRPr>
          </a:p>
        </p:txBody>
      </p:sp>
      <p:graphicFrame>
        <p:nvGraphicFramePr>
          <p:cNvPr id="7" name="Content Placeholder 4">
            <a:extLst>
              <a:ext uri="{FF2B5EF4-FFF2-40B4-BE49-F238E27FC236}">
                <a16:creationId xmlns:a16="http://schemas.microsoft.com/office/drawing/2014/main" id="{14811A4B-0D6F-473C-AC08-95C36DE3FDC8}"/>
              </a:ext>
            </a:extLst>
          </p:cNvPr>
          <p:cNvGraphicFramePr>
            <a:graphicFrameLocks noGrp="1"/>
          </p:cNvGraphicFramePr>
          <p:nvPr>
            <p:ph idx="1"/>
            <p:extLst>
              <p:ext uri="{D42A27DB-BD31-4B8C-83A1-F6EECF244321}">
                <p14:modId xmlns:p14="http://schemas.microsoft.com/office/powerpoint/2010/main" val="1317887703"/>
              </p:ext>
            </p:extLst>
          </p:nvPr>
        </p:nvGraphicFramePr>
        <p:xfrm>
          <a:off x="965199" y="927809"/>
          <a:ext cx="5606327" cy="50113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95827114"/>
      </p:ext>
    </p:extLst>
  </p:cSld>
  <p:clrMapOvr>
    <a:overrideClrMapping bg1="lt1" tx1="dk1" bg2="lt2" tx2="dk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03EC245-C9B2-41DB-AC99-41DB7FC148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DD006CB6-41D0-433B-A9A4-C3C0695FD1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40358" y="0"/>
            <a:ext cx="465164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6B085380-27CE-4E71-AA77-81E6A03991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40358" y="2224216"/>
            <a:ext cx="4651642" cy="173818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A62EC8E-9EC4-4430-BEE3-FA80616C76FE}"/>
              </a:ext>
            </a:extLst>
          </p:cNvPr>
          <p:cNvSpPr>
            <a:spLocks noGrp="1"/>
          </p:cNvSpPr>
          <p:nvPr>
            <p:ph type="title"/>
          </p:nvPr>
        </p:nvSpPr>
        <p:spPr>
          <a:xfrm>
            <a:off x="7663070" y="2338928"/>
            <a:ext cx="4134677" cy="1508760"/>
          </a:xfrm>
        </p:spPr>
        <p:txBody>
          <a:bodyPr>
            <a:normAutofit/>
          </a:bodyPr>
          <a:lstStyle/>
          <a:p>
            <a:r>
              <a:rPr lang="en-GB" sz="2200">
                <a:solidFill>
                  <a:schemeClr val="tx2"/>
                </a:solidFill>
              </a:rPr>
              <a:t>What are some of the main benefits of SAP HANA ? ( Please choose 3 answers)</a:t>
            </a:r>
            <a:br>
              <a:rPr lang="en-GB" sz="2200">
                <a:solidFill>
                  <a:schemeClr val="tx2"/>
                </a:solidFill>
              </a:rPr>
            </a:br>
            <a:endParaRPr lang="fr-FR" sz="2200">
              <a:solidFill>
                <a:schemeClr val="tx2"/>
              </a:solidFill>
            </a:endParaRPr>
          </a:p>
        </p:txBody>
      </p:sp>
      <p:graphicFrame>
        <p:nvGraphicFramePr>
          <p:cNvPr id="5" name="Content Placeholder 2">
            <a:extLst>
              <a:ext uri="{FF2B5EF4-FFF2-40B4-BE49-F238E27FC236}">
                <a16:creationId xmlns:a16="http://schemas.microsoft.com/office/drawing/2014/main" id="{0BCEC4A1-852B-4D04-BAE0-5522A8F10DB3}"/>
              </a:ext>
            </a:extLst>
          </p:cNvPr>
          <p:cNvGraphicFramePr>
            <a:graphicFrameLocks noGrp="1"/>
          </p:cNvGraphicFramePr>
          <p:nvPr>
            <p:ph idx="1"/>
            <p:extLst>
              <p:ext uri="{D42A27DB-BD31-4B8C-83A1-F6EECF244321}">
                <p14:modId xmlns:p14="http://schemas.microsoft.com/office/powerpoint/2010/main" val="2561728033"/>
              </p:ext>
            </p:extLst>
          </p:nvPr>
        </p:nvGraphicFramePr>
        <p:xfrm>
          <a:off x="965199" y="927809"/>
          <a:ext cx="5606327" cy="50113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21416725"/>
      </p:ext>
    </p:extLst>
  </p:cSld>
  <p:clrMapOvr>
    <a:overrideClrMapping bg1="lt1" tx1="dk1" bg2="lt2" tx2="dk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6E37985-09B8-4F09-93C7-44CB3EDE52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6198"/>
            <a:ext cx="12192000" cy="600560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a:extLst>
              <a:ext uri="{FF2B5EF4-FFF2-40B4-BE49-F238E27FC236}">
                <a16:creationId xmlns:a16="http://schemas.microsoft.com/office/drawing/2014/main" id="{A1AE1BFF-1986-47C4-95D1-CA09DC750AB0}"/>
              </a:ext>
            </a:extLst>
          </p:cNvPr>
          <p:cNvPicPr>
            <a:picLocks noGrp="1" noChangeAspect="1"/>
          </p:cNvPicPr>
          <p:nvPr>
            <p:ph idx="1"/>
          </p:nvPr>
        </p:nvPicPr>
        <p:blipFill>
          <a:blip r:embed="rId2"/>
          <a:stretch>
            <a:fillRect/>
          </a:stretch>
        </p:blipFill>
        <p:spPr>
          <a:xfrm>
            <a:off x="1324863" y="745236"/>
            <a:ext cx="9542273" cy="5367528"/>
          </a:xfrm>
          <a:prstGeom prst="rect">
            <a:avLst/>
          </a:prstGeom>
        </p:spPr>
      </p:pic>
    </p:spTree>
    <p:extLst>
      <p:ext uri="{BB962C8B-B14F-4D97-AF65-F5344CB8AC3E}">
        <p14:creationId xmlns:p14="http://schemas.microsoft.com/office/powerpoint/2010/main" val="7136897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03EC245-C9B2-41DB-AC99-41DB7FC148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DD006CB6-41D0-433B-A9A4-C3C0695FD1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40358" y="0"/>
            <a:ext cx="465164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6B085380-27CE-4E71-AA77-81E6A03991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40358" y="2224216"/>
            <a:ext cx="4651642" cy="173818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01DFF6-05F5-4A0E-AF7D-1A5CADF7100F}"/>
              </a:ext>
            </a:extLst>
          </p:cNvPr>
          <p:cNvSpPr>
            <a:spLocks noGrp="1"/>
          </p:cNvSpPr>
          <p:nvPr>
            <p:ph type="title"/>
          </p:nvPr>
        </p:nvSpPr>
        <p:spPr>
          <a:xfrm>
            <a:off x="7663070" y="2338928"/>
            <a:ext cx="4134677" cy="1508760"/>
          </a:xfrm>
        </p:spPr>
        <p:txBody>
          <a:bodyPr>
            <a:normAutofit/>
          </a:bodyPr>
          <a:lstStyle/>
          <a:p>
            <a:r>
              <a:rPr lang="en-GB" sz="2500">
                <a:solidFill>
                  <a:schemeClr val="tx2"/>
                </a:solidFill>
              </a:rPr>
              <a:t>Please select from the below 2 benefits of SAP HANA Spatial.</a:t>
            </a:r>
            <a:br>
              <a:rPr lang="en-GB" sz="2500">
                <a:solidFill>
                  <a:schemeClr val="tx2"/>
                </a:solidFill>
              </a:rPr>
            </a:br>
            <a:endParaRPr lang="fr-FR" sz="2500">
              <a:solidFill>
                <a:schemeClr val="tx2"/>
              </a:solidFill>
            </a:endParaRPr>
          </a:p>
        </p:txBody>
      </p:sp>
      <p:graphicFrame>
        <p:nvGraphicFramePr>
          <p:cNvPr id="5" name="Content Placeholder 2">
            <a:extLst>
              <a:ext uri="{FF2B5EF4-FFF2-40B4-BE49-F238E27FC236}">
                <a16:creationId xmlns:a16="http://schemas.microsoft.com/office/drawing/2014/main" id="{C0C106D0-0162-40E3-A840-16E4F99C99B9}"/>
              </a:ext>
            </a:extLst>
          </p:cNvPr>
          <p:cNvGraphicFramePr>
            <a:graphicFrameLocks noGrp="1"/>
          </p:cNvGraphicFramePr>
          <p:nvPr>
            <p:ph idx="1"/>
            <p:extLst>
              <p:ext uri="{D42A27DB-BD31-4B8C-83A1-F6EECF244321}">
                <p14:modId xmlns:p14="http://schemas.microsoft.com/office/powerpoint/2010/main" val="1006220739"/>
              </p:ext>
            </p:extLst>
          </p:nvPr>
        </p:nvGraphicFramePr>
        <p:xfrm>
          <a:off x="965199" y="927809"/>
          <a:ext cx="5606327" cy="50113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54469595"/>
      </p:ext>
    </p:extLst>
  </p:cSld>
  <p:clrMapOvr>
    <a:overrideClrMapping bg1="lt1" tx1="dk1" bg2="lt2" tx2="dk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E6E37985-09B8-4F09-93C7-44CB3EDE52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6198"/>
            <a:ext cx="12192000" cy="600560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Content Placeholder 6">
            <a:extLst>
              <a:ext uri="{FF2B5EF4-FFF2-40B4-BE49-F238E27FC236}">
                <a16:creationId xmlns:a16="http://schemas.microsoft.com/office/drawing/2014/main" id="{4D9F6D94-6F00-43C2-896A-9938326A21C7}"/>
              </a:ext>
            </a:extLst>
          </p:cNvPr>
          <p:cNvPicPr>
            <a:picLocks noGrp="1" noChangeAspect="1"/>
          </p:cNvPicPr>
          <p:nvPr>
            <p:ph idx="1"/>
          </p:nvPr>
        </p:nvPicPr>
        <p:blipFill>
          <a:blip r:embed="rId2"/>
          <a:stretch>
            <a:fillRect/>
          </a:stretch>
        </p:blipFill>
        <p:spPr>
          <a:xfrm>
            <a:off x="1324863" y="745236"/>
            <a:ext cx="9542273" cy="5367528"/>
          </a:xfrm>
          <a:prstGeom prst="rect">
            <a:avLst/>
          </a:prstGeom>
        </p:spPr>
      </p:pic>
    </p:spTree>
    <p:extLst>
      <p:ext uri="{BB962C8B-B14F-4D97-AF65-F5344CB8AC3E}">
        <p14:creationId xmlns:p14="http://schemas.microsoft.com/office/powerpoint/2010/main" val="21029823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6E37985-09B8-4F09-93C7-44CB3EDE52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6198"/>
            <a:ext cx="12192000" cy="600560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a:extLst>
              <a:ext uri="{FF2B5EF4-FFF2-40B4-BE49-F238E27FC236}">
                <a16:creationId xmlns:a16="http://schemas.microsoft.com/office/drawing/2014/main" id="{2A040F81-0C27-46C3-96E8-00A564BE2632}"/>
              </a:ext>
            </a:extLst>
          </p:cNvPr>
          <p:cNvPicPr>
            <a:picLocks noGrp="1" noChangeAspect="1"/>
          </p:cNvPicPr>
          <p:nvPr>
            <p:ph idx="1"/>
          </p:nvPr>
        </p:nvPicPr>
        <p:blipFill rotWithShape="1">
          <a:blip r:embed="rId2"/>
          <a:srcRect l="15777" t="24159" r="17385" b="24883"/>
          <a:stretch/>
        </p:blipFill>
        <p:spPr>
          <a:xfrm>
            <a:off x="321564" y="952600"/>
            <a:ext cx="11548872" cy="4952800"/>
          </a:xfrm>
          <a:prstGeom prst="rect">
            <a:avLst/>
          </a:prstGeom>
        </p:spPr>
      </p:pic>
    </p:spTree>
    <p:extLst>
      <p:ext uri="{BB962C8B-B14F-4D97-AF65-F5344CB8AC3E}">
        <p14:creationId xmlns:p14="http://schemas.microsoft.com/office/powerpoint/2010/main" val="27503149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6E37985-09B8-4F09-93C7-44CB3EDE52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6198"/>
            <a:ext cx="12192000" cy="600560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a:extLst>
              <a:ext uri="{FF2B5EF4-FFF2-40B4-BE49-F238E27FC236}">
                <a16:creationId xmlns:a16="http://schemas.microsoft.com/office/drawing/2014/main" id="{2CF10F3A-18D1-435A-ADE0-2D7440A0749F}"/>
              </a:ext>
            </a:extLst>
          </p:cNvPr>
          <p:cNvPicPr>
            <a:picLocks noGrp="1" noChangeAspect="1"/>
          </p:cNvPicPr>
          <p:nvPr>
            <p:ph idx="1"/>
          </p:nvPr>
        </p:nvPicPr>
        <p:blipFill>
          <a:blip r:embed="rId2"/>
          <a:stretch>
            <a:fillRect/>
          </a:stretch>
        </p:blipFill>
        <p:spPr>
          <a:xfrm>
            <a:off x="1324863" y="745236"/>
            <a:ext cx="9542273" cy="5367528"/>
          </a:xfrm>
          <a:prstGeom prst="rect">
            <a:avLst/>
          </a:prstGeom>
        </p:spPr>
      </p:pic>
    </p:spTree>
    <p:extLst>
      <p:ext uri="{BB962C8B-B14F-4D97-AF65-F5344CB8AC3E}">
        <p14:creationId xmlns:p14="http://schemas.microsoft.com/office/powerpoint/2010/main" val="1042644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03EC245-C9B2-41DB-AC99-41DB7FC148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DD006CB6-41D0-433B-A9A4-C3C0695FD1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40358" y="0"/>
            <a:ext cx="465164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6B085380-27CE-4E71-AA77-81E6A03991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40358" y="2224216"/>
            <a:ext cx="4651642" cy="173818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C4B2385-A26D-45D5-B5E2-3DBCBC47573D}"/>
              </a:ext>
            </a:extLst>
          </p:cNvPr>
          <p:cNvSpPr>
            <a:spLocks noGrp="1"/>
          </p:cNvSpPr>
          <p:nvPr>
            <p:ph type="title"/>
          </p:nvPr>
        </p:nvSpPr>
        <p:spPr>
          <a:xfrm>
            <a:off x="7663070" y="2338928"/>
            <a:ext cx="4134677" cy="1508760"/>
          </a:xfrm>
        </p:spPr>
        <p:txBody>
          <a:bodyPr>
            <a:normAutofit/>
          </a:bodyPr>
          <a:lstStyle/>
          <a:p>
            <a:r>
              <a:rPr lang="en-GB" sz="1300">
                <a:solidFill>
                  <a:schemeClr val="tx2"/>
                </a:solidFill>
              </a:rPr>
              <a:t>Next Generation Hybrid Transactional Analytical Processing (HTAP) allows Advanced Analytics to be run in real- time on transactional data, empowering users to make data-based decisions based on the latest information.</a:t>
            </a:r>
            <a:br>
              <a:rPr lang="en-GB" sz="1300">
                <a:solidFill>
                  <a:schemeClr val="tx2"/>
                </a:solidFill>
              </a:rPr>
            </a:br>
            <a:endParaRPr lang="fr-FR" sz="1300">
              <a:solidFill>
                <a:schemeClr val="tx2"/>
              </a:solidFill>
            </a:endParaRPr>
          </a:p>
        </p:txBody>
      </p:sp>
      <p:graphicFrame>
        <p:nvGraphicFramePr>
          <p:cNvPr id="5" name="Content Placeholder 2">
            <a:extLst>
              <a:ext uri="{FF2B5EF4-FFF2-40B4-BE49-F238E27FC236}">
                <a16:creationId xmlns:a16="http://schemas.microsoft.com/office/drawing/2014/main" id="{066505D7-1DA0-41DD-AA9E-75E9F2CA1752}"/>
              </a:ext>
            </a:extLst>
          </p:cNvPr>
          <p:cNvGraphicFramePr>
            <a:graphicFrameLocks noGrp="1"/>
          </p:cNvGraphicFramePr>
          <p:nvPr>
            <p:ph idx="1"/>
            <p:extLst>
              <p:ext uri="{D42A27DB-BD31-4B8C-83A1-F6EECF244321}">
                <p14:modId xmlns:p14="http://schemas.microsoft.com/office/powerpoint/2010/main" val="277467526"/>
              </p:ext>
            </p:extLst>
          </p:nvPr>
        </p:nvGraphicFramePr>
        <p:xfrm>
          <a:off x="965199" y="927809"/>
          <a:ext cx="5606327" cy="50113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83067551"/>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03445F7-FD8B-494B-8F82-8DFCE98D11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6163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0126A9BA-045C-45E7-AF03-BAE3E00AF1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a:extLst>
              <a:ext uri="{FF2B5EF4-FFF2-40B4-BE49-F238E27FC236}">
                <a16:creationId xmlns:a16="http://schemas.microsoft.com/office/drawing/2014/main" id="{00185E75-DE6D-4AB9-9BCF-D8C706283C81}"/>
              </a:ext>
            </a:extLst>
          </p:cNvPr>
          <p:cNvPicPr>
            <a:picLocks noGrp="1" noChangeAspect="1"/>
          </p:cNvPicPr>
          <p:nvPr>
            <p:ph idx="1"/>
          </p:nvPr>
        </p:nvPicPr>
        <p:blipFill rotWithShape="1">
          <a:blip r:embed="rId2"/>
          <a:srcRect l="18905" t="22951" r="17926" b="19087"/>
          <a:stretch/>
        </p:blipFill>
        <p:spPr>
          <a:xfrm>
            <a:off x="1322060" y="964692"/>
            <a:ext cx="9540260" cy="4924044"/>
          </a:xfrm>
          <a:prstGeom prst="rect">
            <a:avLst/>
          </a:prstGeom>
        </p:spPr>
      </p:pic>
    </p:spTree>
    <p:extLst>
      <p:ext uri="{BB962C8B-B14F-4D97-AF65-F5344CB8AC3E}">
        <p14:creationId xmlns:p14="http://schemas.microsoft.com/office/powerpoint/2010/main" val="989902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9D6461-209B-4541-BE17-C9C4447A7484}"/>
              </a:ext>
            </a:extLst>
          </p:cNvPr>
          <p:cNvSpPr>
            <a:spLocks noGrp="1"/>
          </p:cNvSpPr>
          <p:nvPr>
            <p:ph type="title"/>
          </p:nvPr>
        </p:nvSpPr>
        <p:spPr>
          <a:xfrm>
            <a:off x="1202919" y="284176"/>
            <a:ext cx="9784080" cy="1508760"/>
          </a:xfrm>
        </p:spPr>
        <p:txBody>
          <a:bodyPr>
            <a:normAutofit/>
          </a:bodyPr>
          <a:lstStyle/>
          <a:p>
            <a:r>
              <a:rPr lang="en-GB" sz="2500"/>
              <a:t>Please select from the below the correct statement which outlines the main differences between SAP HANA Runtime Edition and SAP HANA Enterprise Edition.</a:t>
            </a:r>
            <a:br>
              <a:rPr lang="en-GB" sz="2500"/>
            </a:br>
            <a:endParaRPr lang="fr-FR" sz="2500"/>
          </a:p>
        </p:txBody>
      </p:sp>
      <p:pic>
        <p:nvPicPr>
          <p:cNvPr id="7" name="Graphic 6" descr="Database">
            <a:extLst>
              <a:ext uri="{FF2B5EF4-FFF2-40B4-BE49-F238E27FC236}">
                <a16:creationId xmlns:a16="http://schemas.microsoft.com/office/drawing/2014/main" id="{EEB5C904-C303-4CFD-A226-DF2E771D8C5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311486" y="2483632"/>
            <a:ext cx="3045384" cy="3045384"/>
          </a:xfrm>
          <a:prstGeom prst="rect">
            <a:avLst/>
          </a:prstGeom>
        </p:spPr>
      </p:pic>
      <p:sp>
        <p:nvSpPr>
          <p:cNvPr id="16" name="Content Placeholder 2">
            <a:extLst>
              <a:ext uri="{FF2B5EF4-FFF2-40B4-BE49-F238E27FC236}">
                <a16:creationId xmlns:a16="http://schemas.microsoft.com/office/drawing/2014/main" id="{9A60D0E9-F826-4751-9926-3A89A951DEC0}"/>
              </a:ext>
            </a:extLst>
          </p:cNvPr>
          <p:cNvSpPr>
            <a:spLocks noGrp="1"/>
          </p:cNvSpPr>
          <p:nvPr>
            <p:ph idx="1"/>
          </p:nvPr>
        </p:nvSpPr>
        <p:spPr>
          <a:xfrm>
            <a:off x="4772025" y="2011680"/>
            <a:ext cx="6524625" cy="4206240"/>
          </a:xfrm>
        </p:spPr>
        <p:txBody>
          <a:bodyPr>
            <a:normAutofit/>
          </a:bodyPr>
          <a:lstStyle/>
          <a:p>
            <a:r>
              <a:rPr lang="en-GB" sz="2000" dirty="0"/>
              <a:t>SAP applications require either runtime edition or standard edition, while the enterprise edition can support any third party applications.</a:t>
            </a:r>
          </a:p>
          <a:p>
            <a:r>
              <a:rPr lang="en-GB" sz="2000" b="1" dirty="0">
                <a:solidFill>
                  <a:srgbClr val="FF0000"/>
                </a:solidFill>
              </a:rPr>
              <a:t>The runtime edition offers a limited platform exclusively for SAP applications, with capabilities restricted to the application layer, as opposed to the enterprise edition which provides an unrestricted platform for all systems and distributed data in modern hybrid environments</a:t>
            </a:r>
          </a:p>
          <a:p>
            <a:r>
              <a:rPr lang="en-GB" sz="2000" dirty="0"/>
              <a:t>Running SAP applications on both runtime edition and enterprise edition is not permitted as it does not contain Use rights for the Runtime Software needed to enable application capabilities</a:t>
            </a:r>
          </a:p>
          <a:p>
            <a:endParaRPr lang="fr-FR" sz="2000" dirty="0"/>
          </a:p>
        </p:txBody>
      </p:sp>
    </p:spTree>
    <p:extLst>
      <p:ext uri="{BB962C8B-B14F-4D97-AF65-F5344CB8AC3E}">
        <p14:creationId xmlns:p14="http://schemas.microsoft.com/office/powerpoint/2010/main" val="24566965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6E37985-09B8-4F09-93C7-44CB3EDE52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6198"/>
            <a:ext cx="12192000" cy="600560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Content Placeholder 6">
            <a:extLst>
              <a:ext uri="{FF2B5EF4-FFF2-40B4-BE49-F238E27FC236}">
                <a16:creationId xmlns:a16="http://schemas.microsoft.com/office/drawing/2014/main" id="{99515808-2449-476E-8B35-50DC3AD4B296}"/>
              </a:ext>
            </a:extLst>
          </p:cNvPr>
          <p:cNvPicPr>
            <a:picLocks noGrp="1" noChangeAspect="1"/>
          </p:cNvPicPr>
          <p:nvPr>
            <p:ph idx="1"/>
          </p:nvPr>
        </p:nvPicPr>
        <p:blipFill>
          <a:blip r:embed="rId2"/>
          <a:stretch>
            <a:fillRect/>
          </a:stretch>
        </p:blipFill>
        <p:spPr>
          <a:xfrm>
            <a:off x="1324863" y="745236"/>
            <a:ext cx="9542273" cy="5367528"/>
          </a:xfrm>
          <a:prstGeom prst="rect">
            <a:avLst/>
          </a:prstGeom>
        </p:spPr>
      </p:pic>
    </p:spTree>
    <p:extLst>
      <p:ext uri="{BB962C8B-B14F-4D97-AF65-F5344CB8AC3E}">
        <p14:creationId xmlns:p14="http://schemas.microsoft.com/office/powerpoint/2010/main" val="33421726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03EC245-C9B2-41DB-AC99-41DB7FC148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DD006CB6-41D0-433B-A9A4-C3C0695FD1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40358" y="0"/>
            <a:ext cx="465164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6B085380-27CE-4E71-AA77-81E6A03991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40358" y="2224216"/>
            <a:ext cx="4651642" cy="173818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7E54F2-0208-4C45-962F-09EAF9679019}"/>
              </a:ext>
            </a:extLst>
          </p:cNvPr>
          <p:cNvSpPr>
            <a:spLocks noGrp="1"/>
          </p:cNvSpPr>
          <p:nvPr>
            <p:ph type="title"/>
          </p:nvPr>
        </p:nvSpPr>
        <p:spPr>
          <a:xfrm>
            <a:off x="7663070" y="2338928"/>
            <a:ext cx="4134677" cy="1508760"/>
          </a:xfrm>
        </p:spPr>
        <p:txBody>
          <a:bodyPr>
            <a:normAutofit/>
          </a:bodyPr>
          <a:lstStyle/>
          <a:p>
            <a:r>
              <a:rPr lang="en-GB" sz="1300">
                <a:solidFill>
                  <a:schemeClr val="tx2"/>
                </a:solidFill>
              </a:rPr>
              <a:t>SAP HANA 2.0 SPS04 supports multi-target replication with read access and extends the value of SAP HANA active / active read enabled by supporting multi-site reporting with the ease of one set up.</a:t>
            </a:r>
            <a:br>
              <a:rPr lang="en-GB" sz="1300">
                <a:solidFill>
                  <a:schemeClr val="tx2"/>
                </a:solidFill>
              </a:rPr>
            </a:br>
            <a:endParaRPr lang="fr-FR" sz="1300">
              <a:solidFill>
                <a:schemeClr val="tx2"/>
              </a:solidFill>
            </a:endParaRPr>
          </a:p>
        </p:txBody>
      </p:sp>
      <p:graphicFrame>
        <p:nvGraphicFramePr>
          <p:cNvPr id="5" name="Content Placeholder 2">
            <a:extLst>
              <a:ext uri="{FF2B5EF4-FFF2-40B4-BE49-F238E27FC236}">
                <a16:creationId xmlns:a16="http://schemas.microsoft.com/office/drawing/2014/main" id="{14394CB4-C7DF-4E87-A548-2F6F9D889EE3}"/>
              </a:ext>
            </a:extLst>
          </p:cNvPr>
          <p:cNvGraphicFramePr>
            <a:graphicFrameLocks noGrp="1"/>
          </p:cNvGraphicFramePr>
          <p:nvPr>
            <p:ph idx="1"/>
            <p:extLst>
              <p:ext uri="{D42A27DB-BD31-4B8C-83A1-F6EECF244321}">
                <p14:modId xmlns:p14="http://schemas.microsoft.com/office/powerpoint/2010/main" val="1474016187"/>
              </p:ext>
            </p:extLst>
          </p:nvPr>
        </p:nvGraphicFramePr>
        <p:xfrm>
          <a:off x="965199" y="927809"/>
          <a:ext cx="5606327" cy="50113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13864785"/>
      </p:ext>
    </p:extLst>
  </p:cSld>
  <p:clrMapOvr>
    <a:overrideClrMapping bg1="lt1" tx1="dk1" bg2="lt2" tx2="dk2" accent1="accent1" accent2="accent2" accent3="accent3" accent4="accent4" accent5="accent5" accent6="accent6" hlink="hlink" folHlink="folHlink"/>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anded">
  <a:themeElements>
    <a:clrScheme name="Banded">
      <a:dk1>
        <a:srgbClr val="2C2C2C"/>
      </a:dk1>
      <a:lt1>
        <a:srgbClr val="FFFFFF"/>
      </a:lt1>
      <a:dk2>
        <a:srgbClr val="099BDD"/>
      </a:dk2>
      <a:lt2>
        <a:srgbClr val="F2F2F2"/>
      </a:lt2>
      <a:accent1>
        <a:srgbClr val="FFC000"/>
      </a:accent1>
      <a:accent2>
        <a:srgbClr val="A5D028"/>
      </a:accent2>
      <a:accent3>
        <a:srgbClr val="08CC78"/>
      </a:accent3>
      <a:accent4>
        <a:srgbClr val="F24099"/>
      </a:accent4>
      <a:accent5>
        <a:srgbClr val="828288"/>
      </a:accent5>
      <a:accent6>
        <a:srgbClr val="F56617"/>
      </a:accent6>
      <a:hlink>
        <a:srgbClr val="005DBA"/>
      </a:hlink>
      <a:folHlink>
        <a:srgbClr val="6C606A"/>
      </a:folHlink>
    </a:clrScheme>
    <a:fontScheme name="Banded">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nded">
      <a:fillStyleLst>
        <a:solidFill>
          <a:schemeClr val="phClr"/>
        </a:solidFill>
        <a:gradFill rotWithShape="1">
          <a:gsLst>
            <a:gs pos="0">
              <a:schemeClr val="phClr">
                <a:tint val="65000"/>
                <a:satMod val="120000"/>
                <a:lumMod val="107000"/>
              </a:schemeClr>
            </a:gs>
            <a:gs pos="50000">
              <a:schemeClr val="phClr">
                <a:tint val="70000"/>
                <a:satMod val="124000"/>
                <a:lumMod val="103000"/>
              </a:schemeClr>
            </a:gs>
            <a:gs pos="100000">
              <a:schemeClr val="phClr">
                <a:tint val="85000"/>
                <a:satMod val="120000"/>
                <a:lumMod val="100000"/>
              </a:schemeClr>
            </a:gs>
          </a:gsLst>
          <a:lin ang="5400000" scaled="0"/>
        </a:gradFill>
        <a:gradFill rotWithShape="1">
          <a:gsLst>
            <a:gs pos="0">
              <a:schemeClr val="phClr">
                <a:tint val="85000"/>
                <a:shade val="98000"/>
                <a:satMod val="110000"/>
                <a:lumMod val="103000"/>
              </a:schemeClr>
            </a:gs>
            <a:gs pos="50000">
              <a:schemeClr val="phClr">
                <a:shade val="85000"/>
                <a:satMod val="105000"/>
                <a:lumMod val="100000"/>
              </a:schemeClr>
            </a:gs>
            <a:gs pos="100000">
              <a:schemeClr val="phClr">
                <a:shade val="60000"/>
                <a:satMod val="12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15875" dir="5400000" algn="ctr" rotWithShape="0">
              <a:srgbClr val="000000">
                <a:alpha val="68000"/>
              </a:srgbClr>
            </a:outerShdw>
          </a:effectLst>
        </a:effectStyle>
        <a:effectStyle>
          <a:effectLst>
            <a:outerShdw blurRad="88900" dist="27940" dir="5400000" algn="ctr" rotWithShape="0">
              <a:srgbClr val="000000">
                <a:alpha val="63000"/>
              </a:srgbClr>
            </a:outerShdw>
          </a:effectLst>
        </a:effectStyle>
      </a:effectStyleLst>
      <a:bgFillStyleLst>
        <a:solidFill>
          <a:schemeClr val="phClr"/>
        </a:solidFill>
        <a:blipFill rotWithShape="1">
          <a:blip xmlns:r="http://schemas.openxmlformats.org/officeDocument/2006/relationships" r:embed="rId1">
            <a:duotone>
              <a:schemeClr val="phClr"/>
              <a:schemeClr val="phClr">
                <a:shade val="91000"/>
                <a:satMod val="105000"/>
              </a:schemeClr>
            </a:duotone>
          </a:blip>
          <a:tile tx="0" ty="0" sx="100000" sy="100000" flip="none" algn="tl"/>
        </a:blipFill>
        <a:gradFill rotWithShape="1">
          <a:gsLst>
            <a:gs pos="0">
              <a:schemeClr val="phClr">
                <a:tint val="100000"/>
                <a:shade val="0"/>
                <a:satMod val="100000"/>
              </a:schemeClr>
            </a:gs>
            <a:gs pos="100000">
              <a:schemeClr val="phClr">
                <a:shade val="10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Banded" id="{98DFF888-2449-4D28-977C-6306C017633E}" vid="{9792607F-9579-4224-82FF-9C88C3E1E53D}"/>
    </a:ext>
  </a:extLst>
</a:theme>
</file>

<file path=docProps/app.xml><?xml version="1.0" encoding="utf-8"?>
<Properties xmlns="http://schemas.openxmlformats.org/officeDocument/2006/extended-properties" xmlns:vt="http://schemas.openxmlformats.org/officeDocument/2006/docPropsVTypes">
  <TotalTime>0</TotalTime>
  <Words>639</Words>
  <Application>Microsoft Office PowerPoint</Application>
  <PresentationFormat>Widescreen</PresentationFormat>
  <Paragraphs>46</Paragraphs>
  <Slides>23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72</vt:lpstr>
      <vt:lpstr>Arial</vt:lpstr>
      <vt:lpstr>Corbel</vt:lpstr>
      <vt:lpstr>Wingdings</vt:lpstr>
      <vt:lpstr>Banded</vt:lpstr>
      <vt:lpstr>SAP HANA Product Knowledge for Sales Executive and Presales Consultant Assessment </vt:lpstr>
      <vt:lpstr>SAP HANA is a unique data platform that can help any business unleash the power of data and leverage real time intelligence from data inside their business processes. What other capabilities and features of SAP HANA are correctly described below ? ( Please choose 2 correct answers) </vt:lpstr>
      <vt:lpstr>PowerPoint Presentation</vt:lpstr>
      <vt:lpstr>PowerPoint Presentation</vt:lpstr>
      <vt:lpstr>Next Generation Hybrid Transactional Analytical Processing (HTAP) allows Advanced Analytics to be run in real- time on transactional data, empowering users to make data-based decisions based on the latest information. </vt:lpstr>
      <vt:lpstr>PowerPoint Presentation</vt:lpstr>
      <vt:lpstr>Please select from the below the correct statement which outlines the main differences between SAP HANA Runtime Edition and SAP HANA Enterprise Edition. </vt:lpstr>
      <vt:lpstr>PowerPoint Presentation</vt:lpstr>
      <vt:lpstr>SAP HANA 2.0 SPS04 supports multi-target replication with read access and extends the value of SAP HANA active / active read enabled by supporting multi-site reporting with the ease of one set up. </vt:lpstr>
      <vt:lpstr>PowerPoint Presentation</vt:lpstr>
      <vt:lpstr>What new features brings the release of SAP HANA SPS04 on the data anonymization capabilities? </vt:lpstr>
      <vt:lpstr>PowerPoint Presentation</vt:lpstr>
      <vt:lpstr>PowerPoint Presentation</vt:lpstr>
      <vt:lpstr>Which of the following features are included in the SAP HANA Enterprise Edition? </vt:lpstr>
      <vt:lpstr>PowerPoint Presentation</vt:lpstr>
      <vt:lpstr>Why is SAP HANA is considered to be the only hybrid and multicloud data platform? (Please choose 3 correct answers) </vt:lpstr>
      <vt:lpstr>PowerPoint Presentation</vt:lpstr>
      <vt:lpstr>Within SAP HANA Enterprise Edition the advanced capabilities of the SAP HANA business data platform are available for use either via an application layer (SAP, 3rd Party, or Custom) or directly via the data platform. </vt:lpstr>
      <vt:lpstr>PowerPoint Presentation</vt:lpstr>
      <vt:lpstr>What are some of the main benefits of SAP HANA ? ( Please choose 3 answers) </vt:lpstr>
      <vt:lpstr>PowerPoint Presentation</vt:lpstr>
      <vt:lpstr>Please select from the below 2 benefits of SAP HANA Spatial.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SAP HANA Product Knowledge for Sales Executive and Presales Consultant Assessment </dc:title>
  <dc:creator>quesnot@gmail.com</dc:creator>
  <cp:lastModifiedBy>quesnot@gmail.com</cp:lastModifiedBy>
  <cp:revision>1</cp:revision>
  <dcterms:created xsi:type="dcterms:W3CDTF">2019-09-13T11:58:32Z</dcterms:created>
  <dcterms:modified xsi:type="dcterms:W3CDTF">2019-09-13T12:00:10Z</dcterms:modified>
</cp:coreProperties>
</file>