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18"/>
  </p:notesMasterIdLst>
  <p:sldIdLst>
    <p:sldId id="268" r:id="rId2"/>
    <p:sldId id="269" r:id="rId3"/>
    <p:sldId id="272" r:id="rId4"/>
    <p:sldId id="270" r:id="rId5"/>
    <p:sldId id="273" r:id="rId6"/>
    <p:sldId id="271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4" Type="http://schemas.openxmlformats.org/officeDocument/2006/relationships/image" Target="../media/image14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4" Type="http://schemas.openxmlformats.org/officeDocument/2006/relationships/image" Target="../media/image14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4" Type="http://schemas.openxmlformats.org/officeDocument/2006/relationships/image" Target="../media/image14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image" Target="../media/image11.png"/><Relationship Id="rId4" Type="http://schemas.openxmlformats.org/officeDocument/2006/relationships/image" Target="../media/image14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svg"/><Relationship Id="rId1" Type="http://schemas.openxmlformats.org/officeDocument/2006/relationships/image" Target="../media/image33.png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2FDECF-8C48-4081-B306-C5409E2F0DEE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DF22BAA-3745-49D2-B54B-2E35AB30EF56}">
      <dgm:prSet/>
      <dgm:spPr/>
      <dgm:t>
        <a:bodyPr/>
        <a:lstStyle/>
        <a:p>
          <a:r>
            <a:rPr lang="en-GB"/>
            <a:t>Increasing customer satisfaction and retention</a:t>
          </a:r>
          <a:endParaRPr lang="en-US"/>
        </a:p>
      </dgm:t>
    </dgm:pt>
    <dgm:pt modelId="{3DE3C8DE-4987-422B-8BBF-7ADD1E3ED7BB}" type="parTrans" cxnId="{E469810F-C9DD-40BD-974C-0D9419BBB14C}">
      <dgm:prSet/>
      <dgm:spPr/>
      <dgm:t>
        <a:bodyPr/>
        <a:lstStyle/>
        <a:p>
          <a:endParaRPr lang="en-US"/>
        </a:p>
      </dgm:t>
    </dgm:pt>
    <dgm:pt modelId="{3182E62C-77D8-4C0A-B82B-726AB8BCB0B7}" type="sibTrans" cxnId="{E469810F-C9DD-40BD-974C-0D9419BBB14C}">
      <dgm:prSet/>
      <dgm:spPr/>
      <dgm:t>
        <a:bodyPr/>
        <a:lstStyle/>
        <a:p>
          <a:endParaRPr lang="en-US"/>
        </a:p>
      </dgm:t>
    </dgm:pt>
    <dgm:pt modelId="{5FCB50A0-0D59-491B-82BF-A2C7B42DCBE2}">
      <dgm:prSet/>
      <dgm:spPr/>
      <dgm:t>
        <a:bodyPr/>
        <a:lstStyle/>
        <a:p>
          <a:r>
            <a:rPr lang="en-GB"/>
            <a:t>Managing renewals</a:t>
          </a:r>
          <a:endParaRPr lang="en-US"/>
        </a:p>
      </dgm:t>
    </dgm:pt>
    <dgm:pt modelId="{011301BF-1D90-4F06-B0D6-45ED095ADAD4}" type="parTrans" cxnId="{692F802A-2FFD-49BE-B1AB-B4307DD5A61A}">
      <dgm:prSet/>
      <dgm:spPr/>
      <dgm:t>
        <a:bodyPr/>
        <a:lstStyle/>
        <a:p>
          <a:endParaRPr lang="en-US"/>
        </a:p>
      </dgm:t>
    </dgm:pt>
    <dgm:pt modelId="{9C327FA3-586E-4BEF-A7EB-C436F332710F}" type="sibTrans" cxnId="{692F802A-2FFD-49BE-B1AB-B4307DD5A61A}">
      <dgm:prSet/>
      <dgm:spPr/>
      <dgm:t>
        <a:bodyPr/>
        <a:lstStyle/>
        <a:p>
          <a:endParaRPr lang="en-US"/>
        </a:p>
      </dgm:t>
    </dgm:pt>
    <dgm:pt modelId="{4572A8A9-67CE-4A5A-91F7-793960C2C70D}">
      <dgm:prSet/>
      <dgm:spPr/>
      <dgm:t>
        <a:bodyPr/>
        <a:lstStyle/>
        <a:p>
          <a:r>
            <a:rPr lang="en-GB"/>
            <a:t>Securing references</a:t>
          </a:r>
          <a:endParaRPr lang="en-US"/>
        </a:p>
      </dgm:t>
    </dgm:pt>
    <dgm:pt modelId="{2AC2AF62-A98B-44AF-BBA0-1E8C7D8992BE}" type="parTrans" cxnId="{C515F74D-3FB0-47C3-9882-1B6873F2B694}">
      <dgm:prSet/>
      <dgm:spPr/>
      <dgm:t>
        <a:bodyPr/>
        <a:lstStyle/>
        <a:p>
          <a:endParaRPr lang="en-US"/>
        </a:p>
      </dgm:t>
    </dgm:pt>
    <dgm:pt modelId="{4E4A85BD-8481-458E-9B7C-A9308D09167B}" type="sibTrans" cxnId="{C515F74D-3FB0-47C3-9882-1B6873F2B694}">
      <dgm:prSet/>
      <dgm:spPr/>
      <dgm:t>
        <a:bodyPr/>
        <a:lstStyle/>
        <a:p>
          <a:endParaRPr lang="en-US"/>
        </a:p>
      </dgm:t>
    </dgm:pt>
    <dgm:pt modelId="{05652CDD-1524-4943-8263-DF2FECFC976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All of the above</a:t>
          </a:r>
          <a:endParaRPr lang="en-US" dirty="0">
            <a:highlight>
              <a:srgbClr val="FF0000"/>
            </a:highlight>
          </a:endParaRPr>
        </a:p>
      </dgm:t>
    </dgm:pt>
    <dgm:pt modelId="{CE6A1B18-AEDA-47AD-BCCD-6EB4607E47F7}" type="parTrans" cxnId="{7992FC8F-CB45-4A4B-B7D6-D5B733BCB343}">
      <dgm:prSet/>
      <dgm:spPr/>
      <dgm:t>
        <a:bodyPr/>
        <a:lstStyle/>
        <a:p>
          <a:endParaRPr lang="en-US"/>
        </a:p>
      </dgm:t>
    </dgm:pt>
    <dgm:pt modelId="{BC78D020-2861-4192-84EF-B8BD935208F6}" type="sibTrans" cxnId="{7992FC8F-CB45-4A4B-B7D6-D5B733BCB343}">
      <dgm:prSet/>
      <dgm:spPr/>
      <dgm:t>
        <a:bodyPr/>
        <a:lstStyle/>
        <a:p>
          <a:endParaRPr lang="en-US"/>
        </a:p>
      </dgm:t>
    </dgm:pt>
    <dgm:pt modelId="{DA3E8FA0-CF69-434D-873C-E219A1C657D4}" type="pres">
      <dgm:prSet presAssocID="{C02FDECF-8C48-4081-B306-C5409E2F0DEE}" presName="root" presStyleCnt="0">
        <dgm:presLayoutVars>
          <dgm:dir/>
          <dgm:resizeHandles val="exact"/>
        </dgm:presLayoutVars>
      </dgm:prSet>
      <dgm:spPr/>
    </dgm:pt>
    <dgm:pt modelId="{8ABB79B5-3BA3-4B3A-8EE0-C28BC0657295}" type="pres">
      <dgm:prSet presAssocID="{C02FDECF-8C48-4081-B306-C5409E2F0DEE}" presName="container" presStyleCnt="0">
        <dgm:presLayoutVars>
          <dgm:dir/>
          <dgm:resizeHandles val="exact"/>
        </dgm:presLayoutVars>
      </dgm:prSet>
      <dgm:spPr/>
    </dgm:pt>
    <dgm:pt modelId="{DA0ECC50-96B9-4597-8983-E7AE1CEFECDB}" type="pres">
      <dgm:prSet presAssocID="{7DF22BAA-3745-49D2-B54B-2E35AB30EF56}" presName="compNode" presStyleCnt="0"/>
      <dgm:spPr/>
    </dgm:pt>
    <dgm:pt modelId="{8EE236A9-E911-4626-9FCD-F7BEC246F530}" type="pres">
      <dgm:prSet presAssocID="{7DF22BAA-3745-49D2-B54B-2E35AB30EF56}" presName="iconBgRect" presStyleLbl="bgShp" presStyleIdx="0" presStyleCnt="4"/>
      <dgm:spPr/>
    </dgm:pt>
    <dgm:pt modelId="{01E0E253-1D45-4DE8-B7C5-52F1E88A8E3E}" type="pres">
      <dgm:prSet presAssocID="{7DF22BAA-3745-49D2-B54B-2E35AB30EF5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iling Face with No Fill"/>
        </a:ext>
      </dgm:extLst>
    </dgm:pt>
    <dgm:pt modelId="{1ECCD2B6-DD24-4C93-8E78-956F5C78F21E}" type="pres">
      <dgm:prSet presAssocID="{7DF22BAA-3745-49D2-B54B-2E35AB30EF56}" presName="spaceRect" presStyleCnt="0"/>
      <dgm:spPr/>
    </dgm:pt>
    <dgm:pt modelId="{8E1CC2A7-53C8-40A2-A565-B5138E8DD5E0}" type="pres">
      <dgm:prSet presAssocID="{7DF22BAA-3745-49D2-B54B-2E35AB30EF56}" presName="textRect" presStyleLbl="revTx" presStyleIdx="0" presStyleCnt="4">
        <dgm:presLayoutVars>
          <dgm:chMax val="1"/>
          <dgm:chPref val="1"/>
        </dgm:presLayoutVars>
      </dgm:prSet>
      <dgm:spPr/>
    </dgm:pt>
    <dgm:pt modelId="{CAB36626-983F-4CCB-AFAA-CA2E5C779387}" type="pres">
      <dgm:prSet presAssocID="{3182E62C-77D8-4C0A-B82B-726AB8BCB0B7}" presName="sibTrans" presStyleLbl="sibTrans2D1" presStyleIdx="0" presStyleCnt="0"/>
      <dgm:spPr/>
    </dgm:pt>
    <dgm:pt modelId="{F552BD1B-5F4D-4EFC-8036-8A996FCBF62E}" type="pres">
      <dgm:prSet presAssocID="{5FCB50A0-0D59-491B-82BF-A2C7B42DCBE2}" presName="compNode" presStyleCnt="0"/>
      <dgm:spPr/>
    </dgm:pt>
    <dgm:pt modelId="{75BD2E8E-0501-4F02-BB1F-2992E0911448}" type="pres">
      <dgm:prSet presAssocID="{5FCB50A0-0D59-491B-82BF-A2C7B42DCBE2}" presName="iconBgRect" presStyleLbl="bgShp" presStyleIdx="1" presStyleCnt="4"/>
      <dgm:spPr/>
    </dgm:pt>
    <dgm:pt modelId="{333E19FD-CDD7-4727-A22C-039CEDF225F3}" type="pres">
      <dgm:prSet presAssocID="{5FCB50A0-0D59-491B-82BF-A2C7B42DCBE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B6910382-49DD-433C-8249-9CA3785812EF}" type="pres">
      <dgm:prSet presAssocID="{5FCB50A0-0D59-491B-82BF-A2C7B42DCBE2}" presName="spaceRect" presStyleCnt="0"/>
      <dgm:spPr/>
    </dgm:pt>
    <dgm:pt modelId="{753E02DB-8FE9-4980-ACED-ED27B66FBE28}" type="pres">
      <dgm:prSet presAssocID="{5FCB50A0-0D59-491B-82BF-A2C7B42DCBE2}" presName="textRect" presStyleLbl="revTx" presStyleIdx="1" presStyleCnt="4">
        <dgm:presLayoutVars>
          <dgm:chMax val="1"/>
          <dgm:chPref val="1"/>
        </dgm:presLayoutVars>
      </dgm:prSet>
      <dgm:spPr/>
    </dgm:pt>
    <dgm:pt modelId="{1BDB9835-ED03-4B1C-B6D4-38C42E0C2410}" type="pres">
      <dgm:prSet presAssocID="{9C327FA3-586E-4BEF-A7EB-C436F332710F}" presName="sibTrans" presStyleLbl="sibTrans2D1" presStyleIdx="0" presStyleCnt="0"/>
      <dgm:spPr/>
    </dgm:pt>
    <dgm:pt modelId="{BE5D6D93-70D1-4364-B83A-6D93D9ABF928}" type="pres">
      <dgm:prSet presAssocID="{4572A8A9-67CE-4A5A-91F7-793960C2C70D}" presName="compNode" presStyleCnt="0"/>
      <dgm:spPr/>
    </dgm:pt>
    <dgm:pt modelId="{2DB58333-01D3-4730-9DDA-528CF024DF85}" type="pres">
      <dgm:prSet presAssocID="{4572A8A9-67CE-4A5A-91F7-793960C2C70D}" presName="iconBgRect" presStyleLbl="bgShp" presStyleIdx="2" presStyleCnt="4"/>
      <dgm:spPr/>
    </dgm:pt>
    <dgm:pt modelId="{F516CC0C-D4B6-4291-A6F1-38F3BC5898FA}" type="pres">
      <dgm:prSet presAssocID="{4572A8A9-67CE-4A5A-91F7-793960C2C70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D159DEA2-64D4-43C6-B0BA-0D77625831F7}" type="pres">
      <dgm:prSet presAssocID="{4572A8A9-67CE-4A5A-91F7-793960C2C70D}" presName="spaceRect" presStyleCnt="0"/>
      <dgm:spPr/>
    </dgm:pt>
    <dgm:pt modelId="{C2D207D3-6C27-4FFE-8800-6DBA53CEB902}" type="pres">
      <dgm:prSet presAssocID="{4572A8A9-67CE-4A5A-91F7-793960C2C70D}" presName="textRect" presStyleLbl="revTx" presStyleIdx="2" presStyleCnt="4">
        <dgm:presLayoutVars>
          <dgm:chMax val="1"/>
          <dgm:chPref val="1"/>
        </dgm:presLayoutVars>
      </dgm:prSet>
      <dgm:spPr/>
    </dgm:pt>
    <dgm:pt modelId="{D8F32B29-42FE-4FA5-9DA4-0FB9080D73BE}" type="pres">
      <dgm:prSet presAssocID="{4E4A85BD-8481-458E-9B7C-A9308D09167B}" presName="sibTrans" presStyleLbl="sibTrans2D1" presStyleIdx="0" presStyleCnt="0"/>
      <dgm:spPr/>
    </dgm:pt>
    <dgm:pt modelId="{FE864FF4-41CE-41A7-A384-5E64FB7D7A18}" type="pres">
      <dgm:prSet presAssocID="{05652CDD-1524-4943-8263-DF2FECFC9766}" presName="compNode" presStyleCnt="0"/>
      <dgm:spPr/>
    </dgm:pt>
    <dgm:pt modelId="{173CC22A-948D-4072-8D7D-C447ED2F92B8}" type="pres">
      <dgm:prSet presAssocID="{05652CDD-1524-4943-8263-DF2FECFC9766}" presName="iconBgRect" presStyleLbl="bgShp" presStyleIdx="3" presStyleCnt="4"/>
      <dgm:spPr/>
    </dgm:pt>
    <dgm:pt modelId="{628F3226-9CE4-4B4A-8858-D55C824C98FA}" type="pres">
      <dgm:prSet presAssocID="{05652CDD-1524-4943-8263-DF2FECFC9766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sketballHoop"/>
        </a:ext>
      </dgm:extLst>
    </dgm:pt>
    <dgm:pt modelId="{3405F5B6-9347-4DD3-B0D7-FEF353D2B1B0}" type="pres">
      <dgm:prSet presAssocID="{05652CDD-1524-4943-8263-DF2FECFC9766}" presName="spaceRect" presStyleCnt="0"/>
      <dgm:spPr/>
    </dgm:pt>
    <dgm:pt modelId="{072A5EA1-88FE-486F-9272-7ADC58E9AA1D}" type="pres">
      <dgm:prSet presAssocID="{05652CDD-1524-4943-8263-DF2FECFC9766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E469810F-C9DD-40BD-974C-0D9419BBB14C}" srcId="{C02FDECF-8C48-4081-B306-C5409E2F0DEE}" destId="{7DF22BAA-3745-49D2-B54B-2E35AB30EF56}" srcOrd="0" destOrd="0" parTransId="{3DE3C8DE-4987-422B-8BBF-7ADD1E3ED7BB}" sibTransId="{3182E62C-77D8-4C0A-B82B-726AB8BCB0B7}"/>
    <dgm:cxn modelId="{03CF5820-2638-4893-9CEB-1DB0B0429AE2}" type="presOf" srcId="{05652CDD-1524-4943-8263-DF2FECFC9766}" destId="{072A5EA1-88FE-486F-9272-7ADC58E9AA1D}" srcOrd="0" destOrd="0" presId="urn:microsoft.com/office/officeart/2018/2/layout/IconCircleList"/>
    <dgm:cxn modelId="{692F802A-2FFD-49BE-B1AB-B4307DD5A61A}" srcId="{C02FDECF-8C48-4081-B306-C5409E2F0DEE}" destId="{5FCB50A0-0D59-491B-82BF-A2C7B42DCBE2}" srcOrd="1" destOrd="0" parTransId="{011301BF-1D90-4F06-B0D6-45ED095ADAD4}" sibTransId="{9C327FA3-586E-4BEF-A7EB-C436F332710F}"/>
    <dgm:cxn modelId="{9D38E82E-88F5-4CBA-9BCC-948D30E2C99D}" type="presOf" srcId="{9C327FA3-586E-4BEF-A7EB-C436F332710F}" destId="{1BDB9835-ED03-4B1C-B6D4-38C42E0C2410}" srcOrd="0" destOrd="0" presId="urn:microsoft.com/office/officeart/2018/2/layout/IconCircleList"/>
    <dgm:cxn modelId="{68439D5B-BBD9-4A24-A634-E9BF46CB7FE7}" type="presOf" srcId="{4E4A85BD-8481-458E-9B7C-A9308D09167B}" destId="{D8F32B29-42FE-4FA5-9DA4-0FB9080D73BE}" srcOrd="0" destOrd="0" presId="urn:microsoft.com/office/officeart/2018/2/layout/IconCircleList"/>
    <dgm:cxn modelId="{C515F74D-3FB0-47C3-9882-1B6873F2B694}" srcId="{C02FDECF-8C48-4081-B306-C5409E2F0DEE}" destId="{4572A8A9-67CE-4A5A-91F7-793960C2C70D}" srcOrd="2" destOrd="0" parTransId="{2AC2AF62-A98B-44AF-BBA0-1E8C7D8992BE}" sibTransId="{4E4A85BD-8481-458E-9B7C-A9308D09167B}"/>
    <dgm:cxn modelId="{7156D757-B53C-4E5F-8A20-116BDD756741}" type="presOf" srcId="{7DF22BAA-3745-49D2-B54B-2E35AB30EF56}" destId="{8E1CC2A7-53C8-40A2-A565-B5138E8DD5E0}" srcOrd="0" destOrd="0" presId="urn:microsoft.com/office/officeart/2018/2/layout/IconCircleList"/>
    <dgm:cxn modelId="{7992FC8F-CB45-4A4B-B7D6-D5B733BCB343}" srcId="{C02FDECF-8C48-4081-B306-C5409E2F0DEE}" destId="{05652CDD-1524-4943-8263-DF2FECFC9766}" srcOrd="3" destOrd="0" parTransId="{CE6A1B18-AEDA-47AD-BCCD-6EB4607E47F7}" sibTransId="{BC78D020-2861-4192-84EF-B8BD935208F6}"/>
    <dgm:cxn modelId="{0B975892-3780-410D-9E8E-D703575E552F}" type="presOf" srcId="{3182E62C-77D8-4C0A-B82B-726AB8BCB0B7}" destId="{CAB36626-983F-4CCB-AFAA-CA2E5C779387}" srcOrd="0" destOrd="0" presId="urn:microsoft.com/office/officeart/2018/2/layout/IconCircleList"/>
    <dgm:cxn modelId="{DB76CCA5-1B15-4224-81D8-9561340693C4}" type="presOf" srcId="{4572A8A9-67CE-4A5A-91F7-793960C2C70D}" destId="{C2D207D3-6C27-4FFE-8800-6DBA53CEB902}" srcOrd="0" destOrd="0" presId="urn:microsoft.com/office/officeart/2018/2/layout/IconCircleList"/>
    <dgm:cxn modelId="{466781DC-D474-4B1A-B7D1-9C03322F59B6}" type="presOf" srcId="{5FCB50A0-0D59-491B-82BF-A2C7B42DCBE2}" destId="{753E02DB-8FE9-4980-ACED-ED27B66FBE28}" srcOrd="0" destOrd="0" presId="urn:microsoft.com/office/officeart/2018/2/layout/IconCircleList"/>
    <dgm:cxn modelId="{A166E2FE-B47C-433F-A670-4B952DB49DE3}" type="presOf" srcId="{C02FDECF-8C48-4081-B306-C5409E2F0DEE}" destId="{DA3E8FA0-CF69-434D-873C-E219A1C657D4}" srcOrd="0" destOrd="0" presId="urn:microsoft.com/office/officeart/2018/2/layout/IconCircleList"/>
    <dgm:cxn modelId="{7BAFD132-D310-47BC-A662-AC50C0CBAE3C}" type="presParOf" srcId="{DA3E8FA0-CF69-434D-873C-E219A1C657D4}" destId="{8ABB79B5-3BA3-4B3A-8EE0-C28BC0657295}" srcOrd="0" destOrd="0" presId="urn:microsoft.com/office/officeart/2018/2/layout/IconCircleList"/>
    <dgm:cxn modelId="{B04B57FB-E12E-4F8D-BAFD-3C101A36EB51}" type="presParOf" srcId="{8ABB79B5-3BA3-4B3A-8EE0-C28BC0657295}" destId="{DA0ECC50-96B9-4597-8983-E7AE1CEFECDB}" srcOrd="0" destOrd="0" presId="urn:microsoft.com/office/officeart/2018/2/layout/IconCircleList"/>
    <dgm:cxn modelId="{F8354941-AB35-4153-82A0-8BF95DBEF4A5}" type="presParOf" srcId="{DA0ECC50-96B9-4597-8983-E7AE1CEFECDB}" destId="{8EE236A9-E911-4626-9FCD-F7BEC246F530}" srcOrd="0" destOrd="0" presId="urn:microsoft.com/office/officeart/2018/2/layout/IconCircleList"/>
    <dgm:cxn modelId="{4935D9AE-0F45-47F8-8E74-82A27AA7D509}" type="presParOf" srcId="{DA0ECC50-96B9-4597-8983-E7AE1CEFECDB}" destId="{01E0E253-1D45-4DE8-B7C5-52F1E88A8E3E}" srcOrd="1" destOrd="0" presId="urn:microsoft.com/office/officeart/2018/2/layout/IconCircleList"/>
    <dgm:cxn modelId="{3AA09596-6297-4DE7-B1B2-07E1BA70817C}" type="presParOf" srcId="{DA0ECC50-96B9-4597-8983-E7AE1CEFECDB}" destId="{1ECCD2B6-DD24-4C93-8E78-956F5C78F21E}" srcOrd="2" destOrd="0" presId="urn:microsoft.com/office/officeart/2018/2/layout/IconCircleList"/>
    <dgm:cxn modelId="{E6722D98-05DD-4B80-B4BF-8654F21CE79F}" type="presParOf" srcId="{DA0ECC50-96B9-4597-8983-E7AE1CEFECDB}" destId="{8E1CC2A7-53C8-40A2-A565-B5138E8DD5E0}" srcOrd="3" destOrd="0" presId="urn:microsoft.com/office/officeart/2018/2/layout/IconCircleList"/>
    <dgm:cxn modelId="{22125DFD-3CF2-48CB-8689-D54508FA665F}" type="presParOf" srcId="{8ABB79B5-3BA3-4B3A-8EE0-C28BC0657295}" destId="{CAB36626-983F-4CCB-AFAA-CA2E5C779387}" srcOrd="1" destOrd="0" presId="urn:microsoft.com/office/officeart/2018/2/layout/IconCircleList"/>
    <dgm:cxn modelId="{6BA45181-9491-4DCA-8AC5-DDBEB1C63C9E}" type="presParOf" srcId="{8ABB79B5-3BA3-4B3A-8EE0-C28BC0657295}" destId="{F552BD1B-5F4D-4EFC-8036-8A996FCBF62E}" srcOrd="2" destOrd="0" presId="urn:microsoft.com/office/officeart/2018/2/layout/IconCircleList"/>
    <dgm:cxn modelId="{9E18D44E-4DD3-450A-A0E8-D6C942D7E97D}" type="presParOf" srcId="{F552BD1B-5F4D-4EFC-8036-8A996FCBF62E}" destId="{75BD2E8E-0501-4F02-BB1F-2992E0911448}" srcOrd="0" destOrd="0" presId="urn:microsoft.com/office/officeart/2018/2/layout/IconCircleList"/>
    <dgm:cxn modelId="{EA3C63FD-9A8B-4163-AA25-1321DD9F5F0A}" type="presParOf" srcId="{F552BD1B-5F4D-4EFC-8036-8A996FCBF62E}" destId="{333E19FD-CDD7-4727-A22C-039CEDF225F3}" srcOrd="1" destOrd="0" presId="urn:microsoft.com/office/officeart/2018/2/layout/IconCircleList"/>
    <dgm:cxn modelId="{F8198ABA-2471-47F2-BCE7-8A123F7228E0}" type="presParOf" srcId="{F552BD1B-5F4D-4EFC-8036-8A996FCBF62E}" destId="{B6910382-49DD-433C-8249-9CA3785812EF}" srcOrd="2" destOrd="0" presId="urn:microsoft.com/office/officeart/2018/2/layout/IconCircleList"/>
    <dgm:cxn modelId="{FFC0B002-C312-4A65-AFE0-3F7DC1F25233}" type="presParOf" srcId="{F552BD1B-5F4D-4EFC-8036-8A996FCBF62E}" destId="{753E02DB-8FE9-4980-ACED-ED27B66FBE28}" srcOrd="3" destOrd="0" presId="urn:microsoft.com/office/officeart/2018/2/layout/IconCircleList"/>
    <dgm:cxn modelId="{D8871AB0-4CB9-400C-A7CC-FF96921063F3}" type="presParOf" srcId="{8ABB79B5-3BA3-4B3A-8EE0-C28BC0657295}" destId="{1BDB9835-ED03-4B1C-B6D4-38C42E0C2410}" srcOrd="3" destOrd="0" presId="urn:microsoft.com/office/officeart/2018/2/layout/IconCircleList"/>
    <dgm:cxn modelId="{D57C2A81-1F83-47E8-8447-39B6A8B67014}" type="presParOf" srcId="{8ABB79B5-3BA3-4B3A-8EE0-C28BC0657295}" destId="{BE5D6D93-70D1-4364-B83A-6D93D9ABF928}" srcOrd="4" destOrd="0" presId="urn:microsoft.com/office/officeart/2018/2/layout/IconCircleList"/>
    <dgm:cxn modelId="{5D788DB0-6187-4780-8A02-60B381C3FF6B}" type="presParOf" srcId="{BE5D6D93-70D1-4364-B83A-6D93D9ABF928}" destId="{2DB58333-01D3-4730-9DDA-528CF024DF85}" srcOrd="0" destOrd="0" presId="urn:microsoft.com/office/officeart/2018/2/layout/IconCircleList"/>
    <dgm:cxn modelId="{7E228C4E-DE50-4598-B2E8-8490A2683F44}" type="presParOf" srcId="{BE5D6D93-70D1-4364-B83A-6D93D9ABF928}" destId="{F516CC0C-D4B6-4291-A6F1-38F3BC5898FA}" srcOrd="1" destOrd="0" presId="urn:microsoft.com/office/officeart/2018/2/layout/IconCircleList"/>
    <dgm:cxn modelId="{21008901-1A0B-4A4F-B3AF-556A30692EE1}" type="presParOf" srcId="{BE5D6D93-70D1-4364-B83A-6D93D9ABF928}" destId="{D159DEA2-64D4-43C6-B0BA-0D77625831F7}" srcOrd="2" destOrd="0" presId="urn:microsoft.com/office/officeart/2018/2/layout/IconCircleList"/>
    <dgm:cxn modelId="{70258CAB-8902-401E-97BB-BA6976EB859D}" type="presParOf" srcId="{BE5D6D93-70D1-4364-B83A-6D93D9ABF928}" destId="{C2D207D3-6C27-4FFE-8800-6DBA53CEB902}" srcOrd="3" destOrd="0" presId="urn:microsoft.com/office/officeart/2018/2/layout/IconCircleList"/>
    <dgm:cxn modelId="{8934F3F4-0FB6-4B67-99A4-206ACB56B03F}" type="presParOf" srcId="{8ABB79B5-3BA3-4B3A-8EE0-C28BC0657295}" destId="{D8F32B29-42FE-4FA5-9DA4-0FB9080D73BE}" srcOrd="5" destOrd="0" presId="urn:microsoft.com/office/officeart/2018/2/layout/IconCircleList"/>
    <dgm:cxn modelId="{665DAE8E-D57C-49C2-87FB-88C9945C4FAA}" type="presParOf" srcId="{8ABB79B5-3BA3-4B3A-8EE0-C28BC0657295}" destId="{FE864FF4-41CE-41A7-A384-5E64FB7D7A18}" srcOrd="6" destOrd="0" presId="urn:microsoft.com/office/officeart/2018/2/layout/IconCircleList"/>
    <dgm:cxn modelId="{29AE4DF9-7761-4086-9E3C-BE6E869A936F}" type="presParOf" srcId="{FE864FF4-41CE-41A7-A384-5E64FB7D7A18}" destId="{173CC22A-948D-4072-8D7D-C447ED2F92B8}" srcOrd="0" destOrd="0" presId="urn:microsoft.com/office/officeart/2018/2/layout/IconCircleList"/>
    <dgm:cxn modelId="{FC923059-B7CA-4EF9-9A6C-CC0695499EF4}" type="presParOf" srcId="{FE864FF4-41CE-41A7-A384-5E64FB7D7A18}" destId="{628F3226-9CE4-4B4A-8858-D55C824C98FA}" srcOrd="1" destOrd="0" presId="urn:microsoft.com/office/officeart/2018/2/layout/IconCircleList"/>
    <dgm:cxn modelId="{8D1015D9-2735-411D-8542-118BEC28343C}" type="presParOf" srcId="{FE864FF4-41CE-41A7-A384-5E64FB7D7A18}" destId="{3405F5B6-9347-4DD3-B0D7-FEF353D2B1B0}" srcOrd="2" destOrd="0" presId="urn:microsoft.com/office/officeart/2018/2/layout/IconCircleList"/>
    <dgm:cxn modelId="{AE7CC573-A4B1-471C-9555-A273FE175873}" type="presParOf" srcId="{FE864FF4-41CE-41A7-A384-5E64FB7D7A18}" destId="{072A5EA1-88FE-486F-9272-7ADC58E9AA1D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758E29-BA0F-4D1C-9E6A-FD7942206C06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217DB419-8B7B-4778-99A0-2CD1ECA1EC68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True</a:t>
          </a:r>
          <a:endParaRPr lang="en-US" dirty="0">
            <a:highlight>
              <a:srgbClr val="FF0000"/>
            </a:highlight>
          </a:endParaRPr>
        </a:p>
      </dgm:t>
    </dgm:pt>
    <dgm:pt modelId="{8B7BFCF9-2FF7-4FAB-90A6-836208FA995B}" type="parTrans" cxnId="{100229CB-5F1B-4627-8557-04A14BCF1186}">
      <dgm:prSet/>
      <dgm:spPr/>
      <dgm:t>
        <a:bodyPr/>
        <a:lstStyle/>
        <a:p>
          <a:endParaRPr lang="en-US"/>
        </a:p>
      </dgm:t>
    </dgm:pt>
    <dgm:pt modelId="{A82E4F32-E6AB-4AF1-A2DE-3286AFB4AADC}" type="sibTrans" cxnId="{100229CB-5F1B-4627-8557-04A14BCF1186}">
      <dgm:prSet/>
      <dgm:spPr/>
      <dgm:t>
        <a:bodyPr/>
        <a:lstStyle/>
        <a:p>
          <a:endParaRPr lang="en-US"/>
        </a:p>
      </dgm:t>
    </dgm:pt>
    <dgm:pt modelId="{2829FEB1-A92E-4B36-846B-EA15DB154D68}">
      <dgm:prSet/>
      <dgm:spPr/>
      <dgm:t>
        <a:bodyPr/>
        <a:lstStyle/>
        <a:p>
          <a:r>
            <a:rPr lang="en-GB"/>
            <a:t>False</a:t>
          </a:r>
          <a:endParaRPr lang="en-US"/>
        </a:p>
      </dgm:t>
    </dgm:pt>
    <dgm:pt modelId="{2761F76A-CB89-49D5-B7E8-309D409FF18E}" type="parTrans" cxnId="{6FDA5A71-894B-4A02-8C1C-14FCB25035AC}">
      <dgm:prSet/>
      <dgm:spPr/>
      <dgm:t>
        <a:bodyPr/>
        <a:lstStyle/>
        <a:p>
          <a:endParaRPr lang="en-US"/>
        </a:p>
      </dgm:t>
    </dgm:pt>
    <dgm:pt modelId="{20486E0F-6124-4749-A949-9B6548085378}" type="sibTrans" cxnId="{6FDA5A71-894B-4A02-8C1C-14FCB25035AC}">
      <dgm:prSet/>
      <dgm:spPr/>
      <dgm:t>
        <a:bodyPr/>
        <a:lstStyle/>
        <a:p>
          <a:endParaRPr lang="en-US"/>
        </a:p>
      </dgm:t>
    </dgm:pt>
    <dgm:pt modelId="{0A482C46-58D7-46EB-9466-CB79D055B7F3}" type="pres">
      <dgm:prSet presAssocID="{DB758E29-BA0F-4D1C-9E6A-FD7942206C06}" presName="root" presStyleCnt="0">
        <dgm:presLayoutVars>
          <dgm:dir/>
          <dgm:resizeHandles val="exact"/>
        </dgm:presLayoutVars>
      </dgm:prSet>
      <dgm:spPr/>
    </dgm:pt>
    <dgm:pt modelId="{95610B12-ADEC-4921-803E-1D0FB8E21CDD}" type="pres">
      <dgm:prSet presAssocID="{DB758E29-BA0F-4D1C-9E6A-FD7942206C06}" presName="container" presStyleCnt="0">
        <dgm:presLayoutVars>
          <dgm:dir/>
          <dgm:resizeHandles val="exact"/>
        </dgm:presLayoutVars>
      </dgm:prSet>
      <dgm:spPr/>
    </dgm:pt>
    <dgm:pt modelId="{AFEF6CC9-D891-4E05-B10F-DE145AE3C893}" type="pres">
      <dgm:prSet presAssocID="{217DB419-8B7B-4778-99A0-2CD1ECA1EC68}" presName="compNode" presStyleCnt="0"/>
      <dgm:spPr/>
    </dgm:pt>
    <dgm:pt modelId="{CCFC45FA-CE8A-48C6-B66E-96E711396EF6}" type="pres">
      <dgm:prSet presAssocID="{217DB419-8B7B-4778-99A0-2CD1ECA1EC68}" presName="iconBgRect" presStyleLbl="bgShp" presStyleIdx="0" presStyleCnt="2"/>
      <dgm:spPr/>
    </dgm:pt>
    <dgm:pt modelId="{2EF9231D-B1EB-43B6-AA01-9385ABF265A3}" type="pres">
      <dgm:prSet presAssocID="{217DB419-8B7B-4778-99A0-2CD1ECA1EC6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5F8A25C4-CD09-4982-B856-FEC14D37E652}" type="pres">
      <dgm:prSet presAssocID="{217DB419-8B7B-4778-99A0-2CD1ECA1EC68}" presName="spaceRect" presStyleCnt="0"/>
      <dgm:spPr/>
    </dgm:pt>
    <dgm:pt modelId="{CACBBC9E-6F3C-4BC7-A862-685ACE947BF3}" type="pres">
      <dgm:prSet presAssocID="{217DB419-8B7B-4778-99A0-2CD1ECA1EC68}" presName="textRect" presStyleLbl="revTx" presStyleIdx="0" presStyleCnt="2">
        <dgm:presLayoutVars>
          <dgm:chMax val="1"/>
          <dgm:chPref val="1"/>
        </dgm:presLayoutVars>
      </dgm:prSet>
      <dgm:spPr/>
    </dgm:pt>
    <dgm:pt modelId="{76DEDBF0-0DCB-4DDB-9CE7-6D88214F10D2}" type="pres">
      <dgm:prSet presAssocID="{A82E4F32-E6AB-4AF1-A2DE-3286AFB4AADC}" presName="sibTrans" presStyleLbl="sibTrans2D1" presStyleIdx="0" presStyleCnt="0"/>
      <dgm:spPr/>
    </dgm:pt>
    <dgm:pt modelId="{5011C785-C7AB-49ED-987C-E767F8114E33}" type="pres">
      <dgm:prSet presAssocID="{2829FEB1-A92E-4B36-846B-EA15DB154D68}" presName="compNode" presStyleCnt="0"/>
      <dgm:spPr/>
    </dgm:pt>
    <dgm:pt modelId="{F2A36106-2ED6-4417-9973-38C420080923}" type="pres">
      <dgm:prSet presAssocID="{2829FEB1-A92E-4B36-846B-EA15DB154D68}" presName="iconBgRect" presStyleLbl="bgShp" presStyleIdx="1" presStyleCnt="2"/>
      <dgm:spPr/>
    </dgm:pt>
    <dgm:pt modelId="{14305F45-DF69-4385-9714-6195E17FD74B}" type="pres">
      <dgm:prSet presAssocID="{2829FEB1-A92E-4B36-846B-EA15DB154D68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E5B8B33D-E901-44A1-B238-CDD09CBE0179}" type="pres">
      <dgm:prSet presAssocID="{2829FEB1-A92E-4B36-846B-EA15DB154D68}" presName="spaceRect" presStyleCnt="0"/>
      <dgm:spPr/>
    </dgm:pt>
    <dgm:pt modelId="{6FBC7607-B23B-4CD6-8F0F-BE19AC9B3887}" type="pres">
      <dgm:prSet presAssocID="{2829FEB1-A92E-4B36-846B-EA15DB154D68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66E7A00E-8CDD-421E-AF9F-FA5C0E771FDE}" type="presOf" srcId="{217DB419-8B7B-4778-99A0-2CD1ECA1EC68}" destId="{CACBBC9E-6F3C-4BC7-A862-685ACE947BF3}" srcOrd="0" destOrd="0" presId="urn:microsoft.com/office/officeart/2018/2/layout/IconCircleList"/>
    <dgm:cxn modelId="{2FF6723E-ADA3-42A7-B691-10912BA06224}" type="presOf" srcId="{2829FEB1-A92E-4B36-846B-EA15DB154D68}" destId="{6FBC7607-B23B-4CD6-8F0F-BE19AC9B3887}" srcOrd="0" destOrd="0" presId="urn:microsoft.com/office/officeart/2018/2/layout/IconCircleList"/>
    <dgm:cxn modelId="{2425FD69-97B3-4BEA-A4D5-139B4BCA6246}" type="presOf" srcId="{A82E4F32-E6AB-4AF1-A2DE-3286AFB4AADC}" destId="{76DEDBF0-0DCB-4DDB-9CE7-6D88214F10D2}" srcOrd="0" destOrd="0" presId="urn:microsoft.com/office/officeart/2018/2/layout/IconCircleList"/>
    <dgm:cxn modelId="{6FDA5A71-894B-4A02-8C1C-14FCB25035AC}" srcId="{DB758E29-BA0F-4D1C-9E6A-FD7942206C06}" destId="{2829FEB1-A92E-4B36-846B-EA15DB154D68}" srcOrd="1" destOrd="0" parTransId="{2761F76A-CB89-49D5-B7E8-309D409FF18E}" sibTransId="{20486E0F-6124-4749-A949-9B6548085378}"/>
    <dgm:cxn modelId="{DC1B6EA8-4CC0-413E-A16F-4C7E6897766A}" type="presOf" srcId="{DB758E29-BA0F-4D1C-9E6A-FD7942206C06}" destId="{0A482C46-58D7-46EB-9466-CB79D055B7F3}" srcOrd="0" destOrd="0" presId="urn:microsoft.com/office/officeart/2018/2/layout/IconCircleList"/>
    <dgm:cxn modelId="{100229CB-5F1B-4627-8557-04A14BCF1186}" srcId="{DB758E29-BA0F-4D1C-9E6A-FD7942206C06}" destId="{217DB419-8B7B-4778-99A0-2CD1ECA1EC68}" srcOrd="0" destOrd="0" parTransId="{8B7BFCF9-2FF7-4FAB-90A6-836208FA995B}" sibTransId="{A82E4F32-E6AB-4AF1-A2DE-3286AFB4AADC}"/>
    <dgm:cxn modelId="{DBA80EF6-9837-4C2E-97B7-C382D41BD4D8}" type="presParOf" srcId="{0A482C46-58D7-46EB-9466-CB79D055B7F3}" destId="{95610B12-ADEC-4921-803E-1D0FB8E21CDD}" srcOrd="0" destOrd="0" presId="urn:microsoft.com/office/officeart/2018/2/layout/IconCircleList"/>
    <dgm:cxn modelId="{0D730E4D-2A8F-4795-AB65-22E69F8719B7}" type="presParOf" srcId="{95610B12-ADEC-4921-803E-1D0FB8E21CDD}" destId="{AFEF6CC9-D891-4E05-B10F-DE145AE3C893}" srcOrd="0" destOrd="0" presId="urn:microsoft.com/office/officeart/2018/2/layout/IconCircleList"/>
    <dgm:cxn modelId="{54891C2C-5EF0-4FF2-9200-D290B17E6307}" type="presParOf" srcId="{AFEF6CC9-D891-4E05-B10F-DE145AE3C893}" destId="{CCFC45FA-CE8A-48C6-B66E-96E711396EF6}" srcOrd="0" destOrd="0" presId="urn:microsoft.com/office/officeart/2018/2/layout/IconCircleList"/>
    <dgm:cxn modelId="{0ACCF791-9044-4770-95BA-BB44E89B9FC9}" type="presParOf" srcId="{AFEF6CC9-D891-4E05-B10F-DE145AE3C893}" destId="{2EF9231D-B1EB-43B6-AA01-9385ABF265A3}" srcOrd="1" destOrd="0" presId="urn:microsoft.com/office/officeart/2018/2/layout/IconCircleList"/>
    <dgm:cxn modelId="{5C1F1D65-3936-4B59-AD4A-29D6BA962200}" type="presParOf" srcId="{AFEF6CC9-D891-4E05-B10F-DE145AE3C893}" destId="{5F8A25C4-CD09-4982-B856-FEC14D37E652}" srcOrd="2" destOrd="0" presId="urn:microsoft.com/office/officeart/2018/2/layout/IconCircleList"/>
    <dgm:cxn modelId="{4922295F-599E-4482-BC21-C3700D6B7D31}" type="presParOf" srcId="{AFEF6CC9-D891-4E05-B10F-DE145AE3C893}" destId="{CACBBC9E-6F3C-4BC7-A862-685ACE947BF3}" srcOrd="3" destOrd="0" presId="urn:microsoft.com/office/officeart/2018/2/layout/IconCircleList"/>
    <dgm:cxn modelId="{693B0553-D5D4-4CE8-A770-177537D0C324}" type="presParOf" srcId="{95610B12-ADEC-4921-803E-1D0FB8E21CDD}" destId="{76DEDBF0-0DCB-4DDB-9CE7-6D88214F10D2}" srcOrd="1" destOrd="0" presId="urn:microsoft.com/office/officeart/2018/2/layout/IconCircleList"/>
    <dgm:cxn modelId="{6EEF7E2B-BEF9-448F-B76B-CE8C8471D940}" type="presParOf" srcId="{95610B12-ADEC-4921-803E-1D0FB8E21CDD}" destId="{5011C785-C7AB-49ED-987C-E767F8114E33}" srcOrd="2" destOrd="0" presId="urn:microsoft.com/office/officeart/2018/2/layout/IconCircleList"/>
    <dgm:cxn modelId="{82429EF8-5DA5-4A88-94DC-222780184499}" type="presParOf" srcId="{5011C785-C7AB-49ED-987C-E767F8114E33}" destId="{F2A36106-2ED6-4417-9973-38C420080923}" srcOrd="0" destOrd="0" presId="urn:microsoft.com/office/officeart/2018/2/layout/IconCircleList"/>
    <dgm:cxn modelId="{77EFBEA9-BF23-46B9-A702-4384BB2EB337}" type="presParOf" srcId="{5011C785-C7AB-49ED-987C-E767F8114E33}" destId="{14305F45-DF69-4385-9714-6195E17FD74B}" srcOrd="1" destOrd="0" presId="urn:microsoft.com/office/officeart/2018/2/layout/IconCircleList"/>
    <dgm:cxn modelId="{50FC9B89-3A46-46A9-B3B4-53513FC89DF2}" type="presParOf" srcId="{5011C785-C7AB-49ED-987C-E767F8114E33}" destId="{E5B8B33D-E901-44A1-B238-CDD09CBE0179}" srcOrd="2" destOrd="0" presId="urn:microsoft.com/office/officeart/2018/2/layout/IconCircleList"/>
    <dgm:cxn modelId="{A3991CEB-1CCA-45FB-89EE-94D2D44F50DA}" type="presParOf" srcId="{5011C785-C7AB-49ED-987C-E767F8114E33}" destId="{6FBC7607-B23B-4CD6-8F0F-BE19AC9B3887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9B3C4C7-C559-4B0D-AB85-B98B29DAC5B5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29656AC-8A5A-4456-A058-5DDFA8C3461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Handover from sales</a:t>
          </a:r>
          <a:endParaRPr lang="en-US" dirty="0">
            <a:highlight>
              <a:srgbClr val="FF0000"/>
            </a:highlight>
          </a:endParaRPr>
        </a:p>
      </dgm:t>
    </dgm:pt>
    <dgm:pt modelId="{A5114DD5-2804-4A7F-8879-BD4A0F708713}" type="parTrans" cxnId="{2962A116-5B26-4C9D-89C7-C6EBCB44CD48}">
      <dgm:prSet/>
      <dgm:spPr/>
      <dgm:t>
        <a:bodyPr/>
        <a:lstStyle/>
        <a:p>
          <a:endParaRPr lang="en-US"/>
        </a:p>
      </dgm:t>
    </dgm:pt>
    <dgm:pt modelId="{3A226DAB-7642-4787-998C-59079E68544F}" type="sibTrans" cxnId="{2962A116-5B26-4C9D-89C7-C6EBCB44CD48}">
      <dgm:prSet/>
      <dgm:spPr/>
      <dgm:t>
        <a:bodyPr/>
        <a:lstStyle/>
        <a:p>
          <a:endParaRPr lang="en-US"/>
        </a:p>
      </dgm:t>
    </dgm:pt>
    <dgm:pt modelId="{359BAFBD-C01C-4137-89A0-3B9F48B4A0E3}">
      <dgm:prSet/>
      <dgm:spPr/>
      <dgm:t>
        <a:bodyPr/>
        <a:lstStyle/>
        <a:p>
          <a:r>
            <a:rPr lang="en-GB"/>
            <a:t>Speaking to the customer about a renewal</a:t>
          </a:r>
          <a:endParaRPr lang="en-US"/>
        </a:p>
      </dgm:t>
    </dgm:pt>
    <dgm:pt modelId="{09BBA7E8-E3E5-4F95-993D-2758089E7AEC}" type="parTrans" cxnId="{6CF237A6-E3F0-4498-A5CA-F39502490E9D}">
      <dgm:prSet/>
      <dgm:spPr/>
      <dgm:t>
        <a:bodyPr/>
        <a:lstStyle/>
        <a:p>
          <a:endParaRPr lang="en-US"/>
        </a:p>
      </dgm:t>
    </dgm:pt>
    <dgm:pt modelId="{B0CD2F49-6A6F-4E9C-AA16-9BE87EAF3E2C}" type="sibTrans" cxnId="{6CF237A6-E3F0-4498-A5CA-F39502490E9D}">
      <dgm:prSet/>
      <dgm:spPr/>
      <dgm:t>
        <a:bodyPr/>
        <a:lstStyle/>
        <a:p>
          <a:endParaRPr lang="en-US"/>
        </a:p>
      </dgm:t>
    </dgm:pt>
    <dgm:pt modelId="{C226BE31-A5BD-4AAD-9359-86901B586352}">
      <dgm:prSet/>
      <dgm:spPr/>
      <dgm:t>
        <a:bodyPr/>
        <a:lstStyle/>
        <a:p>
          <a:r>
            <a:rPr lang="en-GB"/>
            <a:t>The customers S-User details</a:t>
          </a:r>
          <a:endParaRPr lang="en-US"/>
        </a:p>
      </dgm:t>
    </dgm:pt>
    <dgm:pt modelId="{789AF7BD-DA07-4373-94F9-EB70AF82FEF0}" type="parTrans" cxnId="{D83A3A2C-1AD5-4754-850C-8DA584E4C146}">
      <dgm:prSet/>
      <dgm:spPr/>
      <dgm:t>
        <a:bodyPr/>
        <a:lstStyle/>
        <a:p>
          <a:endParaRPr lang="en-US"/>
        </a:p>
      </dgm:t>
    </dgm:pt>
    <dgm:pt modelId="{683BA0CA-E801-463C-88C1-2025042D143D}" type="sibTrans" cxnId="{D83A3A2C-1AD5-4754-850C-8DA584E4C146}">
      <dgm:prSet/>
      <dgm:spPr/>
      <dgm:t>
        <a:bodyPr/>
        <a:lstStyle/>
        <a:p>
          <a:endParaRPr lang="en-US"/>
        </a:p>
      </dgm:t>
    </dgm:pt>
    <dgm:pt modelId="{CBB108DE-FC15-47B5-ABA4-A24F45C7E919}">
      <dgm:prSet/>
      <dgm:spPr/>
      <dgm:t>
        <a:bodyPr/>
        <a:lstStyle/>
        <a:p>
          <a:r>
            <a:rPr lang="en-GB"/>
            <a:t>Introduction to the CEO at the customer</a:t>
          </a:r>
          <a:endParaRPr lang="en-US"/>
        </a:p>
      </dgm:t>
    </dgm:pt>
    <dgm:pt modelId="{9790E77E-8A5D-451F-B153-03ACD48BBB54}" type="parTrans" cxnId="{532C88D4-D6E6-4308-8F80-C743D21C11D1}">
      <dgm:prSet/>
      <dgm:spPr/>
      <dgm:t>
        <a:bodyPr/>
        <a:lstStyle/>
        <a:p>
          <a:endParaRPr lang="en-US"/>
        </a:p>
      </dgm:t>
    </dgm:pt>
    <dgm:pt modelId="{A55F58D0-94CC-478A-AF41-11065E38522C}" type="sibTrans" cxnId="{532C88D4-D6E6-4308-8F80-C743D21C11D1}">
      <dgm:prSet/>
      <dgm:spPr/>
      <dgm:t>
        <a:bodyPr/>
        <a:lstStyle/>
        <a:p>
          <a:endParaRPr lang="en-US"/>
        </a:p>
      </dgm:t>
    </dgm:pt>
    <dgm:pt modelId="{70DA1B0B-95E1-4E4F-BC9D-BED5F052C60C}" type="pres">
      <dgm:prSet presAssocID="{39B3C4C7-C559-4B0D-AB85-B98B29DAC5B5}" presName="root" presStyleCnt="0">
        <dgm:presLayoutVars>
          <dgm:dir/>
          <dgm:resizeHandles val="exact"/>
        </dgm:presLayoutVars>
      </dgm:prSet>
      <dgm:spPr/>
    </dgm:pt>
    <dgm:pt modelId="{A69BD5A7-A753-49AE-9EE4-9990B08CF787}" type="pres">
      <dgm:prSet presAssocID="{39B3C4C7-C559-4B0D-AB85-B98B29DAC5B5}" presName="container" presStyleCnt="0">
        <dgm:presLayoutVars>
          <dgm:dir/>
          <dgm:resizeHandles val="exact"/>
        </dgm:presLayoutVars>
      </dgm:prSet>
      <dgm:spPr/>
    </dgm:pt>
    <dgm:pt modelId="{DA5E83F0-2919-4E6E-B6C2-9689931B2BE2}" type="pres">
      <dgm:prSet presAssocID="{729656AC-8A5A-4456-A058-5DDFA8C3461C}" presName="compNode" presStyleCnt="0"/>
      <dgm:spPr/>
    </dgm:pt>
    <dgm:pt modelId="{68E2E796-9867-4B36-B130-E3052C662F2D}" type="pres">
      <dgm:prSet presAssocID="{729656AC-8A5A-4456-A058-5DDFA8C3461C}" presName="iconBgRect" presStyleLbl="bgShp" presStyleIdx="0" presStyleCnt="4"/>
      <dgm:spPr/>
    </dgm:pt>
    <dgm:pt modelId="{B7FA2ABC-808B-47A5-9EB0-C42F2509CA81}" type="pres">
      <dgm:prSet presAssocID="{729656AC-8A5A-4456-A058-5DDFA8C3461C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B31124D1-39AF-47E6-86AC-FA14C4A50D2C}" type="pres">
      <dgm:prSet presAssocID="{729656AC-8A5A-4456-A058-5DDFA8C3461C}" presName="spaceRect" presStyleCnt="0"/>
      <dgm:spPr/>
    </dgm:pt>
    <dgm:pt modelId="{1E97B1C2-EE8A-400D-8CB3-CD30D2430BE3}" type="pres">
      <dgm:prSet presAssocID="{729656AC-8A5A-4456-A058-5DDFA8C3461C}" presName="textRect" presStyleLbl="revTx" presStyleIdx="0" presStyleCnt="4">
        <dgm:presLayoutVars>
          <dgm:chMax val="1"/>
          <dgm:chPref val="1"/>
        </dgm:presLayoutVars>
      </dgm:prSet>
      <dgm:spPr/>
    </dgm:pt>
    <dgm:pt modelId="{A292287B-97CC-45A1-AA56-919883031F2F}" type="pres">
      <dgm:prSet presAssocID="{3A226DAB-7642-4787-998C-59079E68544F}" presName="sibTrans" presStyleLbl="sibTrans2D1" presStyleIdx="0" presStyleCnt="0"/>
      <dgm:spPr/>
    </dgm:pt>
    <dgm:pt modelId="{35A96240-542C-4295-90F4-CC0503883DEB}" type="pres">
      <dgm:prSet presAssocID="{359BAFBD-C01C-4137-89A0-3B9F48B4A0E3}" presName="compNode" presStyleCnt="0"/>
      <dgm:spPr/>
    </dgm:pt>
    <dgm:pt modelId="{B07379A7-72AF-4495-8BE3-377D2396B54E}" type="pres">
      <dgm:prSet presAssocID="{359BAFBD-C01C-4137-89A0-3B9F48B4A0E3}" presName="iconBgRect" presStyleLbl="bgShp" presStyleIdx="1" presStyleCnt="4"/>
      <dgm:spPr/>
    </dgm:pt>
    <dgm:pt modelId="{FDD40437-D5C3-4138-BE41-B5C35B9C10BF}" type="pres">
      <dgm:prSet presAssocID="{359BAFBD-C01C-4137-89A0-3B9F48B4A0E3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CC635484-DBDB-4362-ADC3-D18892CE7302}" type="pres">
      <dgm:prSet presAssocID="{359BAFBD-C01C-4137-89A0-3B9F48B4A0E3}" presName="spaceRect" presStyleCnt="0"/>
      <dgm:spPr/>
    </dgm:pt>
    <dgm:pt modelId="{83A2CB8B-1E32-4BB4-88EB-263CC4762620}" type="pres">
      <dgm:prSet presAssocID="{359BAFBD-C01C-4137-89A0-3B9F48B4A0E3}" presName="textRect" presStyleLbl="revTx" presStyleIdx="1" presStyleCnt="4">
        <dgm:presLayoutVars>
          <dgm:chMax val="1"/>
          <dgm:chPref val="1"/>
        </dgm:presLayoutVars>
      </dgm:prSet>
      <dgm:spPr/>
    </dgm:pt>
    <dgm:pt modelId="{4556C6F1-42E2-4118-8D52-F88157A1F73E}" type="pres">
      <dgm:prSet presAssocID="{B0CD2F49-6A6F-4E9C-AA16-9BE87EAF3E2C}" presName="sibTrans" presStyleLbl="sibTrans2D1" presStyleIdx="0" presStyleCnt="0"/>
      <dgm:spPr/>
    </dgm:pt>
    <dgm:pt modelId="{83C31619-AF7F-407C-90C2-E98969A50F98}" type="pres">
      <dgm:prSet presAssocID="{C226BE31-A5BD-4AAD-9359-86901B586352}" presName="compNode" presStyleCnt="0"/>
      <dgm:spPr/>
    </dgm:pt>
    <dgm:pt modelId="{34363E09-2B3F-4026-B514-27185257144F}" type="pres">
      <dgm:prSet presAssocID="{C226BE31-A5BD-4AAD-9359-86901B586352}" presName="iconBgRect" presStyleLbl="bgShp" presStyleIdx="2" presStyleCnt="4"/>
      <dgm:spPr/>
    </dgm:pt>
    <dgm:pt modelId="{A47996C8-9CD4-46CF-9562-D6F76473C0B3}" type="pres">
      <dgm:prSet presAssocID="{C226BE31-A5BD-4AAD-9359-86901B58635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01E5887F-CAC1-47B8-BA25-E8A06D53EE75}" type="pres">
      <dgm:prSet presAssocID="{C226BE31-A5BD-4AAD-9359-86901B586352}" presName="spaceRect" presStyleCnt="0"/>
      <dgm:spPr/>
    </dgm:pt>
    <dgm:pt modelId="{3BFBE44A-6955-4985-A572-15B1106DE4FA}" type="pres">
      <dgm:prSet presAssocID="{C226BE31-A5BD-4AAD-9359-86901B586352}" presName="textRect" presStyleLbl="revTx" presStyleIdx="2" presStyleCnt="4">
        <dgm:presLayoutVars>
          <dgm:chMax val="1"/>
          <dgm:chPref val="1"/>
        </dgm:presLayoutVars>
      </dgm:prSet>
      <dgm:spPr/>
    </dgm:pt>
    <dgm:pt modelId="{DD56FE62-8C05-4FCE-8911-6FA94BD37887}" type="pres">
      <dgm:prSet presAssocID="{683BA0CA-E801-463C-88C1-2025042D143D}" presName="sibTrans" presStyleLbl="sibTrans2D1" presStyleIdx="0" presStyleCnt="0"/>
      <dgm:spPr/>
    </dgm:pt>
    <dgm:pt modelId="{4D036EB9-AC17-405D-87F9-447DB5E5F5DF}" type="pres">
      <dgm:prSet presAssocID="{CBB108DE-FC15-47B5-ABA4-A24F45C7E919}" presName="compNode" presStyleCnt="0"/>
      <dgm:spPr/>
    </dgm:pt>
    <dgm:pt modelId="{12008244-2457-44A9-B828-6A8E96B13569}" type="pres">
      <dgm:prSet presAssocID="{CBB108DE-FC15-47B5-ABA4-A24F45C7E919}" presName="iconBgRect" presStyleLbl="bgShp" presStyleIdx="3" presStyleCnt="4"/>
      <dgm:spPr/>
    </dgm:pt>
    <dgm:pt modelId="{C548368B-BBA9-468E-A2A2-EEB01BA26EA3}" type="pres">
      <dgm:prSet presAssocID="{CBB108DE-FC15-47B5-ABA4-A24F45C7E919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41A0183D-9889-4B62-9715-F9487025D434}" type="pres">
      <dgm:prSet presAssocID="{CBB108DE-FC15-47B5-ABA4-A24F45C7E919}" presName="spaceRect" presStyleCnt="0"/>
      <dgm:spPr/>
    </dgm:pt>
    <dgm:pt modelId="{B8534124-D0A5-4944-B9C1-564713EFF40F}" type="pres">
      <dgm:prSet presAssocID="{CBB108DE-FC15-47B5-ABA4-A24F45C7E919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9FA91903-1078-43C9-9428-72CB0DA19232}" type="presOf" srcId="{B0CD2F49-6A6F-4E9C-AA16-9BE87EAF3E2C}" destId="{4556C6F1-42E2-4118-8D52-F88157A1F73E}" srcOrd="0" destOrd="0" presId="urn:microsoft.com/office/officeart/2018/2/layout/IconCircleList"/>
    <dgm:cxn modelId="{2962A116-5B26-4C9D-89C7-C6EBCB44CD48}" srcId="{39B3C4C7-C559-4B0D-AB85-B98B29DAC5B5}" destId="{729656AC-8A5A-4456-A058-5DDFA8C3461C}" srcOrd="0" destOrd="0" parTransId="{A5114DD5-2804-4A7F-8879-BD4A0F708713}" sibTransId="{3A226DAB-7642-4787-998C-59079E68544F}"/>
    <dgm:cxn modelId="{D83A3A2C-1AD5-4754-850C-8DA584E4C146}" srcId="{39B3C4C7-C559-4B0D-AB85-B98B29DAC5B5}" destId="{C226BE31-A5BD-4AAD-9359-86901B586352}" srcOrd="2" destOrd="0" parTransId="{789AF7BD-DA07-4373-94F9-EB70AF82FEF0}" sibTransId="{683BA0CA-E801-463C-88C1-2025042D143D}"/>
    <dgm:cxn modelId="{C5CDFC34-59DC-4F59-B58D-74177AF1926B}" type="presOf" srcId="{39B3C4C7-C559-4B0D-AB85-B98B29DAC5B5}" destId="{70DA1B0B-95E1-4E4F-BC9D-BED5F052C60C}" srcOrd="0" destOrd="0" presId="urn:microsoft.com/office/officeart/2018/2/layout/IconCircleList"/>
    <dgm:cxn modelId="{F328633F-96B4-451A-B591-B36376E0D827}" type="presOf" srcId="{3A226DAB-7642-4787-998C-59079E68544F}" destId="{A292287B-97CC-45A1-AA56-919883031F2F}" srcOrd="0" destOrd="0" presId="urn:microsoft.com/office/officeart/2018/2/layout/IconCircleList"/>
    <dgm:cxn modelId="{1CDD3078-1B5E-45E1-98BC-69136D3D7D3D}" type="presOf" srcId="{729656AC-8A5A-4456-A058-5DDFA8C3461C}" destId="{1E97B1C2-EE8A-400D-8CB3-CD30D2430BE3}" srcOrd="0" destOrd="0" presId="urn:microsoft.com/office/officeart/2018/2/layout/IconCircleList"/>
    <dgm:cxn modelId="{1273077E-1E4D-4C34-AED2-C6EA9E61A965}" type="presOf" srcId="{683BA0CA-E801-463C-88C1-2025042D143D}" destId="{DD56FE62-8C05-4FCE-8911-6FA94BD37887}" srcOrd="0" destOrd="0" presId="urn:microsoft.com/office/officeart/2018/2/layout/IconCircleList"/>
    <dgm:cxn modelId="{6CF237A6-E3F0-4498-A5CA-F39502490E9D}" srcId="{39B3C4C7-C559-4B0D-AB85-B98B29DAC5B5}" destId="{359BAFBD-C01C-4137-89A0-3B9F48B4A0E3}" srcOrd="1" destOrd="0" parTransId="{09BBA7E8-E3E5-4F95-993D-2758089E7AEC}" sibTransId="{B0CD2F49-6A6F-4E9C-AA16-9BE87EAF3E2C}"/>
    <dgm:cxn modelId="{22EFC7B1-9C91-41B2-90BD-5B756D869F12}" type="presOf" srcId="{CBB108DE-FC15-47B5-ABA4-A24F45C7E919}" destId="{B8534124-D0A5-4944-B9C1-564713EFF40F}" srcOrd="0" destOrd="0" presId="urn:microsoft.com/office/officeart/2018/2/layout/IconCircleList"/>
    <dgm:cxn modelId="{39BD7ABC-D806-4646-9EC3-1FE90E8398B3}" type="presOf" srcId="{C226BE31-A5BD-4AAD-9359-86901B586352}" destId="{3BFBE44A-6955-4985-A572-15B1106DE4FA}" srcOrd="0" destOrd="0" presId="urn:microsoft.com/office/officeart/2018/2/layout/IconCircleList"/>
    <dgm:cxn modelId="{532C88D4-D6E6-4308-8F80-C743D21C11D1}" srcId="{39B3C4C7-C559-4B0D-AB85-B98B29DAC5B5}" destId="{CBB108DE-FC15-47B5-ABA4-A24F45C7E919}" srcOrd="3" destOrd="0" parTransId="{9790E77E-8A5D-451F-B153-03ACD48BBB54}" sibTransId="{A55F58D0-94CC-478A-AF41-11065E38522C}"/>
    <dgm:cxn modelId="{8A3705D7-8C52-4321-BCB9-A405272AAC6C}" type="presOf" srcId="{359BAFBD-C01C-4137-89A0-3B9F48B4A0E3}" destId="{83A2CB8B-1E32-4BB4-88EB-263CC4762620}" srcOrd="0" destOrd="0" presId="urn:microsoft.com/office/officeart/2018/2/layout/IconCircleList"/>
    <dgm:cxn modelId="{ECDA6B79-946B-4FAA-AC0B-1CCF07C73E62}" type="presParOf" srcId="{70DA1B0B-95E1-4E4F-BC9D-BED5F052C60C}" destId="{A69BD5A7-A753-49AE-9EE4-9990B08CF787}" srcOrd="0" destOrd="0" presId="urn:microsoft.com/office/officeart/2018/2/layout/IconCircleList"/>
    <dgm:cxn modelId="{70A438A8-4F6D-4571-A82C-70658E74D0E7}" type="presParOf" srcId="{A69BD5A7-A753-49AE-9EE4-9990B08CF787}" destId="{DA5E83F0-2919-4E6E-B6C2-9689931B2BE2}" srcOrd="0" destOrd="0" presId="urn:microsoft.com/office/officeart/2018/2/layout/IconCircleList"/>
    <dgm:cxn modelId="{1FEE5F71-7931-4DE0-8A25-CE8B6B436BA9}" type="presParOf" srcId="{DA5E83F0-2919-4E6E-B6C2-9689931B2BE2}" destId="{68E2E796-9867-4B36-B130-E3052C662F2D}" srcOrd="0" destOrd="0" presId="urn:microsoft.com/office/officeart/2018/2/layout/IconCircleList"/>
    <dgm:cxn modelId="{FD250D51-318B-4599-AD5C-F48CED57A899}" type="presParOf" srcId="{DA5E83F0-2919-4E6E-B6C2-9689931B2BE2}" destId="{B7FA2ABC-808B-47A5-9EB0-C42F2509CA81}" srcOrd="1" destOrd="0" presId="urn:microsoft.com/office/officeart/2018/2/layout/IconCircleList"/>
    <dgm:cxn modelId="{F56A5031-2DF6-4BE2-9C32-9EA13D314EDC}" type="presParOf" srcId="{DA5E83F0-2919-4E6E-B6C2-9689931B2BE2}" destId="{B31124D1-39AF-47E6-86AC-FA14C4A50D2C}" srcOrd="2" destOrd="0" presId="urn:microsoft.com/office/officeart/2018/2/layout/IconCircleList"/>
    <dgm:cxn modelId="{708F895A-672E-49AE-89A3-3B53713DFDD0}" type="presParOf" srcId="{DA5E83F0-2919-4E6E-B6C2-9689931B2BE2}" destId="{1E97B1C2-EE8A-400D-8CB3-CD30D2430BE3}" srcOrd="3" destOrd="0" presId="urn:microsoft.com/office/officeart/2018/2/layout/IconCircleList"/>
    <dgm:cxn modelId="{696CFA86-C814-41D1-A4E4-EA27A4B52C70}" type="presParOf" srcId="{A69BD5A7-A753-49AE-9EE4-9990B08CF787}" destId="{A292287B-97CC-45A1-AA56-919883031F2F}" srcOrd="1" destOrd="0" presId="urn:microsoft.com/office/officeart/2018/2/layout/IconCircleList"/>
    <dgm:cxn modelId="{3447DB1B-4C76-4770-B9FE-DF0C33D3F9A4}" type="presParOf" srcId="{A69BD5A7-A753-49AE-9EE4-9990B08CF787}" destId="{35A96240-542C-4295-90F4-CC0503883DEB}" srcOrd="2" destOrd="0" presId="urn:microsoft.com/office/officeart/2018/2/layout/IconCircleList"/>
    <dgm:cxn modelId="{37E4F88C-8CA5-460F-B7E4-E990CB4AC777}" type="presParOf" srcId="{35A96240-542C-4295-90F4-CC0503883DEB}" destId="{B07379A7-72AF-4495-8BE3-377D2396B54E}" srcOrd="0" destOrd="0" presId="urn:microsoft.com/office/officeart/2018/2/layout/IconCircleList"/>
    <dgm:cxn modelId="{33F0F7CE-D6D0-43C2-9CBF-498B8A24BCED}" type="presParOf" srcId="{35A96240-542C-4295-90F4-CC0503883DEB}" destId="{FDD40437-D5C3-4138-BE41-B5C35B9C10BF}" srcOrd="1" destOrd="0" presId="urn:microsoft.com/office/officeart/2018/2/layout/IconCircleList"/>
    <dgm:cxn modelId="{D11EB547-24AD-4547-812D-D71A7D43435A}" type="presParOf" srcId="{35A96240-542C-4295-90F4-CC0503883DEB}" destId="{CC635484-DBDB-4362-ADC3-D18892CE7302}" srcOrd="2" destOrd="0" presId="urn:microsoft.com/office/officeart/2018/2/layout/IconCircleList"/>
    <dgm:cxn modelId="{819E552A-D58C-45E4-8EF6-75771F7C9A9D}" type="presParOf" srcId="{35A96240-542C-4295-90F4-CC0503883DEB}" destId="{83A2CB8B-1E32-4BB4-88EB-263CC4762620}" srcOrd="3" destOrd="0" presId="urn:microsoft.com/office/officeart/2018/2/layout/IconCircleList"/>
    <dgm:cxn modelId="{641A2CB2-6E02-4E04-9CB4-2545DD179241}" type="presParOf" srcId="{A69BD5A7-A753-49AE-9EE4-9990B08CF787}" destId="{4556C6F1-42E2-4118-8D52-F88157A1F73E}" srcOrd="3" destOrd="0" presId="urn:microsoft.com/office/officeart/2018/2/layout/IconCircleList"/>
    <dgm:cxn modelId="{0D3441A3-8611-411B-A622-C0423D7F0D9F}" type="presParOf" srcId="{A69BD5A7-A753-49AE-9EE4-9990B08CF787}" destId="{83C31619-AF7F-407C-90C2-E98969A50F98}" srcOrd="4" destOrd="0" presId="urn:microsoft.com/office/officeart/2018/2/layout/IconCircleList"/>
    <dgm:cxn modelId="{78CC6B40-0C74-4D83-9D69-727CD2F8179C}" type="presParOf" srcId="{83C31619-AF7F-407C-90C2-E98969A50F98}" destId="{34363E09-2B3F-4026-B514-27185257144F}" srcOrd="0" destOrd="0" presId="urn:microsoft.com/office/officeart/2018/2/layout/IconCircleList"/>
    <dgm:cxn modelId="{ACDBC315-3465-4361-81E6-A9A8888022C9}" type="presParOf" srcId="{83C31619-AF7F-407C-90C2-E98969A50F98}" destId="{A47996C8-9CD4-46CF-9562-D6F76473C0B3}" srcOrd="1" destOrd="0" presId="urn:microsoft.com/office/officeart/2018/2/layout/IconCircleList"/>
    <dgm:cxn modelId="{717F8141-F85F-4B6D-BAFF-21C644D24DE8}" type="presParOf" srcId="{83C31619-AF7F-407C-90C2-E98969A50F98}" destId="{01E5887F-CAC1-47B8-BA25-E8A06D53EE75}" srcOrd="2" destOrd="0" presId="urn:microsoft.com/office/officeart/2018/2/layout/IconCircleList"/>
    <dgm:cxn modelId="{AB248A52-FB89-4BE8-9C79-B8BCBA49A6DA}" type="presParOf" srcId="{83C31619-AF7F-407C-90C2-E98969A50F98}" destId="{3BFBE44A-6955-4985-A572-15B1106DE4FA}" srcOrd="3" destOrd="0" presId="urn:microsoft.com/office/officeart/2018/2/layout/IconCircleList"/>
    <dgm:cxn modelId="{60B16CBE-4F96-4141-BE2E-004338CC97B4}" type="presParOf" srcId="{A69BD5A7-A753-49AE-9EE4-9990B08CF787}" destId="{DD56FE62-8C05-4FCE-8911-6FA94BD37887}" srcOrd="5" destOrd="0" presId="urn:microsoft.com/office/officeart/2018/2/layout/IconCircleList"/>
    <dgm:cxn modelId="{BC81F22D-E893-49CF-94F9-688C9BAF29C4}" type="presParOf" srcId="{A69BD5A7-A753-49AE-9EE4-9990B08CF787}" destId="{4D036EB9-AC17-405D-87F9-447DB5E5F5DF}" srcOrd="6" destOrd="0" presId="urn:microsoft.com/office/officeart/2018/2/layout/IconCircleList"/>
    <dgm:cxn modelId="{2F2F8D86-DDB0-4BCC-A764-5078725960C4}" type="presParOf" srcId="{4D036EB9-AC17-405D-87F9-447DB5E5F5DF}" destId="{12008244-2457-44A9-B828-6A8E96B13569}" srcOrd="0" destOrd="0" presId="urn:microsoft.com/office/officeart/2018/2/layout/IconCircleList"/>
    <dgm:cxn modelId="{6634E27E-56AF-4491-9EA4-BEE9EA923731}" type="presParOf" srcId="{4D036EB9-AC17-405D-87F9-447DB5E5F5DF}" destId="{C548368B-BBA9-468E-A2A2-EEB01BA26EA3}" srcOrd="1" destOrd="0" presId="urn:microsoft.com/office/officeart/2018/2/layout/IconCircleList"/>
    <dgm:cxn modelId="{DA1F39C0-A4A1-4E65-9D40-5609BE9C7914}" type="presParOf" srcId="{4D036EB9-AC17-405D-87F9-447DB5E5F5DF}" destId="{41A0183D-9889-4B62-9715-F9487025D434}" srcOrd="2" destOrd="0" presId="urn:microsoft.com/office/officeart/2018/2/layout/IconCircleList"/>
    <dgm:cxn modelId="{F22F9F35-1B4E-4073-8C05-F665E3B49D7C}" type="presParOf" srcId="{4D036EB9-AC17-405D-87F9-447DB5E5F5DF}" destId="{B8534124-D0A5-4944-B9C1-564713EFF40F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D24F0A6-4102-4092-AC18-D2B554D261A4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63BF8D17-6625-4128-9919-705C09DC683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True</a:t>
          </a:r>
          <a:endParaRPr lang="en-US" dirty="0">
            <a:highlight>
              <a:srgbClr val="FF0000"/>
            </a:highlight>
          </a:endParaRPr>
        </a:p>
      </dgm:t>
    </dgm:pt>
    <dgm:pt modelId="{26F14B8C-5CC5-4AEA-BA77-B69AF64A20AC}" type="parTrans" cxnId="{B3EA141C-627D-4AE1-B667-A5FC4A4B4E83}">
      <dgm:prSet/>
      <dgm:spPr/>
      <dgm:t>
        <a:bodyPr/>
        <a:lstStyle/>
        <a:p>
          <a:endParaRPr lang="en-US"/>
        </a:p>
      </dgm:t>
    </dgm:pt>
    <dgm:pt modelId="{2B06E32A-91C1-4E3F-9D71-585888DBA7C6}" type="sibTrans" cxnId="{B3EA141C-627D-4AE1-B667-A5FC4A4B4E83}">
      <dgm:prSet/>
      <dgm:spPr/>
      <dgm:t>
        <a:bodyPr/>
        <a:lstStyle/>
        <a:p>
          <a:endParaRPr lang="en-US"/>
        </a:p>
      </dgm:t>
    </dgm:pt>
    <dgm:pt modelId="{2C80E7AF-5816-49FB-B5FD-EE59C3143C1E}">
      <dgm:prSet/>
      <dgm:spPr/>
      <dgm:t>
        <a:bodyPr/>
        <a:lstStyle/>
        <a:p>
          <a:r>
            <a:rPr lang="en-GB"/>
            <a:t>False</a:t>
          </a:r>
          <a:endParaRPr lang="en-US"/>
        </a:p>
      </dgm:t>
    </dgm:pt>
    <dgm:pt modelId="{80990614-B516-4D7F-B22F-DA6A4AE4B7A3}" type="parTrans" cxnId="{3667C3CE-8401-47C6-9229-492EEBBA314B}">
      <dgm:prSet/>
      <dgm:spPr/>
      <dgm:t>
        <a:bodyPr/>
        <a:lstStyle/>
        <a:p>
          <a:endParaRPr lang="en-US"/>
        </a:p>
      </dgm:t>
    </dgm:pt>
    <dgm:pt modelId="{D9076496-DDD7-4C11-A341-366F43710C38}" type="sibTrans" cxnId="{3667C3CE-8401-47C6-9229-492EEBBA314B}">
      <dgm:prSet/>
      <dgm:spPr/>
      <dgm:t>
        <a:bodyPr/>
        <a:lstStyle/>
        <a:p>
          <a:endParaRPr lang="en-US"/>
        </a:p>
      </dgm:t>
    </dgm:pt>
    <dgm:pt modelId="{02E64E60-683E-44C3-90F7-A3329DD10639}" type="pres">
      <dgm:prSet presAssocID="{5D24F0A6-4102-4092-AC18-D2B554D261A4}" presName="root" presStyleCnt="0">
        <dgm:presLayoutVars>
          <dgm:dir/>
          <dgm:resizeHandles val="exact"/>
        </dgm:presLayoutVars>
      </dgm:prSet>
      <dgm:spPr/>
    </dgm:pt>
    <dgm:pt modelId="{83E3DA2F-0FE0-4ED2-B558-3F104FFC070D}" type="pres">
      <dgm:prSet presAssocID="{5D24F0A6-4102-4092-AC18-D2B554D261A4}" presName="container" presStyleCnt="0">
        <dgm:presLayoutVars>
          <dgm:dir/>
          <dgm:resizeHandles val="exact"/>
        </dgm:presLayoutVars>
      </dgm:prSet>
      <dgm:spPr/>
    </dgm:pt>
    <dgm:pt modelId="{C967F0B5-0659-4ECD-9000-7F74E96B67E7}" type="pres">
      <dgm:prSet presAssocID="{63BF8D17-6625-4128-9919-705C09DC683C}" presName="compNode" presStyleCnt="0"/>
      <dgm:spPr/>
    </dgm:pt>
    <dgm:pt modelId="{D1410916-8546-45BC-9367-DED8A5E58682}" type="pres">
      <dgm:prSet presAssocID="{63BF8D17-6625-4128-9919-705C09DC683C}" presName="iconBgRect" presStyleLbl="bgShp" presStyleIdx="0" presStyleCnt="2"/>
      <dgm:spPr/>
    </dgm:pt>
    <dgm:pt modelId="{3C3A353D-E4BC-4293-B900-31F0F95CFB22}" type="pres">
      <dgm:prSet presAssocID="{63BF8D17-6625-4128-9919-705C09DC683C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8C31B328-5C56-44D5-8B55-ABE806A4A63F}" type="pres">
      <dgm:prSet presAssocID="{63BF8D17-6625-4128-9919-705C09DC683C}" presName="spaceRect" presStyleCnt="0"/>
      <dgm:spPr/>
    </dgm:pt>
    <dgm:pt modelId="{DF78579E-82FD-432B-9350-44CBF9D961F5}" type="pres">
      <dgm:prSet presAssocID="{63BF8D17-6625-4128-9919-705C09DC683C}" presName="textRect" presStyleLbl="revTx" presStyleIdx="0" presStyleCnt="2">
        <dgm:presLayoutVars>
          <dgm:chMax val="1"/>
          <dgm:chPref val="1"/>
        </dgm:presLayoutVars>
      </dgm:prSet>
      <dgm:spPr/>
    </dgm:pt>
    <dgm:pt modelId="{74326249-2A79-4000-8D04-F932AAD77E48}" type="pres">
      <dgm:prSet presAssocID="{2B06E32A-91C1-4E3F-9D71-585888DBA7C6}" presName="sibTrans" presStyleLbl="sibTrans2D1" presStyleIdx="0" presStyleCnt="0"/>
      <dgm:spPr/>
    </dgm:pt>
    <dgm:pt modelId="{BB53C55C-42BE-47F3-949D-F872C744817B}" type="pres">
      <dgm:prSet presAssocID="{2C80E7AF-5816-49FB-B5FD-EE59C3143C1E}" presName="compNode" presStyleCnt="0"/>
      <dgm:spPr/>
    </dgm:pt>
    <dgm:pt modelId="{00E77DE7-DDFF-47C0-972E-D2BE1D336E9D}" type="pres">
      <dgm:prSet presAssocID="{2C80E7AF-5816-49FB-B5FD-EE59C3143C1E}" presName="iconBgRect" presStyleLbl="bgShp" presStyleIdx="1" presStyleCnt="2"/>
      <dgm:spPr/>
    </dgm:pt>
    <dgm:pt modelId="{60ACF214-4C4A-49D8-89D5-75C77BC1B832}" type="pres">
      <dgm:prSet presAssocID="{2C80E7AF-5816-49FB-B5FD-EE59C3143C1E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9B86E94A-445D-4189-B61E-1E617C1E14B8}" type="pres">
      <dgm:prSet presAssocID="{2C80E7AF-5816-49FB-B5FD-EE59C3143C1E}" presName="spaceRect" presStyleCnt="0"/>
      <dgm:spPr/>
    </dgm:pt>
    <dgm:pt modelId="{E2135252-54B4-4496-98F5-04DC086DB1C1}" type="pres">
      <dgm:prSet presAssocID="{2C80E7AF-5816-49FB-B5FD-EE59C3143C1E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B3EA141C-627D-4AE1-B667-A5FC4A4B4E83}" srcId="{5D24F0A6-4102-4092-AC18-D2B554D261A4}" destId="{63BF8D17-6625-4128-9919-705C09DC683C}" srcOrd="0" destOrd="0" parTransId="{26F14B8C-5CC5-4AEA-BA77-B69AF64A20AC}" sibTransId="{2B06E32A-91C1-4E3F-9D71-585888DBA7C6}"/>
    <dgm:cxn modelId="{30DB7A90-44A5-482F-9FBF-2D1AB4FF2257}" type="presOf" srcId="{63BF8D17-6625-4128-9919-705C09DC683C}" destId="{DF78579E-82FD-432B-9350-44CBF9D961F5}" srcOrd="0" destOrd="0" presId="urn:microsoft.com/office/officeart/2018/2/layout/IconCircleList"/>
    <dgm:cxn modelId="{CF801093-2CC7-4A8E-A63E-CF0F817B52D0}" type="presOf" srcId="{2C80E7AF-5816-49FB-B5FD-EE59C3143C1E}" destId="{E2135252-54B4-4496-98F5-04DC086DB1C1}" srcOrd="0" destOrd="0" presId="urn:microsoft.com/office/officeart/2018/2/layout/IconCircleList"/>
    <dgm:cxn modelId="{1B49309C-8BA9-44D3-93E0-52FD81F8F062}" type="presOf" srcId="{2B06E32A-91C1-4E3F-9D71-585888DBA7C6}" destId="{74326249-2A79-4000-8D04-F932AAD77E48}" srcOrd="0" destOrd="0" presId="urn:microsoft.com/office/officeart/2018/2/layout/IconCircleList"/>
    <dgm:cxn modelId="{3667C3CE-8401-47C6-9229-492EEBBA314B}" srcId="{5D24F0A6-4102-4092-AC18-D2B554D261A4}" destId="{2C80E7AF-5816-49FB-B5FD-EE59C3143C1E}" srcOrd="1" destOrd="0" parTransId="{80990614-B516-4D7F-B22F-DA6A4AE4B7A3}" sibTransId="{D9076496-DDD7-4C11-A341-366F43710C38}"/>
    <dgm:cxn modelId="{2637BDE7-0913-4B68-9234-5C4D086F61FF}" type="presOf" srcId="{5D24F0A6-4102-4092-AC18-D2B554D261A4}" destId="{02E64E60-683E-44C3-90F7-A3329DD10639}" srcOrd="0" destOrd="0" presId="urn:microsoft.com/office/officeart/2018/2/layout/IconCircleList"/>
    <dgm:cxn modelId="{063BD608-1C3C-4797-8EC3-56BE01B53FF1}" type="presParOf" srcId="{02E64E60-683E-44C3-90F7-A3329DD10639}" destId="{83E3DA2F-0FE0-4ED2-B558-3F104FFC070D}" srcOrd="0" destOrd="0" presId="urn:microsoft.com/office/officeart/2018/2/layout/IconCircleList"/>
    <dgm:cxn modelId="{707A3714-5696-4462-A37B-78B7D95F68B5}" type="presParOf" srcId="{83E3DA2F-0FE0-4ED2-B558-3F104FFC070D}" destId="{C967F0B5-0659-4ECD-9000-7F74E96B67E7}" srcOrd="0" destOrd="0" presId="urn:microsoft.com/office/officeart/2018/2/layout/IconCircleList"/>
    <dgm:cxn modelId="{F5FB5911-4FA4-4DC6-BF94-FDDD3BD2FAEF}" type="presParOf" srcId="{C967F0B5-0659-4ECD-9000-7F74E96B67E7}" destId="{D1410916-8546-45BC-9367-DED8A5E58682}" srcOrd="0" destOrd="0" presId="urn:microsoft.com/office/officeart/2018/2/layout/IconCircleList"/>
    <dgm:cxn modelId="{F76BEECF-0A99-4C21-94EF-4926343865B0}" type="presParOf" srcId="{C967F0B5-0659-4ECD-9000-7F74E96B67E7}" destId="{3C3A353D-E4BC-4293-B900-31F0F95CFB22}" srcOrd="1" destOrd="0" presId="urn:microsoft.com/office/officeart/2018/2/layout/IconCircleList"/>
    <dgm:cxn modelId="{7CA92704-61CA-4204-92DC-3FF3F7EBA37D}" type="presParOf" srcId="{C967F0B5-0659-4ECD-9000-7F74E96B67E7}" destId="{8C31B328-5C56-44D5-8B55-ABE806A4A63F}" srcOrd="2" destOrd="0" presId="urn:microsoft.com/office/officeart/2018/2/layout/IconCircleList"/>
    <dgm:cxn modelId="{B467065D-8842-4763-992D-562B7ADB3102}" type="presParOf" srcId="{C967F0B5-0659-4ECD-9000-7F74E96B67E7}" destId="{DF78579E-82FD-432B-9350-44CBF9D961F5}" srcOrd="3" destOrd="0" presId="urn:microsoft.com/office/officeart/2018/2/layout/IconCircleList"/>
    <dgm:cxn modelId="{2DB3AE12-89C7-4165-B443-404EB6933019}" type="presParOf" srcId="{83E3DA2F-0FE0-4ED2-B558-3F104FFC070D}" destId="{74326249-2A79-4000-8D04-F932AAD77E48}" srcOrd="1" destOrd="0" presId="urn:microsoft.com/office/officeart/2018/2/layout/IconCircleList"/>
    <dgm:cxn modelId="{E58D731A-579C-479A-9531-3A5FD6218928}" type="presParOf" srcId="{83E3DA2F-0FE0-4ED2-B558-3F104FFC070D}" destId="{BB53C55C-42BE-47F3-949D-F872C744817B}" srcOrd="2" destOrd="0" presId="urn:microsoft.com/office/officeart/2018/2/layout/IconCircleList"/>
    <dgm:cxn modelId="{2D353809-49DF-49C5-A4FE-511D5BEDEAC3}" type="presParOf" srcId="{BB53C55C-42BE-47F3-949D-F872C744817B}" destId="{00E77DE7-DDFF-47C0-972E-D2BE1D336E9D}" srcOrd="0" destOrd="0" presId="urn:microsoft.com/office/officeart/2018/2/layout/IconCircleList"/>
    <dgm:cxn modelId="{568275AD-130E-4065-B3DA-FF602840150A}" type="presParOf" srcId="{BB53C55C-42BE-47F3-949D-F872C744817B}" destId="{60ACF214-4C4A-49D8-89D5-75C77BC1B832}" srcOrd="1" destOrd="0" presId="urn:microsoft.com/office/officeart/2018/2/layout/IconCircleList"/>
    <dgm:cxn modelId="{D692BC0F-F49C-487E-B0A8-57695A7E6477}" type="presParOf" srcId="{BB53C55C-42BE-47F3-949D-F872C744817B}" destId="{9B86E94A-445D-4189-B61E-1E617C1E14B8}" srcOrd="2" destOrd="0" presId="urn:microsoft.com/office/officeart/2018/2/layout/IconCircleList"/>
    <dgm:cxn modelId="{8F6D2F1C-6714-4BEA-BF19-ACF6EA8286AE}" type="presParOf" srcId="{BB53C55C-42BE-47F3-949D-F872C744817B}" destId="{E2135252-54B4-4496-98F5-04DC086DB1C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E8810F4-EB4A-481B-9575-1E82CFF14F9C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55A0792C-6A27-4432-B16C-013E65C50E70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The customer has implemented the change throughout the organisation and this change has helped the customer meet the desired outcomes.</a:t>
          </a:r>
          <a:endParaRPr lang="en-US" dirty="0">
            <a:highlight>
              <a:srgbClr val="FF0000"/>
            </a:highlight>
          </a:endParaRPr>
        </a:p>
      </dgm:t>
    </dgm:pt>
    <dgm:pt modelId="{5D26C3F4-E4BC-474D-82CE-F10DB29F0F3A}" type="parTrans" cxnId="{8C8AF5C1-2702-4F9C-8A00-76502FEA1AA9}">
      <dgm:prSet/>
      <dgm:spPr/>
      <dgm:t>
        <a:bodyPr/>
        <a:lstStyle/>
        <a:p>
          <a:endParaRPr lang="en-US"/>
        </a:p>
      </dgm:t>
    </dgm:pt>
    <dgm:pt modelId="{AB7D196D-DD87-432F-B707-7F34A41B2A24}" type="sibTrans" cxnId="{8C8AF5C1-2702-4F9C-8A00-76502FEA1AA9}">
      <dgm:prSet/>
      <dgm:spPr/>
      <dgm:t>
        <a:bodyPr/>
        <a:lstStyle/>
        <a:p>
          <a:endParaRPr lang="en-US"/>
        </a:p>
      </dgm:t>
    </dgm:pt>
    <dgm:pt modelId="{2A442712-C43A-4B64-AEFA-6BFB322A7F1C}">
      <dgm:prSet/>
      <dgm:spPr/>
      <dgm:t>
        <a:bodyPr/>
        <a:lstStyle/>
        <a:p>
          <a:r>
            <a:rPr lang="en-GB"/>
            <a:t>The finance team are able to use the solution for month end reporting</a:t>
          </a:r>
          <a:endParaRPr lang="en-US"/>
        </a:p>
      </dgm:t>
    </dgm:pt>
    <dgm:pt modelId="{E429318E-D748-42C1-BC73-74329E69EB9C}" type="parTrans" cxnId="{7E8CAFE5-C010-46ED-A98F-C33F2706B10D}">
      <dgm:prSet/>
      <dgm:spPr/>
      <dgm:t>
        <a:bodyPr/>
        <a:lstStyle/>
        <a:p>
          <a:endParaRPr lang="en-US"/>
        </a:p>
      </dgm:t>
    </dgm:pt>
    <dgm:pt modelId="{DF3C5360-2783-471A-B7C5-5B71F5B3411C}" type="sibTrans" cxnId="{7E8CAFE5-C010-46ED-A98F-C33F2706B10D}">
      <dgm:prSet/>
      <dgm:spPr/>
      <dgm:t>
        <a:bodyPr/>
        <a:lstStyle/>
        <a:p>
          <a:endParaRPr lang="en-US"/>
        </a:p>
      </dgm:t>
    </dgm:pt>
    <dgm:pt modelId="{55AFC641-8C39-4651-B2C9-A78F8A87054D}">
      <dgm:prSet/>
      <dgm:spPr/>
      <dgm:t>
        <a:bodyPr/>
        <a:lstStyle/>
        <a:p>
          <a:r>
            <a:rPr lang="en-GB"/>
            <a:t>The HR team can roll out their training programme</a:t>
          </a:r>
          <a:endParaRPr lang="en-US"/>
        </a:p>
      </dgm:t>
    </dgm:pt>
    <dgm:pt modelId="{BA309787-3AC8-4928-8F90-2F538A60C173}" type="parTrans" cxnId="{985C773E-1C3A-4548-82F4-EE4D61904003}">
      <dgm:prSet/>
      <dgm:spPr/>
      <dgm:t>
        <a:bodyPr/>
        <a:lstStyle/>
        <a:p>
          <a:endParaRPr lang="en-US"/>
        </a:p>
      </dgm:t>
    </dgm:pt>
    <dgm:pt modelId="{D55BC055-E31E-480E-823E-3FE8E8FBDF42}" type="sibTrans" cxnId="{985C773E-1C3A-4548-82F4-EE4D61904003}">
      <dgm:prSet/>
      <dgm:spPr/>
      <dgm:t>
        <a:bodyPr/>
        <a:lstStyle/>
        <a:p>
          <a:endParaRPr lang="en-US"/>
        </a:p>
      </dgm:t>
    </dgm:pt>
    <dgm:pt modelId="{0730D4F4-FC01-4D11-B19F-F9658877CC46}">
      <dgm:prSet/>
      <dgm:spPr/>
      <dgm:t>
        <a:bodyPr/>
        <a:lstStyle/>
        <a:p>
          <a:r>
            <a:rPr lang="en-GB"/>
            <a:t>The IT team are able to access the cloud solution</a:t>
          </a:r>
          <a:endParaRPr lang="en-US"/>
        </a:p>
      </dgm:t>
    </dgm:pt>
    <dgm:pt modelId="{8290E95B-8688-40E7-A0EC-4E57DE05710B}" type="parTrans" cxnId="{0F1F5068-532B-43E6-A6E4-8362184B80A5}">
      <dgm:prSet/>
      <dgm:spPr/>
      <dgm:t>
        <a:bodyPr/>
        <a:lstStyle/>
        <a:p>
          <a:endParaRPr lang="en-US"/>
        </a:p>
      </dgm:t>
    </dgm:pt>
    <dgm:pt modelId="{D9850832-D917-4105-BF92-87598F0F89B9}" type="sibTrans" cxnId="{0F1F5068-532B-43E6-A6E4-8362184B80A5}">
      <dgm:prSet/>
      <dgm:spPr/>
      <dgm:t>
        <a:bodyPr/>
        <a:lstStyle/>
        <a:p>
          <a:endParaRPr lang="en-US"/>
        </a:p>
      </dgm:t>
    </dgm:pt>
    <dgm:pt modelId="{1F752BC4-911A-4E58-B1B9-893A28894409}" type="pres">
      <dgm:prSet presAssocID="{EE8810F4-EB4A-481B-9575-1E82CFF14F9C}" presName="root" presStyleCnt="0">
        <dgm:presLayoutVars>
          <dgm:dir/>
          <dgm:resizeHandles val="exact"/>
        </dgm:presLayoutVars>
      </dgm:prSet>
      <dgm:spPr/>
    </dgm:pt>
    <dgm:pt modelId="{122CE266-7492-4500-A323-0F2E7E0A9DF1}" type="pres">
      <dgm:prSet presAssocID="{55A0792C-6A27-4432-B16C-013E65C50E70}" presName="compNode" presStyleCnt="0"/>
      <dgm:spPr/>
    </dgm:pt>
    <dgm:pt modelId="{ABD16135-CF83-4E8F-943A-60E4034885B5}" type="pres">
      <dgm:prSet presAssocID="{55A0792C-6A27-4432-B16C-013E65C50E70}" presName="bgRect" presStyleLbl="bgShp" presStyleIdx="0" presStyleCnt="4"/>
      <dgm:spPr/>
    </dgm:pt>
    <dgm:pt modelId="{916AA2E1-3725-4605-ABA4-926519A84250}" type="pres">
      <dgm:prSet presAssocID="{55A0792C-6A27-4432-B16C-013E65C50E70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38D4792B-0848-4D39-A566-7B86F1D74E8D}" type="pres">
      <dgm:prSet presAssocID="{55A0792C-6A27-4432-B16C-013E65C50E70}" presName="spaceRect" presStyleCnt="0"/>
      <dgm:spPr/>
    </dgm:pt>
    <dgm:pt modelId="{BC90D4D5-69EE-4E73-8869-BB0E743790B8}" type="pres">
      <dgm:prSet presAssocID="{55A0792C-6A27-4432-B16C-013E65C50E70}" presName="parTx" presStyleLbl="revTx" presStyleIdx="0" presStyleCnt="4">
        <dgm:presLayoutVars>
          <dgm:chMax val="0"/>
          <dgm:chPref val="0"/>
        </dgm:presLayoutVars>
      </dgm:prSet>
      <dgm:spPr/>
    </dgm:pt>
    <dgm:pt modelId="{63572986-836C-4E0A-918F-735821B68411}" type="pres">
      <dgm:prSet presAssocID="{AB7D196D-DD87-432F-B707-7F34A41B2A24}" presName="sibTrans" presStyleCnt="0"/>
      <dgm:spPr/>
    </dgm:pt>
    <dgm:pt modelId="{7953C156-E720-4D94-B5F0-C7CB84DEB586}" type="pres">
      <dgm:prSet presAssocID="{2A442712-C43A-4B64-AEFA-6BFB322A7F1C}" presName="compNode" presStyleCnt="0"/>
      <dgm:spPr/>
    </dgm:pt>
    <dgm:pt modelId="{3F5F1344-F844-41A0-A8D8-16077BD1D857}" type="pres">
      <dgm:prSet presAssocID="{2A442712-C43A-4B64-AEFA-6BFB322A7F1C}" presName="bgRect" presStyleLbl="bgShp" presStyleIdx="1" presStyleCnt="4"/>
      <dgm:spPr/>
    </dgm:pt>
    <dgm:pt modelId="{885496FC-D444-4D67-A5DC-7444722A7BC9}" type="pres">
      <dgm:prSet presAssocID="{2A442712-C43A-4B64-AEFA-6BFB322A7F1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F521BEFF-4A40-4FF8-81FE-FA24095A031D}" type="pres">
      <dgm:prSet presAssocID="{2A442712-C43A-4B64-AEFA-6BFB322A7F1C}" presName="spaceRect" presStyleCnt="0"/>
      <dgm:spPr/>
    </dgm:pt>
    <dgm:pt modelId="{C3CFAA17-7FEC-4737-AD7D-71DB111FC6D7}" type="pres">
      <dgm:prSet presAssocID="{2A442712-C43A-4B64-AEFA-6BFB322A7F1C}" presName="parTx" presStyleLbl="revTx" presStyleIdx="1" presStyleCnt="4">
        <dgm:presLayoutVars>
          <dgm:chMax val="0"/>
          <dgm:chPref val="0"/>
        </dgm:presLayoutVars>
      </dgm:prSet>
      <dgm:spPr/>
    </dgm:pt>
    <dgm:pt modelId="{A0585C16-E1CF-4C3D-8AA8-217BB0CE7235}" type="pres">
      <dgm:prSet presAssocID="{DF3C5360-2783-471A-B7C5-5B71F5B3411C}" presName="sibTrans" presStyleCnt="0"/>
      <dgm:spPr/>
    </dgm:pt>
    <dgm:pt modelId="{00902E29-6577-4F62-9194-8DACA61D931F}" type="pres">
      <dgm:prSet presAssocID="{55AFC641-8C39-4651-B2C9-A78F8A87054D}" presName="compNode" presStyleCnt="0"/>
      <dgm:spPr/>
    </dgm:pt>
    <dgm:pt modelId="{41BF4B12-2812-4530-95E8-C3135971B376}" type="pres">
      <dgm:prSet presAssocID="{55AFC641-8C39-4651-B2C9-A78F8A87054D}" presName="bgRect" presStyleLbl="bgShp" presStyleIdx="2" presStyleCnt="4"/>
      <dgm:spPr/>
    </dgm:pt>
    <dgm:pt modelId="{8A19E7FF-61A1-427C-B213-A0B89F95266A}" type="pres">
      <dgm:prSet presAssocID="{55AFC641-8C39-4651-B2C9-A78F8A87054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"/>
        </a:ext>
      </dgm:extLst>
    </dgm:pt>
    <dgm:pt modelId="{D0082DAA-FE48-48F4-9D77-F8B1A01C1C45}" type="pres">
      <dgm:prSet presAssocID="{55AFC641-8C39-4651-B2C9-A78F8A87054D}" presName="spaceRect" presStyleCnt="0"/>
      <dgm:spPr/>
    </dgm:pt>
    <dgm:pt modelId="{9223BB22-A786-43A0-A386-B2F02D9646A1}" type="pres">
      <dgm:prSet presAssocID="{55AFC641-8C39-4651-B2C9-A78F8A87054D}" presName="parTx" presStyleLbl="revTx" presStyleIdx="2" presStyleCnt="4">
        <dgm:presLayoutVars>
          <dgm:chMax val="0"/>
          <dgm:chPref val="0"/>
        </dgm:presLayoutVars>
      </dgm:prSet>
      <dgm:spPr/>
    </dgm:pt>
    <dgm:pt modelId="{A99C0911-7944-452B-B596-5BAB3CEC6B61}" type="pres">
      <dgm:prSet presAssocID="{D55BC055-E31E-480E-823E-3FE8E8FBDF42}" presName="sibTrans" presStyleCnt="0"/>
      <dgm:spPr/>
    </dgm:pt>
    <dgm:pt modelId="{C9EE885C-9B54-4DBF-A811-CA52F3818FBE}" type="pres">
      <dgm:prSet presAssocID="{0730D4F4-FC01-4D11-B19F-F9658877CC46}" presName="compNode" presStyleCnt="0"/>
      <dgm:spPr/>
    </dgm:pt>
    <dgm:pt modelId="{C848AC7C-5124-422D-9B47-69B2CE491DAF}" type="pres">
      <dgm:prSet presAssocID="{0730D4F4-FC01-4D11-B19F-F9658877CC46}" presName="bgRect" presStyleLbl="bgShp" presStyleIdx="3" presStyleCnt="4"/>
      <dgm:spPr/>
    </dgm:pt>
    <dgm:pt modelId="{59DA131A-313F-4D83-97E4-A0C22EEB8C04}" type="pres">
      <dgm:prSet presAssocID="{0730D4F4-FC01-4D11-B19F-F9658877CC46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80BB1F97-5A5D-4253-B95A-ED8535DDF46F}" type="pres">
      <dgm:prSet presAssocID="{0730D4F4-FC01-4D11-B19F-F9658877CC46}" presName="spaceRect" presStyleCnt="0"/>
      <dgm:spPr/>
    </dgm:pt>
    <dgm:pt modelId="{D0A134FC-C197-4E02-BEB1-75A5AAB840FE}" type="pres">
      <dgm:prSet presAssocID="{0730D4F4-FC01-4D11-B19F-F9658877CC46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62A6E609-B2C4-4538-B7A9-8AD88CDBA331}" type="presOf" srcId="{55AFC641-8C39-4651-B2C9-A78F8A87054D}" destId="{9223BB22-A786-43A0-A386-B2F02D9646A1}" srcOrd="0" destOrd="0" presId="urn:microsoft.com/office/officeart/2018/2/layout/IconVerticalSolidList"/>
    <dgm:cxn modelId="{6542280E-A687-45EB-A203-37F51C8C4999}" type="presOf" srcId="{0730D4F4-FC01-4D11-B19F-F9658877CC46}" destId="{D0A134FC-C197-4E02-BEB1-75A5AAB840FE}" srcOrd="0" destOrd="0" presId="urn:microsoft.com/office/officeart/2018/2/layout/IconVerticalSolidList"/>
    <dgm:cxn modelId="{1FD4FF29-3A8C-4C02-B700-1F40DFA0F841}" type="presOf" srcId="{55A0792C-6A27-4432-B16C-013E65C50E70}" destId="{BC90D4D5-69EE-4E73-8869-BB0E743790B8}" srcOrd="0" destOrd="0" presId="urn:microsoft.com/office/officeart/2018/2/layout/IconVerticalSolidList"/>
    <dgm:cxn modelId="{985C773E-1C3A-4548-82F4-EE4D61904003}" srcId="{EE8810F4-EB4A-481B-9575-1E82CFF14F9C}" destId="{55AFC641-8C39-4651-B2C9-A78F8A87054D}" srcOrd="2" destOrd="0" parTransId="{BA309787-3AC8-4928-8F90-2F538A60C173}" sibTransId="{D55BC055-E31E-480E-823E-3FE8E8FBDF42}"/>
    <dgm:cxn modelId="{0F1F5068-532B-43E6-A6E4-8362184B80A5}" srcId="{EE8810F4-EB4A-481B-9575-1E82CFF14F9C}" destId="{0730D4F4-FC01-4D11-B19F-F9658877CC46}" srcOrd="3" destOrd="0" parTransId="{8290E95B-8688-40E7-A0EC-4E57DE05710B}" sibTransId="{D9850832-D917-4105-BF92-87598F0F89B9}"/>
    <dgm:cxn modelId="{8C8AF5C1-2702-4F9C-8A00-76502FEA1AA9}" srcId="{EE8810F4-EB4A-481B-9575-1E82CFF14F9C}" destId="{55A0792C-6A27-4432-B16C-013E65C50E70}" srcOrd="0" destOrd="0" parTransId="{5D26C3F4-E4BC-474D-82CE-F10DB29F0F3A}" sibTransId="{AB7D196D-DD87-432F-B707-7F34A41B2A24}"/>
    <dgm:cxn modelId="{71BA60E2-6095-4E13-812A-FFD7D3614CC9}" type="presOf" srcId="{2A442712-C43A-4B64-AEFA-6BFB322A7F1C}" destId="{C3CFAA17-7FEC-4737-AD7D-71DB111FC6D7}" srcOrd="0" destOrd="0" presId="urn:microsoft.com/office/officeart/2018/2/layout/IconVerticalSolidList"/>
    <dgm:cxn modelId="{7E8CAFE5-C010-46ED-A98F-C33F2706B10D}" srcId="{EE8810F4-EB4A-481B-9575-1E82CFF14F9C}" destId="{2A442712-C43A-4B64-AEFA-6BFB322A7F1C}" srcOrd="1" destOrd="0" parTransId="{E429318E-D748-42C1-BC73-74329E69EB9C}" sibTransId="{DF3C5360-2783-471A-B7C5-5B71F5B3411C}"/>
    <dgm:cxn modelId="{162B2BF9-9EB2-428C-B218-48C092FCE3AF}" type="presOf" srcId="{EE8810F4-EB4A-481B-9575-1E82CFF14F9C}" destId="{1F752BC4-911A-4E58-B1B9-893A28894409}" srcOrd="0" destOrd="0" presId="urn:microsoft.com/office/officeart/2018/2/layout/IconVerticalSolidList"/>
    <dgm:cxn modelId="{9156DADB-C4DB-4EE3-8ECC-82DC5AA25B08}" type="presParOf" srcId="{1F752BC4-911A-4E58-B1B9-893A28894409}" destId="{122CE266-7492-4500-A323-0F2E7E0A9DF1}" srcOrd="0" destOrd="0" presId="urn:microsoft.com/office/officeart/2018/2/layout/IconVerticalSolidList"/>
    <dgm:cxn modelId="{E88293DE-150F-4AC1-ACD4-CF50C73A58A1}" type="presParOf" srcId="{122CE266-7492-4500-A323-0F2E7E0A9DF1}" destId="{ABD16135-CF83-4E8F-943A-60E4034885B5}" srcOrd="0" destOrd="0" presId="urn:microsoft.com/office/officeart/2018/2/layout/IconVerticalSolidList"/>
    <dgm:cxn modelId="{D26A3F1F-3B9C-4FE8-8F5C-E88A674723C0}" type="presParOf" srcId="{122CE266-7492-4500-A323-0F2E7E0A9DF1}" destId="{916AA2E1-3725-4605-ABA4-926519A84250}" srcOrd="1" destOrd="0" presId="urn:microsoft.com/office/officeart/2018/2/layout/IconVerticalSolidList"/>
    <dgm:cxn modelId="{0DBC06B6-B9C0-4A95-BBBF-BBC08D53D7AB}" type="presParOf" srcId="{122CE266-7492-4500-A323-0F2E7E0A9DF1}" destId="{38D4792B-0848-4D39-A566-7B86F1D74E8D}" srcOrd="2" destOrd="0" presId="urn:microsoft.com/office/officeart/2018/2/layout/IconVerticalSolidList"/>
    <dgm:cxn modelId="{75D2F244-30A1-4306-8881-5EFC68098DA1}" type="presParOf" srcId="{122CE266-7492-4500-A323-0F2E7E0A9DF1}" destId="{BC90D4D5-69EE-4E73-8869-BB0E743790B8}" srcOrd="3" destOrd="0" presId="urn:microsoft.com/office/officeart/2018/2/layout/IconVerticalSolidList"/>
    <dgm:cxn modelId="{A63AF819-95F5-4C9F-A513-78122B1146A5}" type="presParOf" srcId="{1F752BC4-911A-4E58-B1B9-893A28894409}" destId="{63572986-836C-4E0A-918F-735821B68411}" srcOrd="1" destOrd="0" presId="urn:microsoft.com/office/officeart/2018/2/layout/IconVerticalSolidList"/>
    <dgm:cxn modelId="{D31141C4-0AAB-47BA-8B15-D5064A038279}" type="presParOf" srcId="{1F752BC4-911A-4E58-B1B9-893A28894409}" destId="{7953C156-E720-4D94-B5F0-C7CB84DEB586}" srcOrd="2" destOrd="0" presId="urn:microsoft.com/office/officeart/2018/2/layout/IconVerticalSolidList"/>
    <dgm:cxn modelId="{C79F30B6-9521-4030-9364-6CD92742F106}" type="presParOf" srcId="{7953C156-E720-4D94-B5F0-C7CB84DEB586}" destId="{3F5F1344-F844-41A0-A8D8-16077BD1D857}" srcOrd="0" destOrd="0" presId="urn:microsoft.com/office/officeart/2018/2/layout/IconVerticalSolidList"/>
    <dgm:cxn modelId="{97F88336-0B8F-4C85-8B2B-188BF18F3CC2}" type="presParOf" srcId="{7953C156-E720-4D94-B5F0-C7CB84DEB586}" destId="{885496FC-D444-4D67-A5DC-7444722A7BC9}" srcOrd="1" destOrd="0" presId="urn:microsoft.com/office/officeart/2018/2/layout/IconVerticalSolidList"/>
    <dgm:cxn modelId="{D38B6B2D-0CF7-48D5-A89B-99D69D28E051}" type="presParOf" srcId="{7953C156-E720-4D94-B5F0-C7CB84DEB586}" destId="{F521BEFF-4A40-4FF8-81FE-FA24095A031D}" srcOrd="2" destOrd="0" presId="urn:microsoft.com/office/officeart/2018/2/layout/IconVerticalSolidList"/>
    <dgm:cxn modelId="{1E335D99-DAE8-4B66-B8E0-C6A6C6208C67}" type="presParOf" srcId="{7953C156-E720-4D94-B5F0-C7CB84DEB586}" destId="{C3CFAA17-7FEC-4737-AD7D-71DB111FC6D7}" srcOrd="3" destOrd="0" presId="urn:microsoft.com/office/officeart/2018/2/layout/IconVerticalSolidList"/>
    <dgm:cxn modelId="{0A2CB2B4-FFE2-4CD0-9408-FABA29C2EE32}" type="presParOf" srcId="{1F752BC4-911A-4E58-B1B9-893A28894409}" destId="{A0585C16-E1CF-4C3D-8AA8-217BB0CE7235}" srcOrd="3" destOrd="0" presId="urn:microsoft.com/office/officeart/2018/2/layout/IconVerticalSolidList"/>
    <dgm:cxn modelId="{41373100-CC0B-4BA0-ACE2-D14E711F8E12}" type="presParOf" srcId="{1F752BC4-911A-4E58-B1B9-893A28894409}" destId="{00902E29-6577-4F62-9194-8DACA61D931F}" srcOrd="4" destOrd="0" presId="urn:microsoft.com/office/officeart/2018/2/layout/IconVerticalSolidList"/>
    <dgm:cxn modelId="{1BE61AB2-5C83-44DF-8051-54CE2C870788}" type="presParOf" srcId="{00902E29-6577-4F62-9194-8DACA61D931F}" destId="{41BF4B12-2812-4530-95E8-C3135971B376}" srcOrd="0" destOrd="0" presId="urn:microsoft.com/office/officeart/2018/2/layout/IconVerticalSolidList"/>
    <dgm:cxn modelId="{7E2E8D4F-9B34-4ED5-B042-F0F3DE7A2270}" type="presParOf" srcId="{00902E29-6577-4F62-9194-8DACA61D931F}" destId="{8A19E7FF-61A1-427C-B213-A0B89F95266A}" srcOrd="1" destOrd="0" presId="urn:microsoft.com/office/officeart/2018/2/layout/IconVerticalSolidList"/>
    <dgm:cxn modelId="{76EFD6D4-29F2-4F62-BADE-35399BF46A49}" type="presParOf" srcId="{00902E29-6577-4F62-9194-8DACA61D931F}" destId="{D0082DAA-FE48-48F4-9D77-F8B1A01C1C45}" srcOrd="2" destOrd="0" presId="urn:microsoft.com/office/officeart/2018/2/layout/IconVerticalSolidList"/>
    <dgm:cxn modelId="{1A1A32B8-F862-4484-AC14-22E0B2C10AD6}" type="presParOf" srcId="{00902E29-6577-4F62-9194-8DACA61D931F}" destId="{9223BB22-A786-43A0-A386-B2F02D9646A1}" srcOrd="3" destOrd="0" presId="urn:microsoft.com/office/officeart/2018/2/layout/IconVerticalSolidList"/>
    <dgm:cxn modelId="{5362E221-90D9-47E8-B4FD-DBABC91043FA}" type="presParOf" srcId="{1F752BC4-911A-4E58-B1B9-893A28894409}" destId="{A99C0911-7944-452B-B596-5BAB3CEC6B61}" srcOrd="5" destOrd="0" presId="urn:microsoft.com/office/officeart/2018/2/layout/IconVerticalSolidList"/>
    <dgm:cxn modelId="{B6858206-B2C1-4193-8D99-4202ED01EB9C}" type="presParOf" srcId="{1F752BC4-911A-4E58-B1B9-893A28894409}" destId="{C9EE885C-9B54-4DBF-A811-CA52F3818FBE}" srcOrd="6" destOrd="0" presId="urn:microsoft.com/office/officeart/2018/2/layout/IconVerticalSolidList"/>
    <dgm:cxn modelId="{B1EFEAFB-DEEC-4B49-97EA-2302B8763C96}" type="presParOf" srcId="{C9EE885C-9B54-4DBF-A811-CA52F3818FBE}" destId="{C848AC7C-5124-422D-9B47-69B2CE491DAF}" srcOrd="0" destOrd="0" presId="urn:microsoft.com/office/officeart/2018/2/layout/IconVerticalSolidList"/>
    <dgm:cxn modelId="{9DCD2ED6-2DD0-4E63-835E-B3F0378E5169}" type="presParOf" srcId="{C9EE885C-9B54-4DBF-A811-CA52F3818FBE}" destId="{59DA131A-313F-4D83-97E4-A0C22EEB8C04}" srcOrd="1" destOrd="0" presId="urn:microsoft.com/office/officeart/2018/2/layout/IconVerticalSolidList"/>
    <dgm:cxn modelId="{FD91F013-9200-4C6E-BD79-8FFB45975F04}" type="presParOf" srcId="{C9EE885C-9B54-4DBF-A811-CA52F3818FBE}" destId="{80BB1F97-5A5D-4253-B95A-ED8535DDF46F}" srcOrd="2" destOrd="0" presId="urn:microsoft.com/office/officeart/2018/2/layout/IconVerticalSolidList"/>
    <dgm:cxn modelId="{19CF3EBA-DDC3-4C9D-BE10-E7850A58954E}" type="presParOf" srcId="{C9EE885C-9B54-4DBF-A811-CA52F3818FBE}" destId="{D0A134FC-C197-4E02-BEB1-75A5AAB840F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508F138-9010-42CF-85D1-CE39B8B7C027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AA851A73-00DC-4843-A342-A0D6CEFA048F}">
      <dgm:prSet/>
      <dgm:spPr/>
      <dgm:t>
        <a:bodyPr/>
        <a:lstStyle/>
        <a:p>
          <a:r>
            <a:rPr lang="en-GB"/>
            <a:t>Shelf-ware </a:t>
          </a:r>
          <a:endParaRPr lang="en-US"/>
        </a:p>
      </dgm:t>
    </dgm:pt>
    <dgm:pt modelId="{6D38EF9A-3719-4B52-B3EC-A18D52F63E34}" type="parTrans" cxnId="{81BBDBAE-5CDB-491E-8092-FA7EC93858B2}">
      <dgm:prSet/>
      <dgm:spPr/>
      <dgm:t>
        <a:bodyPr/>
        <a:lstStyle/>
        <a:p>
          <a:endParaRPr lang="en-US"/>
        </a:p>
      </dgm:t>
    </dgm:pt>
    <dgm:pt modelId="{E46550C1-F7C2-4DCD-9CA0-763F048F2ACA}" type="sibTrans" cxnId="{81BBDBAE-5CDB-491E-8092-FA7EC93858B2}">
      <dgm:prSet/>
      <dgm:spPr/>
      <dgm:t>
        <a:bodyPr/>
        <a:lstStyle/>
        <a:p>
          <a:endParaRPr lang="en-US"/>
        </a:p>
      </dgm:t>
    </dgm:pt>
    <dgm:pt modelId="{DBBE4FEE-7004-4DD3-B35C-B8AC3971E35E}">
      <dgm:prSet/>
      <dgm:spPr/>
      <dgm:t>
        <a:bodyPr/>
        <a:lstStyle/>
        <a:p>
          <a:r>
            <a:rPr lang="en-GB"/>
            <a:t>Overage</a:t>
          </a:r>
          <a:endParaRPr lang="en-US"/>
        </a:p>
      </dgm:t>
    </dgm:pt>
    <dgm:pt modelId="{7BC9BC08-0042-4249-A2E3-F10ADBCBCB4D}" type="parTrans" cxnId="{99663757-9387-418F-B3E2-73C0CE800C8B}">
      <dgm:prSet/>
      <dgm:spPr/>
      <dgm:t>
        <a:bodyPr/>
        <a:lstStyle/>
        <a:p>
          <a:endParaRPr lang="en-US"/>
        </a:p>
      </dgm:t>
    </dgm:pt>
    <dgm:pt modelId="{4F022688-5868-4D76-B7C8-DC01D7C25520}" type="sibTrans" cxnId="{99663757-9387-418F-B3E2-73C0CE800C8B}">
      <dgm:prSet/>
      <dgm:spPr/>
      <dgm:t>
        <a:bodyPr/>
        <a:lstStyle/>
        <a:p>
          <a:endParaRPr lang="en-US"/>
        </a:p>
      </dgm:t>
    </dgm:pt>
    <dgm:pt modelId="{E73B5E21-EDF9-49F9-96E6-47870FEE7C1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Drop off adoption </a:t>
          </a:r>
          <a:endParaRPr lang="en-US" dirty="0">
            <a:highlight>
              <a:srgbClr val="FF0000"/>
            </a:highlight>
          </a:endParaRPr>
        </a:p>
      </dgm:t>
    </dgm:pt>
    <dgm:pt modelId="{EDA31824-7317-4A3A-BF9B-833322359CF5}" type="parTrans" cxnId="{3295D9E7-7701-49D3-B6B5-6C861087D923}">
      <dgm:prSet/>
      <dgm:spPr/>
      <dgm:t>
        <a:bodyPr/>
        <a:lstStyle/>
        <a:p>
          <a:endParaRPr lang="en-US"/>
        </a:p>
      </dgm:t>
    </dgm:pt>
    <dgm:pt modelId="{83415EF9-1591-400C-A13C-83FDBC2ABCC8}" type="sibTrans" cxnId="{3295D9E7-7701-49D3-B6B5-6C861087D923}">
      <dgm:prSet/>
      <dgm:spPr/>
      <dgm:t>
        <a:bodyPr/>
        <a:lstStyle/>
        <a:p>
          <a:endParaRPr lang="en-US"/>
        </a:p>
      </dgm:t>
    </dgm:pt>
    <dgm:pt modelId="{DEFD62CB-FD63-4D26-A99D-29A0D15B9E7E}">
      <dgm:prSet/>
      <dgm:spPr/>
      <dgm:t>
        <a:bodyPr/>
        <a:lstStyle/>
        <a:p>
          <a:r>
            <a:rPr lang="en-GB"/>
            <a:t>Perfect Use</a:t>
          </a:r>
          <a:endParaRPr lang="en-US"/>
        </a:p>
      </dgm:t>
    </dgm:pt>
    <dgm:pt modelId="{D2D990A5-0680-4DB1-B865-188F9E889F85}" type="parTrans" cxnId="{0C393CF8-0B4A-4ECD-9182-3759BAD0063F}">
      <dgm:prSet/>
      <dgm:spPr/>
      <dgm:t>
        <a:bodyPr/>
        <a:lstStyle/>
        <a:p>
          <a:endParaRPr lang="en-US"/>
        </a:p>
      </dgm:t>
    </dgm:pt>
    <dgm:pt modelId="{F647C666-F72D-4CAE-9AD4-7FAA0E251C54}" type="sibTrans" cxnId="{0C393CF8-0B4A-4ECD-9182-3759BAD0063F}">
      <dgm:prSet/>
      <dgm:spPr/>
      <dgm:t>
        <a:bodyPr/>
        <a:lstStyle/>
        <a:p>
          <a:endParaRPr lang="en-US"/>
        </a:p>
      </dgm:t>
    </dgm:pt>
    <dgm:pt modelId="{F9BA055B-1BD4-4770-899A-58A69C29BAD7}" type="pres">
      <dgm:prSet presAssocID="{D508F138-9010-42CF-85D1-CE39B8B7C027}" presName="diagram" presStyleCnt="0">
        <dgm:presLayoutVars>
          <dgm:dir/>
          <dgm:resizeHandles val="exact"/>
        </dgm:presLayoutVars>
      </dgm:prSet>
      <dgm:spPr/>
    </dgm:pt>
    <dgm:pt modelId="{45EE2BA6-5650-4357-9C1F-2296B5EFEFC7}" type="pres">
      <dgm:prSet presAssocID="{AA851A73-00DC-4843-A342-A0D6CEFA048F}" presName="node" presStyleLbl="node1" presStyleIdx="0" presStyleCnt="4">
        <dgm:presLayoutVars>
          <dgm:bulletEnabled val="1"/>
        </dgm:presLayoutVars>
      </dgm:prSet>
      <dgm:spPr/>
    </dgm:pt>
    <dgm:pt modelId="{F7A06BC0-8500-412A-BAE5-AD58604B4ED3}" type="pres">
      <dgm:prSet presAssocID="{E46550C1-F7C2-4DCD-9CA0-763F048F2ACA}" presName="sibTrans" presStyleCnt="0"/>
      <dgm:spPr/>
    </dgm:pt>
    <dgm:pt modelId="{3D7FC4FC-029A-4461-9BA1-240165CDCE4C}" type="pres">
      <dgm:prSet presAssocID="{DBBE4FEE-7004-4DD3-B35C-B8AC3971E35E}" presName="node" presStyleLbl="node1" presStyleIdx="1" presStyleCnt="4">
        <dgm:presLayoutVars>
          <dgm:bulletEnabled val="1"/>
        </dgm:presLayoutVars>
      </dgm:prSet>
      <dgm:spPr/>
    </dgm:pt>
    <dgm:pt modelId="{9CA4F47C-33E4-4FAC-AEB2-DB9BECAC9D41}" type="pres">
      <dgm:prSet presAssocID="{4F022688-5868-4D76-B7C8-DC01D7C25520}" presName="sibTrans" presStyleCnt="0"/>
      <dgm:spPr/>
    </dgm:pt>
    <dgm:pt modelId="{BBDBAB25-423C-4BB6-83EF-37B3F360311F}" type="pres">
      <dgm:prSet presAssocID="{E73B5E21-EDF9-49F9-96E6-47870FEE7C1A}" presName="node" presStyleLbl="node1" presStyleIdx="2" presStyleCnt="4">
        <dgm:presLayoutVars>
          <dgm:bulletEnabled val="1"/>
        </dgm:presLayoutVars>
      </dgm:prSet>
      <dgm:spPr/>
    </dgm:pt>
    <dgm:pt modelId="{FCAC685F-0839-4DC6-A10C-BF0F42509B0D}" type="pres">
      <dgm:prSet presAssocID="{83415EF9-1591-400C-A13C-83FDBC2ABCC8}" presName="sibTrans" presStyleCnt="0"/>
      <dgm:spPr/>
    </dgm:pt>
    <dgm:pt modelId="{A9626600-3BC2-463E-A0FA-17C361F1D905}" type="pres">
      <dgm:prSet presAssocID="{DEFD62CB-FD63-4D26-A99D-29A0D15B9E7E}" presName="node" presStyleLbl="node1" presStyleIdx="3" presStyleCnt="4">
        <dgm:presLayoutVars>
          <dgm:bulletEnabled val="1"/>
        </dgm:presLayoutVars>
      </dgm:prSet>
      <dgm:spPr/>
    </dgm:pt>
  </dgm:ptLst>
  <dgm:cxnLst>
    <dgm:cxn modelId="{DDCF311F-FE43-4090-869C-023DA2332D4F}" type="presOf" srcId="{DEFD62CB-FD63-4D26-A99D-29A0D15B9E7E}" destId="{A9626600-3BC2-463E-A0FA-17C361F1D905}" srcOrd="0" destOrd="0" presId="urn:microsoft.com/office/officeart/2005/8/layout/default"/>
    <dgm:cxn modelId="{02B9C430-A8BE-4F63-A965-D77E8E98DB29}" type="presOf" srcId="{DBBE4FEE-7004-4DD3-B35C-B8AC3971E35E}" destId="{3D7FC4FC-029A-4461-9BA1-240165CDCE4C}" srcOrd="0" destOrd="0" presId="urn:microsoft.com/office/officeart/2005/8/layout/default"/>
    <dgm:cxn modelId="{99663757-9387-418F-B3E2-73C0CE800C8B}" srcId="{D508F138-9010-42CF-85D1-CE39B8B7C027}" destId="{DBBE4FEE-7004-4DD3-B35C-B8AC3971E35E}" srcOrd="1" destOrd="0" parTransId="{7BC9BC08-0042-4249-A2E3-F10ADBCBCB4D}" sibTransId="{4F022688-5868-4D76-B7C8-DC01D7C25520}"/>
    <dgm:cxn modelId="{A9798D97-9DEA-453C-BA1A-5EB1FCDFAD2D}" type="presOf" srcId="{D508F138-9010-42CF-85D1-CE39B8B7C027}" destId="{F9BA055B-1BD4-4770-899A-58A69C29BAD7}" srcOrd="0" destOrd="0" presId="urn:microsoft.com/office/officeart/2005/8/layout/default"/>
    <dgm:cxn modelId="{81BBDBAE-5CDB-491E-8092-FA7EC93858B2}" srcId="{D508F138-9010-42CF-85D1-CE39B8B7C027}" destId="{AA851A73-00DC-4843-A342-A0D6CEFA048F}" srcOrd="0" destOrd="0" parTransId="{6D38EF9A-3719-4B52-B3EC-A18D52F63E34}" sibTransId="{E46550C1-F7C2-4DCD-9CA0-763F048F2ACA}"/>
    <dgm:cxn modelId="{2E8D12C9-D8C0-409E-8DBF-0757E7B10F2D}" type="presOf" srcId="{AA851A73-00DC-4843-A342-A0D6CEFA048F}" destId="{45EE2BA6-5650-4357-9C1F-2296B5EFEFC7}" srcOrd="0" destOrd="0" presId="urn:microsoft.com/office/officeart/2005/8/layout/default"/>
    <dgm:cxn modelId="{3295D9E7-7701-49D3-B6B5-6C861087D923}" srcId="{D508F138-9010-42CF-85D1-CE39B8B7C027}" destId="{E73B5E21-EDF9-49F9-96E6-47870FEE7C1A}" srcOrd="2" destOrd="0" parTransId="{EDA31824-7317-4A3A-BF9B-833322359CF5}" sibTransId="{83415EF9-1591-400C-A13C-83FDBC2ABCC8}"/>
    <dgm:cxn modelId="{07F057E8-F1B4-4043-8994-8C48EDD5756A}" type="presOf" srcId="{E73B5E21-EDF9-49F9-96E6-47870FEE7C1A}" destId="{BBDBAB25-423C-4BB6-83EF-37B3F360311F}" srcOrd="0" destOrd="0" presId="urn:microsoft.com/office/officeart/2005/8/layout/default"/>
    <dgm:cxn modelId="{0C393CF8-0B4A-4ECD-9182-3759BAD0063F}" srcId="{D508F138-9010-42CF-85D1-CE39B8B7C027}" destId="{DEFD62CB-FD63-4D26-A99D-29A0D15B9E7E}" srcOrd="3" destOrd="0" parTransId="{D2D990A5-0680-4DB1-B865-188F9E889F85}" sibTransId="{F647C666-F72D-4CAE-9AD4-7FAA0E251C54}"/>
    <dgm:cxn modelId="{3B0A0256-BEB4-4ACA-A884-826D52DA542D}" type="presParOf" srcId="{F9BA055B-1BD4-4770-899A-58A69C29BAD7}" destId="{45EE2BA6-5650-4357-9C1F-2296B5EFEFC7}" srcOrd="0" destOrd="0" presId="urn:microsoft.com/office/officeart/2005/8/layout/default"/>
    <dgm:cxn modelId="{54A5F833-73D1-4634-8BEF-C4B25EFFBB41}" type="presParOf" srcId="{F9BA055B-1BD4-4770-899A-58A69C29BAD7}" destId="{F7A06BC0-8500-412A-BAE5-AD58604B4ED3}" srcOrd="1" destOrd="0" presId="urn:microsoft.com/office/officeart/2005/8/layout/default"/>
    <dgm:cxn modelId="{423FCBFC-56A8-4AF9-BF46-DC571A9214AF}" type="presParOf" srcId="{F9BA055B-1BD4-4770-899A-58A69C29BAD7}" destId="{3D7FC4FC-029A-4461-9BA1-240165CDCE4C}" srcOrd="2" destOrd="0" presId="urn:microsoft.com/office/officeart/2005/8/layout/default"/>
    <dgm:cxn modelId="{A38D3541-8E7A-480A-AA12-44E2925DD3EE}" type="presParOf" srcId="{F9BA055B-1BD4-4770-899A-58A69C29BAD7}" destId="{9CA4F47C-33E4-4FAC-AEB2-DB9BECAC9D41}" srcOrd="3" destOrd="0" presId="urn:microsoft.com/office/officeart/2005/8/layout/default"/>
    <dgm:cxn modelId="{68B57FAD-0A82-4AEC-A166-0EE8C414B28E}" type="presParOf" srcId="{F9BA055B-1BD4-4770-899A-58A69C29BAD7}" destId="{BBDBAB25-423C-4BB6-83EF-37B3F360311F}" srcOrd="4" destOrd="0" presId="urn:microsoft.com/office/officeart/2005/8/layout/default"/>
    <dgm:cxn modelId="{0C05688E-0D95-4498-9802-827D9B836B9E}" type="presParOf" srcId="{F9BA055B-1BD4-4770-899A-58A69C29BAD7}" destId="{FCAC685F-0839-4DC6-A10C-BF0F42509B0D}" srcOrd="5" destOrd="0" presId="urn:microsoft.com/office/officeart/2005/8/layout/default"/>
    <dgm:cxn modelId="{83C5C5C6-0E20-4377-B61C-E5CE27FD8F07}" type="presParOf" srcId="{F9BA055B-1BD4-4770-899A-58A69C29BAD7}" destId="{A9626600-3BC2-463E-A0FA-17C361F1D905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0FE3545-8A23-425B-9672-3DA79848CEB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B27744A-6653-4E76-874F-E87E561D1AC1}">
      <dgm:prSet/>
      <dgm:spPr/>
      <dgm:t>
        <a:bodyPr/>
        <a:lstStyle/>
        <a:p>
          <a:r>
            <a:rPr lang="en-GB"/>
            <a:t>Set a goal to grow the account by 5% above base order value by expanding existing entitlements</a:t>
          </a:r>
          <a:endParaRPr lang="en-US"/>
        </a:p>
      </dgm:t>
    </dgm:pt>
    <dgm:pt modelId="{0FBFC36E-6B0E-4232-9436-193AD0853B61}" type="parTrans" cxnId="{53A3C356-6024-4F57-91BB-3095117600FD}">
      <dgm:prSet/>
      <dgm:spPr/>
      <dgm:t>
        <a:bodyPr/>
        <a:lstStyle/>
        <a:p>
          <a:endParaRPr lang="en-US"/>
        </a:p>
      </dgm:t>
    </dgm:pt>
    <dgm:pt modelId="{8AFA413A-7E54-44F6-9AD5-E3542028EA09}" type="sibTrans" cxnId="{53A3C356-6024-4F57-91BB-3095117600FD}">
      <dgm:prSet/>
      <dgm:spPr/>
      <dgm:t>
        <a:bodyPr/>
        <a:lstStyle/>
        <a:p>
          <a:endParaRPr lang="en-US"/>
        </a:p>
      </dgm:t>
    </dgm:pt>
    <dgm:pt modelId="{D3019E17-D293-4576-96B1-01C24F46EA16}">
      <dgm:prSet/>
      <dgm:spPr/>
      <dgm:t>
        <a:bodyPr/>
        <a:lstStyle/>
        <a:p>
          <a:r>
            <a:rPr lang="en-GB" dirty="0"/>
            <a:t>Present a proposal to stakeholders for an early renewal opportunity</a:t>
          </a:r>
          <a:endParaRPr lang="en-US" dirty="0"/>
        </a:p>
      </dgm:t>
    </dgm:pt>
    <dgm:pt modelId="{4A6C0FFB-A630-4A11-B039-738070C22C3D}" type="parTrans" cxnId="{0468B11E-7AD0-4434-8719-8E8C95B9871B}">
      <dgm:prSet/>
      <dgm:spPr/>
      <dgm:t>
        <a:bodyPr/>
        <a:lstStyle/>
        <a:p>
          <a:endParaRPr lang="en-US"/>
        </a:p>
      </dgm:t>
    </dgm:pt>
    <dgm:pt modelId="{1F6F6F10-578E-4AEA-9A8C-B427482531FD}" type="sibTrans" cxnId="{0468B11E-7AD0-4434-8719-8E8C95B9871B}">
      <dgm:prSet/>
      <dgm:spPr/>
      <dgm:t>
        <a:bodyPr/>
        <a:lstStyle/>
        <a:p>
          <a:endParaRPr lang="en-US"/>
        </a:p>
      </dgm:t>
    </dgm:pt>
    <dgm:pt modelId="{792FDD84-2E6F-47FF-BA86-F59DDB4CC5BE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Prepare a detailed counter offer to the procurement officers contract proposal</a:t>
          </a:r>
          <a:endParaRPr lang="en-US" dirty="0">
            <a:highlight>
              <a:srgbClr val="FF0000"/>
            </a:highlight>
          </a:endParaRPr>
        </a:p>
      </dgm:t>
    </dgm:pt>
    <dgm:pt modelId="{5B1CCA77-2D46-4C24-869F-4F100AB0BD2C}" type="parTrans" cxnId="{2A77653E-609D-48DC-8C36-D7A292E46C7D}">
      <dgm:prSet/>
      <dgm:spPr/>
      <dgm:t>
        <a:bodyPr/>
        <a:lstStyle/>
        <a:p>
          <a:endParaRPr lang="en-US"/>
        </a:p>
      </dgm:t>
    </dgm:pt>
    <dgm:pt modelId="{892C829F-DE0F-4D45-B693-456E06C94FB3}" type="sibTrans" cxnId="{2A77653E-609D-48DC-8C36-D7A292E46C7D}">
      <dgm:prSet/>
      <dgm:spPr/>
      <dgm:t>
        <a:bodyPr/>
        <a:lstStyle/>
        <a:p>
          <a:endParaRPr lang="en-US"/>
        </a:p>
      </dgm:t>
    </dgm:pt>
    <dgm:pt modelId="{3E0C74ED-F7F9-45D3-8931-4B86BECC0420}" type="pres">
      <dgm:prSet presAssocID="{A0FE3545-8A23-425B-9672-3DA79848CEBC}" presName="root" presStyleCnt="0">
        <dgm:presLayoutVars>
          <dgm:dir/>
          <dgm:resizeHandles val="exact"/>
        </dgm:presLayoutVars>
      </dgm:prSet>
      <dgm:spPr/>
    </dgm:pt>
    <dgm:pt modelId="{2326C08C-55E5-454E-97A9-5B7413F7B964}" type="pres">
      <dgm:prSet presAssocID="{6B27744A-6653-4E76-874F-E87E561D1AC1}" presName="compNode" presStyleCnt="0"/>
      <dgm:spPr/>
    </dgm:pt>
    <dgm:pt modelId="{C10C6EAC-1CA7-4276-94C1-0115211072AB}" type="pres">
      <dgm:prSet presAssocID="{6B27744A-6653-4E76-874F-E87E561D1AC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D54405D5-1665-4743-A815-2AEC4E357A1F}" type="pres">
      <dgm:prSet presAssocID="{6B27744A-6653-4E76-874F-E87E561D1AC1}" presName="spaceRect" presStyleCnt="0"/>
      <dgm:spPr/>
    </dgm:pt>
    <dgm:pt modelId="{DBD14152-3469-4FB1-997A-009145BD1219}" type="pres">
      <dgm:prSet presAssocID="{6B27744A-6653-4E76-874F-E87E561D1AC1}" presName="textRect" presStyleLbl="revTx" presStyleIdx="0" presStyleCnt="3">
        <dgm:presLayoutVars>
          <dgm:chMax val="1"/>
          <dgm:chPref val="1"/>
        </dgm:presLayoutVars>
      </dgm:prSet>
      <dgm:spPr/>
    </dgm:pt>
    <dgm:pt modelId="{B380DF53-857A-4317-916B-C46C0AA63926}" type="pres">
      <dgm:prSet presAssocID="{8AFA413A-7E54-44F6-9AD5-E3542028EA09}" presName="sibTrans" presStyleCnt="0"/>
      <dgm:spPr/>
    </dgm:pt>
    <dgm:pt modelId="{16194A02-A20C-4DAE-BF14-5C6F15C145EE}" type="pres">
      <dgm:prSet presAssocID="{D3019E17-D293-4576-96B1-01C24F46EA16}" presName="compNode" presStyleCnt="0"/>
      <dgm:spPr/>
    </dgm:pt>
    <dgm:pt modelId="{FAC0FFDD-A3A5-487F-A856-5833F5DD7161}" type="pres">
      <dgm:prSet presAssocID="{D3019E17-D293-4576-96B1-01C24F46EA1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75C8B028-89C4-4B56-8A30-398B642BFF9D}" type="pres">
      <dgm:prSet presAssocID="{D3019E17-D293-4576-96B1-01C24F46EA16}" presName="spaceRect" presStyleCnt="0"/>
      <dgm:spPr/>
    </dgm:pt>
    <dgm:pt modelId="{31EBD21F-CBFC-4A0F-A6AE-04D2781CA22D}" type="pres">
      <dgm:prSet presAssocID="{D3019E17-D293-4576-96B1-01C24F46EA16}" presName="textRect" presStyleLbl="revTx" presStyleIdx="1" presStyleCnt="3">
        <dgm:presLayoutVars>
          <dgm:chMax val="1"/>
          <dgm:chPref val="1"/>
        </dgm:presLayoutVars>
      </dgm:prSet>
      <dgm:spPr/>
    </dgm:pt>
    <dgm:pt modelId="{823104C2-8605-4336-8421-2C7CE9575559}" type="pres">
      <dgm:prSet presAssocID="{1F6F6F10-578E-4AEA-9A8C-B427482531FD}" presName="sibTrans" presStyleCnt="0"/>
      <dgm:spPr/>
    </dgm:pt>
    <dgm:pt modelId="{336A6B2E-E544-4F82-A340-C987D1B656B5}" type="pres">
      <dgm:prSet presAssocID="{792FDD84-2E6F-47FF-BA86-F59DDB4CC5BE}" presName="compNode" presStyleCnt="0"/>
      <dgm:spPr/>
    </dgm:pt>
    <dgm:pt modelId="{23029810-95C1-468D-8C73-BA880942525D}" type="pres">
      <dgm:prSet presAssocID="{792FDD84-2E6F-47FF-BA86-F59DDB4CC5B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40E577C3-EEE4-4B65-8F13-497C6E579630}" type="pres">
      <dgm:prSet presAssocID="{792FDD84-2E6F-47FF-BA86-F59DDB4CC5BE}" presName="spaceRect" presStyleCnt="0"/>
      <dgm:spPr/>
    </dgm:pt>
    <dgm:pt modelId="{3AF160B5-6DFE-4029-B350-1FEC6A9C36C4}" type="pres">
      <dgm:prSet presAssocID="{792FDD84-2E6F-47FF-BA86-F59DDB4CC5BE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0468B11E-7AD0-4434-8719-8E8C95B9871B}" srcId="{A0FE3545-8A23-425B-9672-3DA79848CEBC}" destId="{D3019E17-D293-4576-96B1-01C24F46EA16}" srcOrd="1" destOrd="0" parTransId="{4A6C0FFB-A630-4A11-B039-738070C22C3D}" sibTransId="{1F6F6F10-578E-4AEA-9A8C-B427482531FD}"/>
    <dgm:cxn modelId="{2A77653E-609D-48DC-8C36-D7A292E46C7D}" srcId="{A0FE3545-8A23-425B-9672-3DA79848CEBC}" destId="{792FDD84-2E6F-47FF-BA86-F59DDB4CC5BE}" srcOrd="2" destOrd="0" parTransId="{5B1CCA77-2D46-4C24-869F-4F100AB0BD2C}" sibTransId="{892C829F-DE0F-4D45-B693-456E06C94FB3}"/>
    <dgm:cxn modelId="{F0CE995E-5E63-4DE4-AEF0-D77935F94EA7}" type="presOf" srcId="{D3019E17-D293-4576-96B1-01C24F46EA16}" destId="{31EBD21F-CBFC-4A0F-A6AE-04D2781CA22D}" srcOrd="0" destOrd="0" presId="urn:microsoft.com/office/officeart/2018/2/layout/IconLabelList"/>
    <dgm:cxn modelId="{53A3C356-6024-4F57-91BB-3095117600FD}" srcId="{A0FE3545-8A23-425B-9672-3DA79848CEBC}" destId="{6B27744A-6653-4E76-874F-E87E561D1AC1}" srcOrd="0" destOrd="0" parTransId="{0FBFC36E-6B0E-4232-9436-193AD0853B61}" sibTransId="{8AFA413A-7E54-44F6-9AD5-E3542028EA09}"/>
    <dgm:cxn modelId="{49301FCA-36A6-4D00-95C3-099492BD5BF4}" type="presOf" srcId="{792FDD84-2E6F-47FF-BA86-F59DDB4CC5BE}" destId="{3AF160B5-6DFE-4029-B350-1FEC6A9C36C4}" srcOrd="0" destOrd="0" presId="urn:microsoft.com/office/officeart/2018/2/layout/IconLabelList"/>
    <dgm:cxn modelId="{0215F6CA-B349-4B44-824D-11F4EE62B426}" type="presOf" srcId="{6B27744A-6653-4E76-874F-E87E561D1AC1}" destId="{DBD14152-3469-4FB1-997A-009145BD1219}" srcOrd="0" destOrd="0" presId="urn:microsoft.com/office/officeart/2018/2/layout/IconLabelList"/>
    <dgm:cxn modelId="{0E7D58F4-F10E-4ECE-82C6-79C3F8CD53A1}" type="presOf" srcId="{A0FE3545-8A23-425B-9672-3DA79848CEBC}" destId="{3E0C74ED-F7F9-45D3-8931-4B86BECC0420}" srcOrd="0" destOrd="0" presId="urn:microsoft.com/office/officeart/2018/2/layout/IconLabelList"/>
    <dgm:cxn modelId="{18FAC282-8013-4D3E-8C69-4A97B64D7E19}" type="presParOf" srcId="{3E0C74ED-F7F9-45D3-8931-4B86BECC0420}" destId="{2326C08C-55E5-454E-97A9-5B7413F7B964}" srcOrd="0" destOrd="0" presId="urn:microsoft.com/office/officeart/2018/2/layout/IconLabelList"/>
    <dgm:cxn modelId="{F9DED803-D0B4-4677-8EB4-57771D9F3477}" type="presParOf" srcId="{2326C08C-55E5-454E-97A9-5B7413F7B964}" destId="{C10C6EAC-1CA7-4276-94C1-0115211072AB}" srcOrd="0" destOrd="0" presId="urn:microsoft.com/office/officeart/2018/2/layout/IconLabelList"/>
    <dgm:cxn modelId="{5CD52B5D-C10F-4FFE-8CEB-5FEB9CF2137A}" type="presParOf" srcId="{2326C08C-55E5-454E-97A9-5B7413F7B964}" destId="{D54405D5-1665-4743-A815-2AEC4E357A1F}" srcOrd="1" destOrd="0" presId="urn:microsoft.com/office/officeart/2018/2/layout/IconLabelList"/>
    <dgm:cxn modelId="{9753930E-1630-4131-B76E-A2EC2A22CA46}" type="presParOf" srcId="{2326C08C-55E5-454E-97A9-5B7413F7B964}" destId="{DBD14152-3469-4FB1-997A-009145BD1219}" srcOrd="2" destOrd="0" presId="urn:microsoft.com/office/officeart/2018/2/layout/IconLabelList"/>
    <dgm:cxn modelId="{D0946B31-091B-4402-AA5B-A8489F7A24B0}" type="presParOf" srcId="{3E0C74ED-F7F9-45D3-8931-4B86BECC0420}" destId="{B380DF53-857A-4317-916B-C46C0AA63926}" srcOrd="1" destOrd="0" presId="urn:microsoft.com/office/officeart/2018/2/layout/IconLabelList"/>
    <dgm:cxn modelId="{E8B43F64-A6E7-4777-B2CD-E46B92CD159A}" type="presParOf" srcId="{3E0C74ED-F7F9-45D3-8931-4B86BECC0420}" destId="{16194A02-A20C-4DAE-BF14-5C6F15C145EE}" srcOrd="2" destOrd="0" presId="urn:microsoft.com/office/officeart/2018/2/layout/IconLabelList"/>
    <dgm:cxn modelId="{45F767BE-9D86-43B5-8F62-EB68D87B9069}" type="presParOf" srcId="{16194A02-A20C-4DAE-BF14-5C6F15C145EE}" destId="{FAC0FFDD-A3A5-487F-A856-5833F5DD7161}" srcOrd="0" destOrd="0" presId="urn:microsoft.com/office/officeart/2018/2/layout/IconLabelList"/>
    <dgm:cxn modelId="{2F8CB427-5228-491A-8760-1413D021215C}" type="presParOf" srcId="{16194A02-A20C-4DAE-BF14-5C6F15C145EE}" destId="{75C8B028-89C4-4B56-8A30-398B642BFF9D}" srcOrd="1" destOrd="0" presId="urn:microsoft.com/office/officeart/2018/2/layout/IconLabelList"/>
    <dgm:cxn modelId="{E13B6F11-CE76-4E35-8902-A5803912F00C}" type="presParOf" srcId="{16194A02-A20C-4DAE-BF14-5C6F15C145EE}" destId="{31EBD21F-CBFC-4A0F-A6AE-04D2781CA22D}" srcOrd="2" destOrd="0" presId="urn:microsoft.com/office/officeart/2018/2/layout/IconLabelList"/>
    <dgm:cxn modelId="{10F7498E-F077-437D-8968-88B2BCEA53BD}" type="presParOf" srcId="{3E0C74ED-F7F9-45D3-8931-4B86BECC0420}" destId="{823104C2-8605-4336-8421-2C7CE9575559}" srcOrd="3" destOrd="0" presId="urn:microsoft.com/office/officeart/2018/2/layout/IconLabelList"/>
    <dgm:cxn modelId="{386A87A5-7BD6-4A8B-A053-25E24F0549B4}" type="presParOf" srcId="{3E0C74ED-F7F9-45D3-8931-4B86BECC0420}" destId="{336A6B2E-E544-4F82-A340-C987D1B656B5}" srcOrd="4" destOrd="0" presId="urn:microsoft.com/office/officeart/2018/2/layout/IconLabelList"/>
    <dgm:cxn modelId="{B4A896D5-68DF-445A-9CB2-705FDEE78BD7}" type="presParOf" srcId="{336A6B2E-E544-4F82-A340-C987D1B656B5}" destId="{23029810-95C1-468D-8C73-BA880942525D}" srcOrd="0" destOrd="0" presId="urn:microsoft.com/office/officeart/2018/2/layout/IconLabelList"/>
    <dgm:cxn modelId="{0C7ADAAD-1D6F-45EC-AA64-74F817D54C38}" type="presParOf" srcId="{336A6B2E-E544-4F82-A340-C987D1B656B5}" destId="{40E577C3-EEE4-4B65-8F13-497C6E579630}" srcOrd="1" destOrd="0" presId="urn:microsoft.com/office/officeart/2018/2/layout/IconLabelList"/>
    <dgm:cxn modelId="{8F461EF2-EBD3-40E4-9089-4F8C58A48168}" type="presParOf" srcId="{336A6B2E-E544-4F82-A340-C987D1B656B5}" destId="{3AF160B5-6DFE-4029-B350-1FEC6A9C36C4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E236A9-E911-4626-9FCD-F7BEC246F530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E0E253-1D45-4DE8-B7C5-52F1E88A8E3E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1CC2A7-53C8-40A2-A565-B5138E8DD5E0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Increasing customer satisfaction and retention</a:t>
          </a:r>
          <a:endParaRPr lang="en-US" sz="2400" kern="1200"/>
        </a:p>
      </dsp:txBody>
      <dsp:txXfrm>
        <a:off x="1632690" y="145845"/>
        <a:ext cx="2998001" cy="1271879"/>
      </dsp:txXfrm>
    </dsp:sp>
    <dsp:sp modelId="{75BD2E8E-0501-4F02-BB1F-2992E0911448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3E19FD-CDD7-4727-A22C-039CEDF225F3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3E02DB-8FE9-4980-ACED-ED27B66FBE28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Managing renewals</a:t>
          </a:r>
          <a:endParaRPr lang="en-US" sz="2400" kern="1200"/>
        </a:p>
      </dsp:txBody>
      <dsp:txXfrm>
        <a:off x="6697495" y="145845"/>
        <a:ext cx="2998001" cy="1271879"/>
      </dsp:txXfrm>
    </dsp:sp>
    <dsp:sp modelId="{2DB58333-01D3-4730-9DDA-528CF024DF85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16CC0C-D4B6-4291-A6F1-38F3BC5898FA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D207D3-6C27-4FFE-8800-6DBA53CEB902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Securing references</a:t>
          </a:r>
          <a:endParaRPr lang="en-US" sz="2400" kern="1200"/>
        </a:p>
      </dsp:txBody>
      <dsp:txXfrm>
        <a:off x="1632690" y="1998479"/>
        <a:ext cx="2998001" cy="1271879"/>
      </dsp:txXfrm>
    </dsp:sp>
    <dsp:sp modelId="{173CC22A-948D-4072-8D7D-C447ED2F92B8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8F3226-9CE4-4B4A-8858-D55C824C98FA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2A5EA1-88FE-486F-9272-7ADC58E9AA1D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All of the above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6697495" y="1998479"/>
        <a:ext cx="2998001" cy="12718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FC45FA-CE8A-48C6-B66E-96E711396EF6}">
      <dsp:nvSpPr>
        <dsp:cNvPr id="0" name=""/>
        <dsp:cNvSpPr/>
      </dsp:nvSpPr>
      <dsp:spPr>
        <a:xfrm>
          <a:off x="88266" y="1072162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F9231D-B1EB-43B6-AA01-9385ABF265A3}">
      <dsp:nvSpPr>
        <dsp:cNvPr id="0" name=""/>
        <dsp:cNvSpPr/>
      </dsp:nvSpPr>
      <dsp:spPr>
        <a:xfrm>
          <a:off x="355360" y="1339257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CBBC9E-6F3C-4BC7-A862-685ACE947BF3}">
      <dsp:nvSpPr>
        <dsp:cNvPr id="0" name=""/>
        <dsp:cNvSpPr/>
      </dsp:nvSpPr>
      <dsp:spPr>
        <a:xfrm>
          <a:off x="1632690" y="1072162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True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1632690" y="1072162"/>
        <a:ext cx="2998001" cy="1271879"/>
      </dsp:txXfrm>
    </dsp:sp>
    <dsp:sp modelId="{F2A36106-2ED6-4417-9973-38C420080923}">
      <dsp:nvSpPr>
        <dsp:cNvPr id="0" name=""/>
        <dsp:cNvSpPr/>
      </dsp:nvSpPr>
      <dsp:spPr>
        <a:xfrm>
          <a:off x="5153070" y="1072162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305F45-DF69-4385-9714-6195E17FD74B}">
      <dsp:nvSpPr>
        <dsp:cNvPr id="0" name=""/>
        <dsp:cNvSpPr/>
      </dsp:nvSpPr>
      <dsp:spPr>
        <a:xfrm>
          <a:off x="5420165" y="1339257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BC7607-B23B-4CD6-8F0F-BE19AC9B3887}">
      <dsp:nvSpPr>
        <dsp:cNvPr id="0" name=""/>
        <dsp:cNvSpPr/>
      </dsp:nvSpPr>
      <dsp:spPr>
        <a:xfrm>
          <a:off x="6697495" y="1072162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False</a:t>
          </a:r>
          <a:endParaRPr lang="en-US" sz="2400" kern="1200"/>
        </a:p>
      </dsp:txBody>
      <dsp:txXfrm>
        <a:off x="6697495" y="1072162"/>
        <a:ext cx="2998001" cy="12718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E2E796-9867-4B36-B130-E3052C662F2D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FA2ABC-808B-47A5-9EB0-C42F2509CA81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97B1C2-EE8A-400D-8CB3-CD30D2430BE3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Handover from sales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1632690" y="145845"/>
        <a:ext cx="2998001" cy="1271879"/>
      </dsp:txXfrm>
    </dsp:sp>
    <dsp:sp modelId="{B07379A7-72AF-4495-8BE3-377D2396B54E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D40437-D5C3-4138-BE41-B5C35B9C10BF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A2CB8B-1E32-4BB4-88EB-263CC4762620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Speaking to the customer about a renewal</a:t>
          </a:r>
          <a:endParaRPr lang="en-US" sz="2400" kern="1200"/>
        </a:p>
      </dsp:txBody>
      <dsp:txXfrm>
        <a:off x="6697495" y="145845"/>
        <a:ext cx="2998001" cy="1271879"/>
      </dsp:txXfrm>
    </dsp:sp>
    <dsp:sp modelId="{34363E09-2B3F-4026-B514-27185257144F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7996C8-9CD4-46CF-9562-D6F76473C0B3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FBE44A-6955-4985-A572-15B1106DE4FA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The customers S-User details</a:t>
          </a:r>
          <a:endParaRPr lang="en-US" sz="2400" kern="1200"/>
        </a:p>
      </dsp:txBody>
      <dsp:txXfrm>
        <a:off x="1632690" y="1998479"/>
        <a:ext cx="2998001" cy="1271879"/>
      </dsp:txXfrm>
    </dsp:sp>
    <dsp:sp modelId="{12008244-2457-44A9-B828-6A8E96B13569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48368B-BBA9-468E-A2A2-EEB01BA26EA3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534124-D0A5-4944-B9C1-564713EFF40F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Introduction to the CEO at the customer</a:t>
          </a:r>
          <a:endParaRPr lang="en-US" sz="2400" kern="1200"/>
        </a:p>
      </dsp:txBody>
      <dsp:txXfrm>
        <a:off x="6697495" y="1998479"/>
        <a:ext cx="2998001" cy="12718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410916-8546-45BC-9367-DED8A5E58682}">
      <dsp:nvSpPr>
        <dsp:cNvPr id="0" name=""/>
        <dsp:cNvSpPr/>
      </dsp:nvSpPr>
      <dsp:spPr>
        <a:xfrm>
          <a:off x="88266" y="1072162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3A353D-E4BC-4293-B900-31F0F95CFB22}">
      <dsp:nvSpPr>
        <dsp:cNvPr id="0" name=""/>
        <dsp:cNvSpPr/>
      </dsp:nvSpPr>
      <dsp:spPr>
        <a:xfrm>
          <a:off x="355360" y="1339257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78579E-82FD-432B-9350-44CBF9D961F5}">
      <dsp:nvSpPr>
        <dsp:cNvPr id="0" name=""/>
        <dsp:cNvSpPr/>
      </dsp:nvSpPr>
      <dsp:spPr>
        <a:xfrm>
          <a:off x="1632690" y="1072162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True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1632690" y="1072162"/>
        <a:ext cx="2998001" cy="1271879"/>
      </dsp:txXfrm>
    </dsp:sp>
    <dsp:sp modelId="{00E77DE7-DDFF-47C0-972E-D2BE1D336E9D}">
      <dsp:nvSpPr>
        <dsp:cNvPr id="0" name=""/>
        <dsp:cNvSpPr/>
      </dsp:nvSpPr>
      <dsp:spPr>
        <a:xfrm>
          <a:off x="5153070" y="1072162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ACF214-4C4A-49D8-89D5-75C77BC1B832}">
      <dsp:nvSpPr>
        <dsp:cNvPr id="0" name=""/>
        <dsp:cNvSpPr/>
      </dsp:nvSpPr>
      <dsp:spPr>
        <a:xfrm>
          <a:off x="5420165" y="1339257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135252-54B4-4496-98F5-04DC086DB1C1}">
      <dsp:nvSpPr>
        <dsp:cNvPr id="0" name=""/>
        <dsp:cNvSpPr/>
      </dsp:nvSpPr>
      <dsp:spPr>
        <a:xfrm>
          <a:off x="6697495" y="1072162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False</a:t>
          </a:r>
          <a:endParaRPr lang="en-US" sz="2400" kern="1200"/>
        </a:p>
      </dsp:txBody>
      <dsp:txXfrm>
        <a:off x="6697495" y="1072162"/>
        <a:ext cx="2998001" cy="12718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D16135-CF83-4E8F-943A-60E4034885B5}">
      <dsp:nvSpPr>
        <dsp:cNvPr id="0" name=""/>
        <dsp:cNvSpPr/>
      </dsp:nvSpPr>
      <dsp:spPr>
        <a:xfrm>
          <a:off x="0" y="1417"/>
          <a:ext cx="9783763" cy="7186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6AA2E1-3725-4605-ABA4-926519A84250}">
      <dsp:nvSpPr>
        <dsp:cNvPr id="0" name=""/>
        <dsp:cNvSpPr/>
      </dsp:nvSpPr>
      <dsp:spPr>
        <a:xfrm>
          <a:off x="217377" y="163103"/>
          <a:ext cx="395232" cy="39523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90D4D5-69EE-4E73-8869-BB0E743790B8}">
      <dsp:nvSpPr>
        <dsp:cNvPr id="0" name=""/>
        <dsp:cNvSpPr/>
      </dsp:nvSpPr>
      <dsp:spPr>
        <a:xfrm>
          <a:off x="829987" y="1417"/>
          <a:ext cx="8953775" cy="718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052" tIns="76052" rIns="76052" bIns="76052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highlight>
                <a:srgbClr val="FF0000"/>
              </a:highlight>
            </a:rPr>
            <a:t>The customer has implemented the change throughout the organisation and this change has helped the customer meet the desired outcomes.</a:t>
          </a:r>
          <a:endParaRPr lang="en-US" sz="2000" kern="1200" dirty="0">
            <a:highlight>
              <a:srgbClr val="FF0000"/>
            </a:highlight>
          </a:endParaRPr>
        </a:p>
      </dsp:txBody>
      <dsp:txXfrm>
        <a:off x="829987" y="1417"/>
        <a:ext cx="8953775" cy="718604"/>
      </dsp:txXfrm>
    </dsp:sp>
    <dsp:sp modelId="{3F5F1344-F844-41A0-A8D8-16077BD1D857}">
      <dsp:nvSpPr>
        <dsp:cNvPr id="0" name=""/>
        <dsp:cNvSpPr/>
      </dsp:nvSpPr>
      <dsp:spPr>
        <a:xfrm>
          <a:off x="0" y="899672"/>
          <a:ext cx="9783763" cy="71860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5496FC-D444-4D67-A5DC-7444722A7BC9}">
      <dsp:nvSpPr>
        <dsp:cNvPr id="0" name=""/>
        <dsp:cNvSpPr/>
      </dsp:nvSpPr>
      <dsp:spPr>
        <a:xfrm>
          <a:off x="217377" y="1061358"/>
          <a:ext cx="395232" cy="39523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CFAA17-7FEC-4737-AD7D-71DB111FC6D7}">
      <dsp:nvSpPr>
        <dsp:cNvPr id="0" name=""/>
        <dsp:cNvSpPr/>
      </dsp:nvSpPr>
      <dsp:spPr>
        <a:xfrm>
          <a:off x="829987" y="899672"/>
          <a:ext cx="8953775" cy="718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052" tIns="76052" rIns="76052" bIns="76052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The finance team are able to use the solution for month end reporting</a:t>
          </a:r>
          <a:endParaRPr lang="en-US" sz="2000" kern="1200"/>
        </a:p>
      </dsp:txBody>
      <dsp:txXfrm>
        <a:off x="829987" y="899672"/>
        <a:ext cx="8953775" cy="718604"/>
      </dsp:txXfrm>
    </dsp:sp>
    <dsp:sp modelId="{41BF4B12-2812-4530-95E8-C3135971B376}">
      <dsp:nvSpPr>
        <dsp:cNvPr id="0" name=""/>
        <dsp:cNvSpPr/>
      </dsp:nvSpPr>
      <dsp:spPr>
        <a:xfrm>
          <a:off x="0" y="1797928"/>
          <a:ext cx="9783763" cy="71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19E7FF-61A1-427C-B213-A0B89F95266A}">
      <dsp:nvSpPr>
        <dsp:cNvPr id="0" name=""/>
        <dsp:cNvSpPr/>
      </dsp:nvSpPr>
      <dsp:spPr>
        <a:xfrm>
          <a:off x="217377" y="1959613"/>
          <a:ext cx="395232" cy="39523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23BB22-A786-43A0-A386-B2F02D9646A1}">
      <dsp:nvSpPr>
        <dsp:cNvPr id="0" name=""/>
        <dsp:cNvSpPr/>
      </dsp:nvSpPr>
      <dsp:spPr>
        <a:xfrm>
          <a:off x="829987" y="1797928"/>
          <a:ext cx="8953775" cy="718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052" tIns="76052" rIns="76052" bIns="76052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The HR team can roll out their training programme</a:t>
          </a:r>
          <a:endParaRPr lang="en-US" sz="2000" kern="1200"/>
        </a:p>
      </dsp:txBody>
      <dsp:txXfrm>
        <a:off x="829987" y="1797928"/>
        <a:ext cx="8953775" cy="718604"/>
      </dsp:txXfrm>
    </dsp:sp>
    <dsp:sp modelId="{C848AC7C-5124-422D-9B47-69B2CE491DAF}">
      <dsp:nvSpPr>
        <dsp:cNvPr id="0" name=""/>
        <dsp:cNvSpPr/>
      </dsp:nvSpPr>
      <dsp:spPr>
        <a:xfrm>
          <a:off x="0" y="2696183"/>
          <a:ext cx="9783763" cy="71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DA131A-313F-4D83-97E4-A0C22EEB8C04}">
      <dsp:nvSpPr>
        <dsp:cNvPr id="0" name=""/>
        <dsp:cNvSpPr/>
      </dsp:nvSpPr>
      <dsp:spPr>
        <a:xfrm>
          <a:off x="217377" y="2857868"/>
          <a:ext cx="395232" cy="39523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A134FC-C197-4E02-BEB1-75A5AAB840FE}">
      <dsp:nvSpPr>
        <dsp:cNvPr id="0" name=""/>
        <dsp:cNvSpPr/>
      </dsp:nvSpPr>
      <dsp:spPr>
        <a:xfrm>
          <a:off x="829987" y="2696183"/>
          <a:ext cx="8953775" cy="718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052" tIns="76052" rIns="76052" bIns="76052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The IT team are able to access the cloud solution</a:t>
          </a:r>
          <a:endParaRPr lang="en-US" sz="2000" kern="1200"/>
        </a:p>
      </dsp:txBody>
      <dsp:txXfrm>
        <a:off x="829987" y="2696183"/>
        <a:ext cx="8953775" cy="7186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EE2BA6-5650-4357-9C1F-2296B5EFEFC7}">
      <dsp:nvSpPr>
        <dsp:cNvPr id="0" name=""/>
        <dsp:cNvSpPr/>
      </dsp:nvSpPr>
      <dsp:spPr>
        <a:xfrm>
          <a:off x="684" y="770792"/>
          <a:ext cx="2669027" cy="160141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500" kern="1200"/>
            <a:t>Shelf-ware </a:t>
          </a:r>
          <a:endParaRPr lang="en-US" sz="4500" kern="1200"/>
        </a:p>
      </dsp:txBody>
      <dsp:txXfrm>
        <a:off x="684" y="770792"/>
        <a:ext cx="2669027" cy="1601416"/>
      </dsp:txXfrm>
    </dsp:sp>
    <dsp:sp modelId="{3D7FC4FC-029A-4461-9BA1-240165CDCE4C}">
      <dsp:nvSpPr>
        <dsp:cNvPr id="0" name=""/>
        <dsp:cNvSpPr/>
      </dsp:nvSpPr>
      <dsp:spPr>
        <a:xfrm>
          <a:off x="2936614" y="770792"/>
          <a:ext cx="2669027" cy="160141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500" kern="1200"/>
            <a:t>Overage</a:t>
          </a:r>
          <a:endParaRPr lang="en-US" sz="4500" kern="1200"/>
        </a:p>
      </dsp:txBody>
      <dsp:txXfrm>
        <a:off x="2936614" y="770792"/>
        <a:ext cx="2669027" cy="1601416"/>
      </dsp:txXfrm>
    </dsp:sp>
    <dsp:sp modelId="{BBDBAB25-423C-4BB6-83EF-37B3F360311F}">
      <dsp:nvSpPr>
        <dsp:cNvPr id="0" name=""/>
        <dsp:cNvSpPr/>
      </dsp:nvSpPr>
      <dsp:spPr>
        <a:xfrm>
          <a:off x="684" y="2639111"/>
          <a:ext cx="2669027" cy="160141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500" kern="1200" dirty="0">
              <a:highlight>
                <a:srgbClr val="FF0000"/>
              </a:highlight>
            </a:rPr>
            <a:t>Drop off adoption </a:t>
          </a:r>
          <a:endParaRPr lang="en-US" sz="4500" kern="1200" dirty="0">
            <a:highlight>
              <a:srgbClr val="FF0000"/>
            </a:highlight>
          </a:endParaRPr>
        </a:p>
      </dsp:txBody>
      <dsp:txXfrm>
        <a:off x="684" y="2639111"/>
        <a:ext cx="2669027" cy="1601416"/>
      </dsp:txXfrm>
    </dsp:sp>
    <dsp:sp modelId="{A9626600-3BC2-463E-A0FA-17C361F1D905}">
      <dsp:nvSpPr>
        <dsp:cNvPr id="0" name=""/>
        <dsp:cNvSpPr/>
      </dsp:nvSpPr>
      <dsp:spPr>
        <a:xfrm>
          <a:off x="2936614" y="2639111"/>
          <a:ext cx="2669027" cy="160141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500" kern="1200"/>
            <a:t>Perfect Use</a:t>
          </a:r>
          <a:endParaRPr lang="en-US" sz="4500" kern="1200"/>
        </a:p>
      </dsp:txBody>
      <dsp:txXfrm>
        <a:off x="2936614" y="2639111"/>
        <a:ext cx="2669027" cy="160141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0C6EAC-1CA7-4276-94C1-0115211072AB}">
      <dsp:nvSpPr>
        <dsp:cNvPr id="0" name=""/>
        <dsp:cNvSpPr/>
      </dsp:nvSpPr>
      <dsp:spPr>
        <a:xfrm>
          <a:off x="974722" y="543912"/>
          <a:ext cx="1259086" cy="125908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D14152-3469-4FB1-997A-009145BD1219}">
      <dsp:nvSpPr>
        <dsp:cNvPr id="0" name=""/>
        <dsp:cNvSpPr/>
      </dsp:nvSpPr>
      <dsp:spPr>
        <a:xfrm>
          <a:off x="205281" y="2152292"/>
          <a:ext cx="279797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Set a goal to grow the account by 5% above base order value by expanding existing entitlements</a:t>
          </a:r>
          <a:endParaRPr lang="en-US" sz="1600" kern="1200"/>
        </a:p>
      </dsp:txBody>
      <dsp:txXfrm>
        <a:off x="205281" y="2152292"/>
        <a:ext cx="2797970" cy="720000"/>
      </dsp:txXfrm>
    </dsp:sp>
    <dsp:sp modelId="{FAC0FFDD-A3A5-487F-A856-5833F5DD7161}">
      <dsp:nvSpPr>
        <dsp:cNvPr id="0" name=""/>
        <dsp:cNvSpPr/>
      </dsp:nvSpPr>
      <dsp:spPr>
        <a:xfrm>
          <a:off x="4262338" y="543912"/>
          <a:ext cx="1259086" cy="125908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EBD21F-CBFC-4A0F-A6AE-04D2781CA22D}">
      <dsp:nvSpPr>
        <dsp:cNvPr id="0" name=""/>
        <dsp:cNvSpPr/>
      </dsp:nvSpPr>
      <dsp:spPr>
        <a:xfrm>
          <a:off x="3492896" y="2152292"/>
          <a:ext cx="279797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Present a proposal to stakeholders for an early renewal opportunity</a:t>
          </a:r>
          <a:endParaRPr lang="en-US" sz="1600" kern="1200" dirty="0"/>
        </a:p>
      </dsp:txBody>
      <dsp:txXfrm>
        <a:off x="3492896" y="2152292"/>
        <a:ext cx="2797970" cy="720000"/>
      </dsp:txXfrm>
    </dsp:sp>
    <dsp:sp modelId="{23029810-95C1-468D-8C73-BA880942525D}">
      <dsp:nvSpPr>
        <dsp:cNvPr id="0" name=""/>
        <dsp:cNvSpPr/>
      </dsp:nvSpPr>
      <dsp:spPr>
        <a:xfrm>
          <a:off x="7549953" y="543912"/>
          <a:ext cx="1259086" cy="125908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F160B5-6DFE-4029-B350-1FEC6A9C36C4}">
      <dsp:nvSpPr>
        <dsp:cNvPr id="0" name=""/>
        <dsp:cNvSpPr/>
      </dsp:nvSpPr>
      <dsp:spPr>
        <a:xfrm>
          <a:off x="6780511" y="2152292"/>
          <a:ext cx="279797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Prepare a detailed counter offer to the procurement officers contract proposal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6780511" y="2152292"/>
        <a:ext cx="279797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AB494-8F3A-413B-BA2E-E531F75D0938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4938F-2D5A-4265-920D-06F6D997D5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6626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3E75778-8865-451E-A418-58B337FE5B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B3A732-BD30-43B3-B22F-86F941907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5978F0-8D3C-4B12-B071-F1254173E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1600"/>
            <a:ext cx="12192000" cy="411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8C02E4-1C7A-4210-A394-7255E780B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1693334"/>
            <a:ext cx="8821199" cy="347133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en-GB" u="sng" dirty="0"/>
              <a:t>Web Assessment for SAP Cloud Customer Engagement for Partners</a:t>
            </a:r>
            <a:endParaRPr lang="en-US" sz="8000" spc="150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0483A437-D58B-40EB-9238-3CC8A5058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3731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1E89-0010-460A-9257-5F8F186CB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73BE4A3-75A5-4389-B365-2CB76DB457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00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32BCFD-DA79-45BA-816A-EEC62C943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300">
                <a:solidFill>
                  <a:schemeClr val="tx2"/>
                </a:solidFill>
              </a:rPr>
              <a:t>Your customer has shown a steady, ramped consumption of their solution(s) through the first 18 months of a 3 year agreement.  You begin to notice a trend in declining or stagnant consumption of the entitlement. This is an example of what type of adoption?</a:t>
            </a:r>
            <a:br>
              <a:rPr lang="en-GB" sz="1300">
                <a:solidFill>
                  <a:schemeClr val="tx2"/>
                </a:solidFill>
              </a:rPr>
            </a:br>
            <a:endParaRPr lang="fr-FR" sz="13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EAE8B0A-698A-44A6-9A85-D8C64BFA13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499364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11584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C6F0B29-48BB-4E76-B1B8-B859678014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932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3BB61-8E2E-4400-944F-54C51C5AA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100" dirty="0"/>
              <a:t>Which of the following is NOT an example of applying a commercial approach to the CEE job: </a:t>
            </a:r>
            <a:br>
              <a:rPr lang="en-GB" sz="3100" dirty="0"/>
            </a:br>
            <a:endParaRPr lang="fr-FR" sz="3100" dirty="0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3539B6E6-1174-4E62-A62D-BF8AC65973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5223262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6897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3A6B3-C516-4D9A-8CD5-3E7AE715B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Prioritizing your portfolio involves knowing which accounts have the greatest impact on your portfolio, the accounts with the most potential for upsell or cross-sell and the accounts with __________.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1449A-5959-4402-8D28-18B3DB51AE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0000"/>
                </a:highlight>
              </a:rPr>
              <a:t>Greatest risk of non-renewal or complications</a:t>
            </a:r>
          </a:p>
          <a:p>
            <a:r>
              <a:rPr lang="en-GB" dirty="0"/>
              <a:t>Greatest order base value</a:t>
            </a:r>
          </a:p>
          <a:p>
            <a:r>
              <a:rPr lang="en-GB" dirty="0"/>
              <a:t>Opportunities with multiple LOB's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0264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73C2D-A3D9-4959-B491-05C929D19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Of the following, which are the appropriate sources of information about a customer (select all that apply)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814027-5F4D-45D6-A1A8-697F5726A0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Sales Team</a:t>
            </a:r>
          </a:p>
          <a:p>
            <a:r>
              <a:rPr lang="en-GB" dirty="0"/>
              <a:t>Customers annual report</a:t>
            </a:r>
          </a:p>
          <a:p>
            <a:r>
              <a:rPr lang="en-GB" dirty="0"/>
              <a:t>Recognised news outlet</a:t>
            </a:r>
          </a:p>
          <a:p>
            <a:r>
              <a:rPr lang="en-GB" dirty="0">
                <a:highlight>
                  <a:srgbClr val="FF0000"/>
                </a:highlight>
              </a:rPr>
              <a:t>All of the above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9900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5468A-730A-4466-B81F-4E681C78B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Renewal Forecasting should start ____ months before the anniversary renewal date: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B1DA13-9A97-45C6-8C55-CC7E39EFA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12-15</a:t>
            </a:r>
          </a:p>
          <a:p>
            <a:r>
              <a:rPr lang="en-GB" dirty="0">
                <a:highlight>
                  <a:srgbClr val="FF0000"/>
                </a:highlight>
              </a:rPr>
              <a:t>15-24</a:t>
            </a:r>
          </a:p>
          <a:p>
            <a:r>
              <a:rPr lang="en-GB" dirty="0"/>
              <a:t>6-12</a:t>
            </a:r>
          </a:p>
          <a:p>
            <a:r>
              <a:rPr lang="en-GB" dirty="0"/>
              <a:t>9-12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27984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E675-1085-4FF1-9782-6B4EA96B2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dirty="0"/>
              <a:t>The Customer Engagement Executive is responsible for?</a:t>
            </a:r>
            <a:br>
              <a:rPr lang="en-GB" sz="3400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B71E68C-3C7B-415C-A129-AC4B3E8714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3730771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815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AE28E01-7267-48B8-AA5B-D23074E020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583" t="14667" r="9500" b="11704"/>
          <a:stretch/>
        </p:blipFill>
        <p:spPr>
          <a:xfrm>
            <a:off x="1168400" y="1005840"/>
            <a:ext cx="9865360" cy="504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414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31AAC-D2C1-40C7-973B-DC71B7261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dirty="0"/>
              <a:t>Once a customer has signed a contract, the CEE is responsible for the daily management of the cloud customer account</a:t>
            </a:r>
            <a:br>
              <a:rPr lang="en-GB" sz="2500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63F7E36-009D-4CCB-B971-D615FB964D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23543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2134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212BB63-5CD6-47FF-9763-B8FCEB9C7A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96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65A76-4F0C-4174-B13A-4C34B957E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700"/>
              <a:t>The first part of onboarding should be:</a:t>
            </a:r>
            <a:br>
              <a:rPr lang="en-GB" sz="3700"/>
            </a:br>
            <a:endParaRPr lang="fr-FR" sz="37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5AE610F-9AB7-4289-B9C1-F9C8A9CCF3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0029296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35134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35821-4ECD-4C4E-A2F0-7F50BA65A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4BC0EB4-5000-4DE8-87A2-982105B90D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25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17548-434D-4AD6-84EA-67A06526B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800" dirty="0"/>
              <a:t>It is crucial to escalate any issues to the appropriate teams and monitor them until they are resolved</a:t>
            </a:r>
            <a:br>
              <a:rPr lang="en-GB" sz="2800" dirty="0"/>
            </a:br>
            <a:endParaRPr lang="fr-FR" sz="28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1EB9123-20E9-48E1-8FA5-C988D299DE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1519623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67017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74385-9580-4C9C-8E17-E874882F8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dirty="0"/>
              <a:t>A successful adoption means:</a:t>
            </a:r>
            <a:br>
              <a:rPr lang="en-GB" dirty="0"/>
            </a:br>
            <a:endParaRPr lang="fr-FR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5F5E4E7-9353-4863-B8A2-17D4C2FF80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8054353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64457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</Words>
  <Application>Microsoft Office PowerPoint</Application>
  <PresentationFormat>Widescreen</PresentationFormat>
  <Paragraphs>46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Corbel</vt:lpstr>
      <vt:lpstr>Wingdings</vt:lpstr>
      <vt:lpstr>Banded</vt:lpstr>
      <vt:lpstr>Web Assessment for SAP Cloud Customer Engagement for Partners</vt:lpstr>
      <vt:lpstr>The Customer Engagement Executive is responsible for? </vt:lpstr>
      <vt:lpstr>PowerPoint Presentation</vt:lpstr>
      <vt:lpstr>Once a customer has signed a contract, the CEE is responsible for the daily management of the cloud customer account </vt:lpstr>
      <vt:lpstr>PowerPoint Presentation</vt:lpstr>
      <vt:lpstr>The first part of onboarding should be: </vt:lpstr>
      <vt:lpstr>PowerPoint Presentation</vt:lpstr>
      <vt:lpstr>It is crucial to escalate any issues to the appropriate teams and monitor them until they are resolved </vt:lpstr>
      <vt:lpstr>A successful adoption means: </vt:lpstr>
      <vt:lpstr>PowerPoint Presentation</vt:lpstr>
      <vt:lpstr>Your customer has shown a steady, ramped consumption of their solution(s) through the first 18 months of a 3 year agreement.  You begin to notice a trend in declining or stagnant consumption of the entitlement. This is an example of what type of adoption? </vt:lpstr>
      <vt:lpstr>PowerPoint Presentation</vt:lpstr>
      <vt:lpstr>Which of the following is NOT an example of applying a commercial approach to the CEE job:  </vt:lpstr>
      <vt:lpstr>Prioritizing your portfolio involves knowing which accounts have the greatest impact on your portfolio, the accounts with the most potential for upsell or cross-sell and the accounts with __________. </vt:lpstr>
      <vt:lpstr>Of the following, which are the appropriate sources of information about a customer (select all that apply) </vt:lpstr>
      <vt:lpstr>Renewal Forecasting should start ____ months before the anniversary renewal date: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Assessment for SAP Cloud Customer Engagement for Partners</dc:title>
  <dc:creator>quesnot@gmail.com</dc:creator>
  <cp:lastModifiedBy>quesnot@gmail.com</cp:lastModifiedBy>
  <cp:revision>2</cp:revision>
  <dcterms:created xsi:type="dcterms:W3CDTF">2019-09-26T16:39:21Z</dcterms:created>
  <dcterms:modified xsi:type="dcterms:W3CDTF">2019-09-26T16:47:10Z</dcterms:modified>
</cp:coreProperties>
</file>