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72" r:id="rId2"/>
    <p:sldId id="256" r:id="rId3"/>
    <p:sldId id="257" r:id="rId4"/>
    <p:sldId id="258" r:id="rId5"/>
    <p:sldId id="259" r:id="rId6"/>
    <p:sldId id="268" r:id="rId7"/>
    <p:sldId id="267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4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23.svg"/><Relationship Id="rId1" Type="http://schemas.openxmlformats.org/officeDocument/2006/relationships/image" Target="../media/image22.png"/><Relationship Id="rId6" Type="http://schemas.openxmlformats.org/officeDocument/2006/relationships/image" Target="../media/image69.svg"/><Relationship Id="rId5" Type="http://schemas.openxmlformats.org/officeDocument/2006/relationships/image" Target="../media/image68.png"/><Relationship Id="rId4" Type="http://schemas.openxmlformats.org/officeDocument/2006/relationships/image" Target="../media/image67.svg"/></Relationships>
</file>

<file path=ppt/diagrams/_rels/data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sv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12" Type="http://schemas.openxmlformats.org/officeDocument/2006/relationships/image" Target="../media/image81.svg"/><Relationship Id="rId2" Type="http://schemas.openxmlformats.org/officeDocument/2006/relationships/image" Target="../media/image71.svg"/><Relationship Id="rId1" Type="http://schemas.openxmlformats.org/officeDocument/2006/relationships/image" Target="../media/image70.png"/><Relationship Id="rId6" Type="http://schemas.openxmlformats.org/officeDocument/2006/relationships/image" Target="../media/image75.svg"/><Relationship Id="rId11" Type="http://schemas.openxmlformats.org/officeDocument/2006/relationships/image" Target="../media/image80.png"/><Relationship Id="rId5" Type="http://schemas.openxmlformats.org/officeDocument/2006/relationships/image" Target="../media/image74.png"/><Relationship Id="rId10" Type="http://schemas.openxmlformats.org/officeDocument/2006/relationships/image" Target="../media/image79.svg"/><Relationship Id="rId4" Type="http://schemas.openxmlformats.org/officeDocument/2006/relationships/image" Target="../media/image73.svg"/><Relationship Id="rId9" Type="http://schemas.openxmlformats.org/officeDocument/2006/relationships/image" Target="../media/image78.pn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10" Type="http://schemas.openxmlformats.org/officeDocument/2006/relationships/image" Target="../media/image21.svg"/><Relationship Id="rId4" Type="http://schemas.openxmlformats.org/officeDocument/2006/relationships/image" Target="../media/image15.svg"/><Relationship Id="rId9" Type="http://schemas.openxmlformats.org/officeDocument/2006/relationships/image" Target="../media/image20.pn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2" Type="http://schemas.openxmlformats.org/officeDocument/2006/relationships/image" Target="../media/image23.svg"/><Relationship Id="rId1" Type="http://schemas.openxmlformats.org/officeDocument/2006/relationships/image" Target="../media/image2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25.sv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3.svg"/><Relationship Id="rId1" Type="http://schemas.openxmlformats.org/officeDocument/2006/relationships/image" Target="../media/image22.png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svg"/><Relationship Id="rId1" Type="http://schemas.openxmlformats.org/officeDocument/2006/relationships/image" Target="../media/image36.png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diagrams/_rels/data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svg"/><Relationship Id="rId1" Type="http://schemas.openxmlformats.org/officeDocument/2006/relationships/image" Target="../media/image42.png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10" Type="http://schemas.openxmlformats.org/officeDocument/2006/relationships/image" Target="../media/image51.svg"/><Relationship Id="rId4" Type="http://schemas.openxmlformats.org/officeDocument/2006/relationships/image" Target="../media/image45.svg"/><Relationship Id="rId9" Type="http://schemas.openxmlformats.org/officeDocument/2006/relationships/image" Target="../media/image50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37.svg"/><Relationship Id="rId1" Type="http://schemas.openxmlformats.org/officeDocument/2006/relationships/image" Target="../media/image36.png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53.svg"/></Relationships>
</file>

<file path=ppt/diagrams/_rels/data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sv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svg"/><Relationship Id="rId1" Type="http://schemas.openxmlformats.org/officeDocument/2006/relationships/image" Target="../media/image54.png"/><Relationship Id="rId6" Type="http://schemas.openxmlformats.org/officeDocument/2006/relationships/image" Target="../media/image59.svg"/><Relationship Id="rId5" Type="http://schemas.openxmlformats.org/officeDocument/2006/relationships/image" Target="../media/image58.png"/><Relationship Id="rId4" Type="http://schemas.openxmlformats.org/officeDocument/2006/relationships/image" Target="../media/image57.sv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63.svg"/><Relationship Id="rId1" Type="http://schemas.openxmlformats.org/officeDocument/2006/relationships/image" Target="../media/image62.png"/><Relationship Id="rId6" Type="http://schemas.openxmlformats.org/officeDocument/2006/relationships/image" Target="../media/image65.svg"/><Relationship Id="rId5" Type="http://schemas.openxmlformats.org/officeDocument/2006/relationships/image" Target="../media/image64.png"/><Relationship Id="rId4" Type="http://schemas.openxmlformats.org/officeDocument/2006/relationships/image" Target="../media/image45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23.svg"/><Relationship Id="rId1" Type="http://schemas.openxmlformats.org/officeDocument/2006/relationships/image" Target="../media/image22.png"/><Relationship Id="rId6" Type="http://schemas.openxmlformats.org/officeDocument/2006/relationships/image" Target="../media/image69.svg"/><Relationship Id="rId5" Type="http://schemas.openxmlformats.org/officeDocument/2006/relationships/image" Target="../media/image68.png"/><Relationship Id="rId4" Type="http://schemas.openxmlformats.org/officeDocument/2006/relationships/image" Target="../media/image67.svg"/></Relationships>
</file>

<file path=ppt/diagrams/_rels/drawing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sv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12" Type="http://schemas.openxmlformats.org/officeDocument/2006/relationships/image" Target="../media/image81.svg"/><Relationship Id="rId2" Type="http://schemas.openxmlformats.org/officeDocument/2006/relationships/image" Target="../media/image71.svg"/><Relationship Id="rId1" Type="http://schemas.openxmlformats.org/officeDocument/2006/relationships/image" Target="../media/image70.png"/><Relationship Id="rId6" Type="http://schemas.openxmlformats.org/officeDocument/2006/relationships/image" Target="../media/image75.svg"/><Relationship Id="rId11" Type="http://schemas.openxmlformats.org/officeDocument/2006/relationships/image" Target="../media/image80.png"/><Relationship Id="rId5" Type="http://schemas.openxmlformats.org/officeDocument/2006/relationships/image" Target="../media/image74.png"/><Relationship Id="rId10" Type="http://schemas.openxmlformats.org/officeDocument/2006/relationships/image" Target="../media/image79.svg"/><Relationship Id="rId4" Type="http://schemas.openxmlformats.org/officeDocument/2006/relationships/image" Target="../media/image73.svg"/><Relationship Id="rId9" Type="http://schemas.openxmlformats.org/officeDocument/2006/relationships/image" Target="../media/image78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10" Type="http://schemas.openxmlformats.org/officeDocument/2006/relationships/image" Target="../media/image21.svg"/><Relationship Id="rId4" Type="http://schemas.openxmlformats.org/officeDocument/2006/relationships/image" Target="../media/image15.svg"/><Relationship Id="rId9" Type="http://schemas.openxmlformats.org/officeDocument/2006/relationships/image" Target="../media/image20.pn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2" Type="http://schemas.openxmlformats.org/officeDocument/2006/relationships/image" Target="../media/image23.svg"/><Relationship Id="rId1" Type="http://schemas.openxmlformats.org/officeDocument/2006/relationships/image" Target="../media/image2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25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3.svg"/><Relationship Id="rId1" Type="http://schemas.openxmlformats.org/officeDocument/2006/relationships/image" Target="../media/image22.png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svg"/><Relationship Id="rId1" Type="http://schemas.openxmlformats.org/officeDocument/2006/relationships/image" Target="../media/image36.png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diagrams/_rels/drawing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svg"/><Relationship Id="rId1" Type="http://schemas.openxmlformats.org/officeDocument/2006/relationships/image" Target="../media/image42.png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10" Type="http://schemas.openxmlformats.org/officeDocument/2006/relationships/image" Target="../media/image51.svg"/><Relationship Id="rId4" Type="http://schemas.openxmlformats.org/officeDocument/2006/relationships/image" Target="../media/image45.svg"/><Relationship Id="rId9" Type="http://schemas.openxmlformats.org/officeDocument/2006/relationships/image" Target="../media/image50.pn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37.svg"/><Relationship Id="rId1" Type="http://schemas.openxmlformats.org/officeDocument/2006/relationships/image" Target="../media/image36.png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53.svg"/></Relationships>
</file>

<file path=ppt/diagrams/_rels/drawing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sv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svg"/><Relationship Id="rId1" Type="http://schemas.openxmlformats.org/officeDocument/2006/relationships/image" Target="../media/image54.png"/><Relationship Id="rId6" Type="http://schemas.openxmlformats.org/officeDocument/2006/relationships/image" Target="../media/image59.svg"/><Relationship Id="rId5" Type="http://schemas.openxmlformats.org/officeDocument/2006/relationships/image" Target="../media/image58.png"/><Relationship Id="rId4" Type="http://schemas.openxmlformats.org/officeDocument/2006/relationships/image" Target="../media/image57.sv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63.svg"/><Relationship Id="rId1" Type="http://schemas.openxmlformats.org/officeDocument/2006/relationships/image" Target="../media/image62.png"/><Relationship Id="rId6" Type="http://schemas.openxmlformats.org/officeDocument/2006/relationships/image" Target="../media/image65.svg"/><Relationship Id="rId5" Type="http://schemas.openxmlformats.org/officeDocument/2006/relationships/image" Target="../media/image64.png"/><Relationship Id="rId4" Type="http://schemas.openxmlformats.org/officeDocument/2006/relationships/image" Target="../media/image4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EEC660-ACFC-4C3F-ABA1-2BDA368CAEEB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9EAAC5D9-06DC-4509-AE28-584259A18C36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Integrate S/4HANA with other solutions</a:t>
          </a:r>
          <a:endParaRPr lang="en-US"/>
        </a:p>
      </dgm:t>
    </dgm:pt>
    <dgm:pt modelId="{CDB05DC9-5A04-4731-8068-4C5272770516}" type="parTrans" cxnId="{815721F5-C812-411E-B665-5BE9A6CA4332}">
      <dgm:prSet/>
      <dgm:spPr/>
      <dgm:t>
        <a:bodyPr/>
        <a:lstStyle/>
        <a:p>
          <a:endParaRPr lang="en-US"/>
        </a:p>
      </dgm:t>
    </dgm:pt>
    <dgm:pt modelId="{87834441-AA52-459D-AE97-22FCF928D977}" type="sibTrans" cxnId="{815721F5-C812-411E-B665-5BE9A6CA4332}">
      <dgm:prSet/>
      <dgm:spPr/>
      <dgm:t>
        <a:bodyPr/>
        <a:lstStyle/>
        <a:p>
          <a:endParaRPr lang="en-US"/>
        </a:p>
      </dgm:t>
    </dgm:pt>
    <dgm:pt modelId="{A5ECC1B1-6667-4D3F-8A9B-A5D8D4757854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Move S/4HANA applications to the cloud</a:t>
          </a:r>
          <a:endParaRPr lang="en-US"/>
        </a:p>
      </dgm:t>
    </dgm:pt>
    <dgm:pt modelId="{06432CFD-D097-4861-A79C-F64DC4A55D47}" type="parTrans" cxnId="{3CE46DA9-88DA-4ED0-BD15-4D5DE5CF407E}">
      <dgm:prSet/>
      <dgm:spPr/>
      <dgm:t>
        <a:bodyPr/>
        <a:lstStyle/>
        <a:p>
          <a:endParaRPr lang="en-US"/>
        </a:p>
      </dgm:t>
    </dgm:pt>
    <dgm:pt modelId="{A05C870F-1C04-4409-9E9D-91DFB10EAE2B}" type="sibTrans" cxnId="{3CE46DA9-88DA-4ED0-BD15-4D5DE5CF407E}">
      <dgm:prSet/>
      <dgm:spPr/>
      <dgm:t>
        <a:bodyPr/>
        <a:lstStyle/>
        <a:p>
          <a:endParaRPr lang="en-US"/>
        </a:p>
      </dgm:t>
    </dgm:pt>
    <dgm:pt modelId="{839E7403-69D8-4991-AB94-101F3A2D7617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Develop custom applications on the top of SAP S/4HANA</a:t>
          </a:r>
          <a:endParaRPr lang="en-US"/>
        </a:p>
      </dgm:t>
    </dgm:pt>
    <dgm:pt modelId="{A4EB54E7-31B9-4BE7-B2B4-3C96DEB2A13A}" type="parTrans" cxnId="{50261AC0-02E8-4790-91FC-8ECF51FB63BE}">
      <dgm:prSet/>
      <dgm:spPr/>
      <dgm:t>
        <a:bodyPr/>
        <a:lstStyle/>
        <a:p>
          <a:endParaRPr lang="en-US"/>
        </a:p>
      </dgm:t>
    </dgm:pt>
    <dgm:pt modelId="{152F0294-848A-4C47-A2C9-BFFA943662FB}" type="sibTrans" cxnId="{50261AC0-02E8-4790-91FC-8ECF51FB63BE}">
      <dgm:prSet/>
      <dgm:spPr/>
      <dgm:t>
        <a:bodyPr/>
        <a:lstStyle/>
        <a:p>
          <a:endParaRPr lang="en-US"/>
        </a:p>
      </dgm:t>
    </dgm:pt>
    <dgm:pt modelId="{12CCA64C-B58D-42DE-9E30-06638E0A569D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Buy additional licenses for SAP S/4HANA</a:t>
          </a:r>
          <a:endParaRPr lang="en-US"/>
        </a:p>
      </dgm:t>
    </dgm:pt>
    <dgm:pt modelId="{8E8B4E05-97DC-4854-8D8F-A8C2394CCDCB}" type="parTrans" cxnId="{C651D546-6409-4D71-BB42-979783E1B4F8}">
      <dgm:prSet/>
      <dgm:spPr/>
      <dgm:t>
        <a:bodyPr/>
        <a:lstStyle/>
        <a:p>
          <a:endParaRPr lang="en-US"/>
        </a:p>
      </dgm:t>
    </dgm:pt>
    <dgm:pt modelId="{055599FF-2A58-4E91-9F80-1AADEACDC6BD}" type="sibTrans" cxnId="{C651D546-6409-4D71-BB42-979783E1B4F8}">
      <dgm:prSet/>
      <dgm:spPr/>
      <dgm:t>
        <a:bodyPr/>
        <a:lstStyle/>
        <a:p>
          <a:endParaRPr lang="en-US"/>
        </a:p>
      </dgm:t>
    </dgm:pt>
    <dgm:pt modelId="{A385455F-8503-4249-AAD3-A7E6A694AE27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Change the business logic of S/4HANA Applications</a:t>
          </a:r>
          <a:endParaRPr lang="en-US"/>
        </a:p>
      </dgm:t>
    </dgm:pt>
    <dgm:pt modelId="{F3B9A4D9-5A85-458B-AB15-4738F7A48324}" type="parTrans" cxnId="{B1468CB3-4E55-44A7-BB91-55203D21AB78}">
      <dgm:prSet/>
      <dgm:spPr/>
      <dgm:t>
        <a:bodyPr/>
        <a:lstStyle/>
        <a:p>
          <a:endParaRPr lang="en-US"/>
        </a:p>
      </dgm:t>
    </dgm:pt>
    <dgm:pt modelId="{E51CABF8-A89D-42F6-A134-92F7A206EFF5}" type="sibTrans" cxnId="{B1468CB3-4E55-44A7-BB91-55203D21AB78}">
      <dgm:prSet/>
      <dgm:spPr/>
      <dgm:t>
        <a:bodyPr/>
        <a:lstStyle/>
        <a:p>
          <a:endParaRPr lang="en-US"/>
        </a:p>
      </dgm:t>
    </dgm:pt>
    <dgm:pt modelId="{5C104497-9C43-48A5-8CA4-D5CF1DFACCF7}" type="pres">
      <dgm:prSet presAssocID="{A3EEC660-ACFC-4C3F-ABA1-2BDA368CAEEB}" presName="root" presStyleCnt="0">
        <dgm:presLayoutVars>
          <dgm:dir/>
          <dgm:resizeHandles val="exact"/>
        </dgm:presLayoutVars>
      </dgm:prSet>
      <dgm:spPr/>
    </dgm:pt>
    <dgm:pt modelId="{97129C10-592B-48B3-BD8A-0B2FEACF282B}" type="pres">
      <dgm:prSet presAssocID="{9EAAC5D9-06DC-4509-AE28-584259A18C36}" presName="compNode" presStyleCnt="0"/>
      <dgm:spPr/>
    </dgm:pt>
    <dgm:pt modelId="{D306FCED-47CF-4782-B22F-D52483B62682}" type="pres">
      <dgm:prSet presAssocID="{9EAAC5D9-06DC-4509-AE28-584259A18C36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lectrician"/>
        </a:ext>
      </dgm:extLst>
    </dgm:pt>
    <dgm:pt modelId="{4A63CDDE-09C8-4536-858A-81E7EE180668}" type="pres">
      <dgm:prSet presAssocID="{9EAAC5D9-06DC-4509-AE28-584259A18C36}" presName="spaceRect" presStyleCnt="0"/>
      <dgm:spPr/>
    </dgm:pt>
    <dgm:pt modelId="{E93BC867-1DDD-4394-97AA-02B1548A07BC}" type="pres">
      <dgm:prSet presAssocID="{9EAAC5D9-06DC-4509-AE28-584259A18C36}" presName="textRect" presStyleLbl="revTx" presStyleIdx="0" presStyleCnt="5">
        <dgm:presLayoutVars>
          <dgm:chMax val="1"/>
          <dgm:chPref val="1"/>
        </dgm:presLayoutVars>
      </dgm:prSet>
      <dgm:spPr/>
    </dgm:pt>
    <dgm:pt modelId="{4C2C77C4-FA2B-4945-AC20-4F4785FC73D2}" type="pres">
      <dgm:prSet presAssocID="{87834441-AA52-459D-AE97-22FCF928D977}" presName="sibTrans" presStyleCnt="0"/>
      <dgm:spPr/>
    </dgm:pt>
    <dgm:pt modelId="{5E0298DF-EF72-4D03-9F21-AC66903ABCE9}" type="pres">
      <dgm:prSet presAssocID="{A5ECC1B1-6667-4D3F-8A9B-A5D8D4757854}" presName="compNode" presStyleCnt="0"/>
      <dgm:spPr/>
    </dgm:pt>
    <dgm:pt modelId="{51BEA145-0526-4919-AD9A-7A18A6994BB7}" type="pres">
      <dgm:prSet presAssocID="{A5ECC1B1-6667-4D3F-8A9B-A5D8D4757854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yncing Cloud"/>
        </a:ext>
      </dgm:extLst>
    </dgm:pt>
    <dgm:pt modelId="{F5B494E1-47F5-4858-A670-F2EB3D7DF668}" type="pres">
      <dgm:prSet presAssocID="{A5ECC1B1-6667-4D3F-8A9B-A5D8D4757854}" presName="spaceRect" presStyleCnt="0"/>
      <dgm:spPr/>
    </dgm:pt>
    <dgm:pt modelId="{BE2F7884-83A6-4668-B71F-1029362EFCAA}" type="pres">
      <dgm:prSet presAssocID="{A5ECC1B1-6667-4D3F-8A9B-A5D8D4757854}" presName="textRect" presStyleLbl="revTx" presStyleIdx="1" presStyleCnt="5">
        <dgm:presLayoutVars>
          <dgm:chMax val="1"/>
          <dgm:chPref val="1"/>
        </dgm:presLayoutVars>
      </dgm:prSet>
      <dgm:spPr/>
    </dgm:pt>
    <dgm:pt modelId="{F9153D4D-442B-48E7-815F-428FFF9B8496}" type="pres">
      <dgm:prSet presAssocID="{A05C870F-1C04-4409-9E9D-91DFB10EAE2B}" presName="sibTrans" presStyleCnt="0"/>
      <dgm:spPr/>
    </dgm:pt>
    <dgm:pt modelId="{7DF7192B-A8FD-4F8F-98A1-2D47B675A268}" type="pres">
      <dgm:prSet presAssocID="{839E7403-69D8-4991-AB94-101F3A2D7617}" presName="compNode" presStyleCnt="0"/>
      <dgm:spPr/>
    </dgm:pt>
    <dgm:pt modelId="{67617884-302C-44F0-AC0D-C50776046CF2}" type="pres">
      <dgm:prSet presAssocID="{839E7403-69D8-4991-AB94-101F3A2D7617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13DA0DF7-9B59-46B5-A876-B80A9C068D67}" type="pres">
      <dgm:prSet presAssocID="{839E7403-69D8-4991-AB94-101F3A2D7617}" presName="spaceRect" presStyleCnt="0"/>
      <dgm:spPr/>
    </dgm:pt>
    <dgm:pt modelId="{0FB3D628-56A3-44BF-8EDD-F9C0FA997075}" type="pres">
      <dgm:prSet presAssocID="{839E7403-69D8-4991-AB94-101F3A2D7617}" presName="textRect" presStyleLbl="revTx" presStyleIdx="2" presStyleCnt="5">
        <dgm:presLayoutVars>
          <dgm:chMax val="1"/>
          <dgm:chPref val="1"/>
        </dgm:presLayoutVars>
      </dgm:prSet>
      <dgm:spPr/>
    </dgm:pt>
    <dgm:pt modelId="{D14EF1D0-B85B-4CD3-A151-5B8E80A23383}" type="pres">
      <dgm:prSet presAssocID="{152F0294-848A-4C47-A2C9-BFFA943662FB}" presName="sibTrans" presStyleCnt="0"/>
      <dgm:spPr/>
    </dgm:pt>
    <dgm:pt modelId="{729077BC-8753-4AE6-A3DA-1ECF815CA38C}" type="pres">
      <dgm:prSet presAssocID="{12CCA64C-B58D-42DE-9E30-06638E0A569D}" presName="compNode" presStyleCnt="0"/>
      <dgm:spPr/>
    </dgm:pt>
    <dgm:pt modelId="{67CB9CB4-E355-4E52-A45B-0B12DA2E39A9}" type="pres">
      <dgm:prSet presAssocID="{12CCA64C-B58D-42DE-9E30-06638E0A569D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53AB757C-17B7-4090-A1B3-3705BE32679E}" type="pres">
      <dgm:prSet presAssocID="{12CCA64C-B58D-42DE-9E30-06638E0A569D}" presName="spaceRect" presStyleCnt="0"/>
      <dgm:spPr/>
    </dgm:pt>
    <dgm:pt modelId="{13814482-01BE-4505-8DD4-D64B35B9F5BF}" type="pres">
      <dgm:prSet presAssocID="{12CCA64C-B58D-42DE-9E30-06638E0A569D}" presName="textRect" presStyleLbl="revTx" presStyleIdx="3" presStyleCnt="5">
        <dgm:presLayoutVars>
          <dgm:chMax val="1"/>
          <dgm:chPref val="1"/>
        </dgm:presLayoutVars>
      </dgm:prSet>
      <dgm:spPr/>
    </dgm:pt>
    <dgm:pt modelId="{86312A85-2C00-48A2-981D-7B4B31B2C541}" type="pres">
      <dgm:prSet presAssocID="{055599FF-2A58-4E91-9F80-1AADEACDC6BD}" presName="sibTrans" presStyleCnt="0"/>
      <dgm:spPr/>
    </dgm:pt>
    <dgm:pt modelId="{EF352D30-E607-4B79-A88F-4578BA078141}" type="pres">
      <dgm:prSet presAssocID="{A385455F-8503-4249-AAD3-A7E6A694AE27}" presName="compNode" presStyleCnt="0"/>
      <dgm:spPr/>
    </dgm:pt>
    <dgm:pt modelId="{08DC9016-EE06-4393-891D-02C9FE29469E}" type="pres">
      <dgm:prSet presAssocID="{A385455F-8503-4249-AAD3-A7E6A694AE27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ingle gear"/>
        </a:ext>
      </dgm:extLst>
    </dgm:pt>
    <dgm:pt modelId="{E95152E9-EC28-44D0-B93D-9F002DB586DE}" type="pres">
      <dgm:prSet presAssocID="{A385455F-8503-4249-AAD3-A7E6A694AE27}" presName="spaceRect" presStyleCnt="0"/>
      <dgm:spPr/>
    </dgm:pt>
    <dgm:pt modelId="{6E8433FB-ADBF-466F-96C4-C0AC48321536}" type="pres">
      <dgm:prSet presAssocID="{A385455F-8503-4249-AAD3-A7E6A694AE27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670E3806-E0EB-4DA2-ACFC-B292F9FFB84D}" type="presOf" srcId="{A3EEC660-ACFC-4C3F-ABA1-2BDA368CAEEB}" destId="{5C104497-9C43-48A5-8CA4-D5CF1DFACCF7}" srcOrd="0" destOrd="0" presId="urn:microsoft.com/office/officeart/2018/2/layout/IconLabelList"/>
    <dgm:cxn modelId="{C00FA314-97FF-4A8B-B3D5-7B6DFFEB87AF}" type="presOf" srcId="{9EAAC5D9-06DC-4509-AE28-584259A18C36}" destId="{E93BC867-1DDD-4394-97AA-02B1548A07BC}" srcOrd="0" destOrd="0" presId="urn:microsoft.com/office/officeart/2018/2/layout/IconLabelList"/>
    <dgm:cxn modelId="{2CF6D82A-3180-4F8A-9F5C-5A4DEBFAD167}" type="presOf" srcId="{A5ECC1B1-6667-4D3F-8A9B-A5D8D4757854}" destId="{BE2F7884-83A6-4668-B71F-1029362EFCAA}" srcOrd="0" destOrd="0" presId="urn:microsoft.com/office/officeart/2018/2/layout/IconLabelList"/>
    <dgm:cxn modelId="{AE54802E-C661-46BE-B067-32F672433A8B}" type="presOf" srcId="{A385455F-8503-4249-AAD3-A7E6A694AE27}" destId="{6E8433FB-ADBF-466F-96C4-C0AC48321536}" srcOrd="0" destOrd="0" presId="urn:microsoft.com/office/officeart/2018/2/layout/IconLabelList"/>
    <dgm:cxn modelId="{6153EC64-68E7-4531-90F5-277E7877394B}" type="presOf" srcId="{839E7403-69D8-4991-AB94-101F3A2D7617}" destId="{0FB3D628-56A3-44BF-8EDD-F9C0FA997075}" srcOrd="0" destOrd="0" presId="urn:microsoft.com/office/officeart/2018/2/layout/IconLabelList"/>
    <dgm:cxn modelId="{C651D546-6409-4D71-BB42-979783E1B4F8}" srcId="{A3EEC660-ACFC-4C3F-ABA1-2BDA368CAEEB}" destId="{12CCA64C-B58D-42DE-9E30-06638E0A569D}" srcOrd="3" destOrd="0" parTransId="{8E8B4E05-97DC-4854-8D8F-A8C2394CCDCB}" sibTransId="{055599FF-2A58-4E91-9F80-1AADEACDC6BD}"/>
    <dgm:cxn modelId="{3CE46DA9-88DA-4ED0-BD15-4D5DE5CF407E}" srcId="{A3EEC660-ACFC-4C3F-ABA1-2BDA368CAEEB}" destId="{A5ECC1B1-6667-4D3F-8A9B-A5D8D4757854}" srcOrd="1" destOrd="0" parTransId="{06432CFD-D097-4861-A79C-F64DC4A55D47}" sibTransId="{A05C870F-1C04-4409-9E9D-91DFB10EAE2B}"/>
    <dgm:cxn modelId="{B1468CB3-4E55-44A7-BB91-55203D21AB78}" srcId="{A3EEC660-ACFC-4C3F-ABA1-2BDA368CAEEB}" destId="{A385455F-8503-4249-AAD3-A7E6A694AE27}" srcOrd="4" destOrd="0" parTransId="{F3B9A4D9-5A85-458B-AB15-4738F7A48324}" sibTransId="{E51CABF8-A89D-42F6-A134-92F7A206EFF5}"/>
    <dgm:cxn modelId="{558872BC-5373-4346-AF3D-E1C9B6443F08}" type="presOf" srcId="{12CCA64C-B58D-42DE-9E30-06638E0A569D}" destId="{13814482-01BE-4505-8DD4-D64B35B9F5BF}" srcOrd="0" destOrd="0" presId="urn:microsoft.com/office/officeart/2018/2/layout/IconLabelList"/>
    <dgm:cxn modelId="{50261AC0-02E8-4790-91FC-8ECF51FB63BE}" srcId="{A3EEC660-ACFC-4C3F-ABA1-2BDA368CAEEB}" destId="{839E7403-69D8-4991-AB94-101F3A2D7617}" srcOrd="2" destOrd="0" parTransId="{A4EB54E7-31B9-4BE7-B2B4-3C96DEB2A13A}" sibTransId="{152F0294-848A-4C47-A2C9-BFFA943662FB}"/>
    <dgm:cxn modelId="{815721F5-C812-411E-B665-5BE9A6CA4332}" srcId="{A3EEC660-ACFC-4C3F-ABA1-2BDA368CAEEB}" destId="{9EAAC5D9-06DC-4509-AE28-584259A18C36}" srcOrd="0" destOrd="0" parTransId="{CDB05DC9-5A04-4731-8068-4C5272770516}" sibTransId="{87834441-AA52-459D-AE97-22FCF928D977}"/>
    <dgm:cxn modelId="{104E2794-EECA-49E0-B9BA-F07487ED9B1B}" type="presParOf" srcId="{5C104497-9C43-48A5-8CA4-D5CF1DFACCF7}" destId="{97129C10-592B-48B3-BD8A-0B2FEACF282B}" srcOrd="0" destOrd="0" presId="urn:microsoft.com/office/officeart/2018/2/layout/IconLabelList"/>
    <dgm:cxn modelId="{005AD56B-78D4-4A45-9295-6CD1053544D1}" type="presParOf" srcId="{97129C10-592B-48B3-BD8A-0B2FEACF282B}" destId="{D306FCED-47CF-4782-B22F-D52483B62682}" srcOrd="0" destOrd="0" presId="urn:microsoft.com/office/officeart/2018/2/layout/IconLabelList"/>
    <dgm:cxn modelId="{95B0862A-5E73-4253-A3F1-5573A3610C6A}" type="presParOf" srcId="{97129C10-592B-48B3-BD8A-0B2FEACF282B}" destId="{4A63CDDE-09C8-4536-858A-81E7EE180668}" srcOrd="1" destOrd="0" presId="urn:microsoft.com/office/officeart/2018/2/layout/IconLabelList"/>
    <dgm:cxn modelId="{FF273AED-F481-45CB-9FAE-CDA9E41D9000}" type="presParOf" srcId="{97129C10-592B-48B3-BD8A-0B2FEACF282B}" destId="{E93BC867-1DDD-4394-97AA-02B1548A07BC}" srcOrd="2" destOrd="0" presId="urn:microsoft.com/office/officeart/2018/2/layout/IconLabelList"/>
    <dgm:cxn modelId="{6FFB6E15-7BDF-41FB-95B9-9BE594176523}" type="presParOf" srcId="{5C104497-9C43-48A5-8CA4-D5CF1DFACCF7}" destId="{4C2C77C4-FA2B-4945-AC20-4F4785FC73D2}" srcOrd="1" destOrd="0" presId="urn:microsoft.com/office/officeart/2018/2/layout/IconLabelList"/>
    <dgm:cxn modelId="{209275BE-03ED-4FBF-9165-7EB6D76F60C5}" type="presParOf" srcId="{5C104497-9C43-48A5-8CA4-D5CF1DFACCF7}" destId="{5E0298DF-EF72-4D03-9F21-AC66903ABCE9}" srcOrd="2" destOrd="0" presId="urn:microsoft.com/office/officeart/2018/2/layout/IconLabelList"/>
    <dgm:cxn modelId="{806D0EBF-3F24-4103-9A67-911C98352A06}" type="presParOf" srcId="{5E0298DF-EF72-4D03-9F21-AC66903ABCE9}" destId="{51BEA145-0526-4919-AD9A-7A18A6994BB7}" srcOrd="0" destOrd="0" presId="urn:microsoft.com/office/officeart/2018/2/layout/IconLabelList"/>
    <dgm:cxn modelId="{521F78E2-C10A-4BE3-9FD2-02D8EB137A20}" type="presParOf" srcId="{5E0298DF-EF72-4D03-9F21-AC66903ABCE9}" destId="{F5B494E1-47F5-4858-A670-F2EB3D7DF668}" srcOrd="1" destOrd="0" presId="urn:microsoft.com/office/officeart/2018/2/layout/IconLabelList"/>
    <dgm:cxn modelId="{6B9F82A5-E155-4559-8053-00A34ECA75D7}" type="presParOf" srcId="{5E0298DF-EF72-4D03-9F21-AC66903ABCE9}" destId="{BE2F7884-83A6-4668-B71F-1029362EFCAA}" srcOrd="2" destOrd="0" presId="urn:microsoft.com/office/officeart/2018/2/layout/IconLabelList"/>
    <dgm:cxn modelId="{8D363171-F922-4C20-ADBA-63658F8D7CF6}" type="presParOf" srcId="{5C104497-9C43-48A5-8CA4-D5CF1DFACCF7}" destId="{F9153D4D-442B-48E7-815F-428FFF9B8496}" srcOrd="3" destOrd="0" presId="urn:microsoft.com/office/officeart/2018/2/layout/IconLabelList"/>
    <dgm:cxn modelId="{91D72168-31FC-405A-8BF4-0BA05349639D}" type="presParOf" srcId="{5C104497-9C43-48A5-8CA4-D5CF1DFACCF7}" destId="{7DF7192B-A8FD-4F8F-98A1-2D47B675A268}" srcOrd="4" destOrd="0" presId="urn:microsoft.com/office/officeart/2018/2/layout/IconLabelList"/>
    <dgm:cxn modelId="{791B3741-9F67-45C4-ADE7-A9FC8147E358}" type="presParOf" srcId="{7DF7192B-A8FD-4F8F-98A1-2D47B675A268}" destId="{67617884-302C-44F0-AC0D-C50776046CF2}" srcOrd="0" destOrd="0" presId="urn:microsoft.com/office/officeart/2018/2/layout/IconLabelList"/>
    <dgm:cxn modelId="{366F30AA-FBE1-4C32-971D-20497D046517}" type="presParOf" srcId="{7DF7192B-A8FD-4F8F-98A1-2D47B675A268}" destId="{13DA0DF7-9B59-46B5-A876-B80A9C068D67}" srcOrd="1" destOrd="0" presId="urn:microsoft.com/office/officeart/2018/2/layout/IconLabelList"/>
    <dgm:cxn modelId="{2FBD4D7D-41E7-493F-B455-E7498E17B356}" type="presParOf" srcId="{7DF7192B-A8FD-4F8F-98A1-2D47B675A268}" destId="{0FB3D628-56A3-44BF-8EDD-F9C0FA997075}" srcOrd="2" destOrd="0" presId="urn:microsoft.com/office/officeart/2018/2/layout/IconLabelList"/>
    <dgm:cxn modelId="{A248317B-89A3-4898-9F69-8881ECBD92DC}" type="presParOf" srcId="{5C104497-9C43-48A5-8CA4-D5CF1DFACCF7}" destId="{D14EF1D0-B85B-4CD3-A151-5B8E80A23383}" srcOrd="5" destOrd="0" presId="urn:microsoft.com/office/officeart/2018/2/layout/IconLabelList"/>
    <dgm:cxn modelId="{9E793F14-6D0C-4A0A-9350-F9D2A9EA6C0A}" type="presParOf" srcId="{5C104497-9C43-48A5-8CA4-D5CF1DFACCF7}" destId="{729077BC-8753-4AE6-A3DA-1ECF815CA38C}" srcOrd="6" destOrd="0" presId="urn:microsoft.com/office/officeart/2018/2/layout/IconLabelList"/>
    <dgm:cxn modelId="{571A4647-9CF7-4E01-8D09-FDEFB8BB180E}" type="presParOf" srcId="{729077BC-8753-4AE6-A3DA-1ECF815CA38C}" destId="{67CB9CB4-E355-4E52-A45B-0B12DA2E39A9}" srcOrd="0" destOrd="0" presId="urn:microsoft.com/office/officeart/2018/2/layout/IconLabelList"/>
    <dgm:cxn modelId="{E2C6D1AA-A8D8-4B1C-BA30-1C867D0E3023}" type="presParOf" srcId="{729077BC-8753-4AE6-A3DA-1ECF815CA38C}" destId="{53AB757C-17B7-4090-A1B3-3705BE32679E}" srcOrd="1" destOrd="0" presId="urn:microsoft.com/office/officeart/2018/2/layout/IconLabelList"/>
    <dgm:cxn modelId="{50D6D510-A866-4292-B6D6-5C7B0F1C68A9}" type="presParOf" srcId="{729077BC-8753-4AE6-A3DA-1ECF815CA38C}" destId="{13814482-01BE-4505-8DD4-D64B35B9F5BF}" srcOrd="2" destOrd="0" presId="urn:microsoft.com/office/officeart/2018/2/layout/IconLabelList"/>
    <dgm:cxn modelId="{F1F03721-EF6B-4B79-AADA-C83D30CC2AB8}" type="presParOf" srcId="{5C104497-9C43-48A5-8CA4-D5CF1DFACCF7}" destId="{86312A85-2C00-48A2-981D-7B4B31B2C541}" srcOrd="7" destOrd="0" presId="urn:microsoft.com/office/officeart/2018/2/layout/IconLabelList"/>
    <dgm:cxn modelId="{A6A580A0-A130-4019-845D-B684371CA103}" type="presParOf" srcId="{5C104497-9C43-48A5-8CA4-D5CF1DFACCF7}" destId="{EF352D30-E607-4B79-A88F-4578BA078141}" srcOrd="8" destOrd="0" presId="urn:microsoft.com/office/officeart/2018/2/layout/IconLabelList"/>
    <dgm:cxn modelId="{30A89713-A043-46D5-9BE9-4844FDE4F6F3}" type="presParOf" srcId="{EF352D30-E607-4B79-A88F-4578BA078141}" destId="{08DC9016-EE06-4393-891D-02C9FE29469E}" srcOrd="0" destOrd="0" presId="urn:microsoft.com/office/officeart/2018/2/layout/IconLabelList"/>
    <dgm:cxn modelId="{515BC904-9916-49BB-B0A8-6002D124EFA8}" type="presParOf" srcId="{EF352D30-E607-4B79-A88F-4578BA078141}" destId="{E95152E9-EC28-44D0-B93D-9F002DB586DE}" srcOrd="1" destOrd="0" presId="urn:microsoft.com/office/officeart/2018/2/layout/IconLabelList"/>
    <dgm:cxn modelId="{CD7C454F-089A-49D1-B291-C7C600B8A6AE}" type="presParOf" srcId="{EF352D30-E607-4B79-A88F-4578BA078141}" destId="{6E8433FB-ADBF-466F-96C4-C0AC48321536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E559B2A-39F9-4754-9AD4-FCA17D5AC94B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CB24DD19-F220-487A-ADC0-2EABA22B4A5D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dirty="0">
              <a:highlight>
                <a:srgbClr val="FF0000"/>
              </a:highlight>
            </a:rPr>
            <a:t>Start with strategic reasons providing typical transformation scenarios based on customer´s industry</a:t>
          </a:r>
          <a:endParaRPr lang="en-US" dirty="0">
            <a:highlight>
              <a:srgbClr val="FF0000"/>
            </a:highlight>
          </a:endParaRPr>
        </a:p>
      </dgm:t>
    </dgm:pt>
    <dgm:pt modelId="{63C28266-209F-4334-B344-51339B5CE206}" type="parTrans" cxnId="{001FBEB6-B7CC-44DA-9035-516C478A230B}">
      <dgm:prSet/>
      <dgm:spPr/>
      <dgm:t>
        <a:bodyPr/>
        <a:lstStyle/>
        <a:p>
          <a:endParaRPr lang="en-US"/>
        </a:p>
      </dgm:t>
    </dgm:pt>
    <dgm:pt modelId="{C77DEB8C-B578-4636-806A-A3FC45E1372B}" type="sibTrans" cxnId="{001FBEB6-B7CC-44DA-9035-516C478A230B}">
      <dgm:prSet/>
      <dgm:spPr/>
      <dgm:t>
        <a:bodyPr/>
        <a:lstStyle/>
        <a:p>
          <a:endParaRPr lang="en-US"/>
        </a:p>
      </dgm:t>
    </dgm:pt>
    <dgm:pt modelId="{23676C07-3159-4619-A96B-C826F136F8CF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Start enumerating the qualitative and quantitative benefits of SAP S/4HANA vs current system</a:t>
          </a:r>
          <a:endParaRPr lang="en-US"/>
        </a:p>
      </dgm:t>
    </dgm:pt>
    <dgm:pt modelId="{79D9F1F6-F925-4252-B7CA-226CCAAFF5DF}" type="parTrans" cxnId="{238B9454-804E-4337-B059-F92BB0322528}">
      <dgm:prSet/>
      <dgm:spPr/>
      <dgm:t>
        <a:bodyPr/>
        <a:lstStyle/>
        <a:p>
          <a:endParaRPr lang="en-US"/>
        </a:p>
      </dgm:t>
    </dgm:pt>
    <dgm:pt modelId="{8DCEE797-4FB6-4A25-A263-15BB352E1573}" type="sibTrans" cxnId="{238B9454-804E-4337-B059-F92BB0322528}">
      <dgm:prSet/>
      <dgm:spPr/>
      <dgm:t>
        <a:bodyPr/>
        <a:lstStyle/>
        <a:p>
          <a:endParaRPr lang="en-US"/>
        </a:p>
      </dgm:t>
    </dgm:pt>
    <dgm:pt modelId="{1A6F79DC-B17E-49B9-AD7C-F1C52FDE409D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dirty="0"/>
            <a:t>Warning the customer that SAP will discontinue the support of his current system</a:t>
          </a:r>
          <a:endParaRPr lang="en-US" dirty="0"/>
        </a:p>
      </dgm:t>
    </dgm:pt>
    <dgm:pt modelId="{35CD3A95-DF44-4855-93BA-A253D41AC675}" type="parTrans" cxnId="{F4D0F558-B7BC-4337-AB44-6FBFD71C6ABB}">
      <dgm:prSet/>
      <dgm:spPr/>
      <dgm:t>
        <a:bodyPr/>
        <a:lstStyle/>
        <a:p>
          <a:endParaRPr lang="en-US"/>
        </a:p>
      </dgm:t>
    </dgm:pt>
    <dgm:pt modelId="{A90AC809-A455-48D4-ABCC-E48A092EA767}" type="sibTrans" cxnId="{F4D0F558-B7BC-4337-AB44-6FBFD71C6ABB}">
      <dgm:prSet/>
      <dgm:spPr/>
      <dgm:t>
        <a:bodyPr/>
        <a:lstStyle/>
        <a:p>
          <a:endParaRPr lang="en-US"/>
        </a:p>
      </dgm:t>
    </dgm:pt>
    <dgm:pt modelId="{78078D01-C4C7-497A-8498-44496ECBC3BF}" type="pres">
      <dgm:prSet presAssocID="{7E559B2A-39F9-4754-9AD4-FCA17D5AC94B}" presName="root" presStyleCnt="0">
        <dgm:presLayoutVars>
          <dgm:dir/>
          <dgm:resizeHandles val="exact"/>
        </dgm:presLayoutVars>
      </dgm:prSet>
      <dgm:spPr/>
    </dgm:pt>
    <dgm:pt modelId="{AB55E3E0-34D8-4C2F-BB10-65BD21C3F839}" type="pres">
      <dgm:prSet presAssocID="{CB24DD19-F220-487A-ADC0-2EABA22B4A5D}" presName="compNode" presStyleCnt="0"/>
      <dgm:spPr/>
    </dgm:pt>
    <dgm:pt modelId="{491CF573-959D-4101-9F90-306F04E1DB98}" type="pres">
      <dgm:prSet presAssocID="{CB24DD19-F220-487A-ADC0-2EABA22B4A5D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1B920313-1508-451F-B6D5-BADFC4A6D774}" type="pres">
      <dgm:prSet presAssocID="{CB24DD19-F220-487A-ADC0-2EABA22B4A5D}" presName="spaceRect" presStyleCnt="0"/>
      <dgm:spPr/>
    </dgm:pt>
    <dgm:pt modelId="{E7E7D230-8775-4479-A67C-ACBB411BBBBB}" type="pres">
      <dgm:prSet presAssocID="{CB24DD19-F220-487A-ADC0-2EABA22B4A5D}" presName="textRect" presStyleLbl="revTx" presStyleIdx="0" presStyleCnt="3">
        <dgm:presLayoutVars>
          <dgm:chMax val="1"/>
          <dgm:chPref val="1"/>
        </dgm:presLayoutVars>
      </dgm:prSet>
      <dgm:spPr/>
    </dgm:pt>
    <dgm:pt modelId="{2050DF50-205A-4E33-AB22-F2B790A7448D}" type="pres">
      <dgm:prSet presAssocID="{C77DEB8C-B578-4636-806A-A3FC45E1372B}" presName="sibTrans" presStyleCnt="0"/>
      <dgm:spPr/>
    </dgm:pt>
    <dgm:pt modelId="{668DC93F-8C5D-47DA-BF70-577FDB7A2514}" type="pres">
      <dgm:prSet presAssocID="{23676C07-3159-4619-A96B-C826F136F8CF}" presName="compNode" presStyleCnt="0"/>
      <dgm:spPr/>
    </dgm:pt>
    <dgm:pt modelId="{BF018A12-087D-48E0-8D7E-8C6511FCAC4F}" type="pres">
      <dgm:prSet presAssocID="{23676C07-3159-4619-A96B-C826F136F8CF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auge"/>
        </a:ext>
      </dgm:extLst>
    </dgm:pt>
    <dgm:pt modelId="{45995883-121D-459C-86A2-979A45B3E8BC}" type="pres">
      <dgm:prSet presAssocID="{23676C07-3159-4619-A96B-C826F136F8CF}" presName="spaceRect" presStyleCnt="0"/>
      <dgm:spPr/>
    </dgm:pt>
    <dgm:pt modelId="{AAA5A696-A705-46FA-BF8A-24C5173DD4D9}" type="pres">
      <dgm:prSet presAssocID="{23676C07-3159-4619-A96B-C826F136F8CF}" presName="textRect" presStyleLbl="revTx" presStyleIdx="1" presStyleCnt="3">
        <dgm:presLayoutVars>
          <dgm:chMax val="1"/>
          <dgm:chPref val="1"/>
        </dgm:presLayoutVars>
      </dgm:prSet>
      <dgm:spPr/>
    </dgm:pt>
    <dgm:pt modelId="{EF3D9ED3-A18B-44C4-A331-0D0BA9247B5E}" type="pres">
      <dgm:prSet presAssocID="{8DCEE797-4FB6-4A25-A263-15BB352E1573}" presName="sibTrans" presStyleCnt="0"/>
      <dgm:spPr/>
    </dgm:pt>
    <dgm:pt modelId="{EA99C24C-B29B-4B0F-8C21-86E2C410480D}" type="pres">
      <dgm:prSet presAssocID="{1A6F79DC-B17E-49B9-AD7C-F1C52FDE409D}" presName="compNode" presStyleCnt="0"/>
      <dgm:spPr/>
    </dgm:pt>
    <dgm:pt modelId="{BB53CE27-3FF1-425E-BB9F-50E4AB37EF22}" type="pres">
      <dgm:prSet presAssocID="{1A6F79DC-B17E-49B9-AD7C-F1C52FDE409D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arning"/>
        </a:ext>
      </dgm:extLst>
    </dgm:pt>
    <dgm:pt modelId="{642DCC6F-E1A2-40AD-A579-1D292A8862BF}" type="pres">
      <dgm:prSet presAssocID="{1A6F79DC-B17E-49B9-AD7C-F1C52FDE409D}" presName="spaceRect" presStyleCnt="0"/>
      <dgm:spPr/>
    </dgm:pt>
    <dgm:pt modelId="{95D72548-1BB4-437F-B769-6C45EC28A5AA}" type="pres">
      <dgm:prSet presAssocID="{1A6F79DC-B17E-49B9-AD7C-F1C52FDE409D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CD0A925C-CED2-4B72-AB61-02C70A36D10D}" type="presOf" srcId="{1A6F79DC-B17E-49B9-AD7C-F1C52FDE409D}" destId="{95D72548-1BB4-437F-B769-6C45EC28A5AA}" srcOrd="0" destOrd="0" presId="urn:microsoft.com/office/officeart/2018/2/layout/IconLabelList"/>
    <dgm:cxn modelId="{91E9316E-515D-4EE7-A20A-A19A205AFBEB}" type="presOf" srcId="{7E559B2A-39F9-4754-9AD4-FCA17D5AC94B}" destId="{78078D01-C4C7-497A-8498-44496ECBC3BF}" srcOrd="0" destOrd="0" presId="urn:microsoft.com/office/officeart/2018/2/layout/IconLabelList"/>
    <dgm:cxn modelId="{238B9454-804E-4337-B059-F92BB0322528}" srcId="{7E559B2A-39F9-4754-9AD4-FCA17D5AC94B}" destId="{23676C07-3159-4619-A96B-C826F136F8CF}" srcOrd="1" destOrd="0" parTransId="{79D9F1F6-F925-4252-B7CA-226CCAAFF5DF}" sibTransId="{8DCEE797-4FB6-4A25-A263-15BB352E1573}"/>
    <dgm:cxn modelId="{F4D0F558-B7BC-4337-AB44-6FBFD71C6ABB}" srcId="{7E559B2A-39F9-4754-9AD4-FCA17D5AC94B}" destId="{1A6F79DC-B17E-49B9-AD7C-F1C52FDE409D}" srcOrd="2" destOrd="0" parTransId="{35CD3A95-DF44-4855-93BA-A253D41AC675}" sibTransId="{A90AC809-A455-48D4-ABCC-E48A092EA767}"/>
    <dgm:cxn modelId="{C1085B7B-0BC2-4087-B874-6B621FFF31B2}" type="presOf" srcId="{CB24DD19-F220-487A-ADC0-2EABA22B4A5D}" destId="{E7E7D230-8775-4479-A67C-ACBB411BBBBB}" srcOrd="0" destOrd="0" presId="urn:microsoft.com/office/officeart/2018/2/layout/IconLabelList"/>
    <dgm:cxn modelId="{C7FEA67E-DE35-4E42-9103-46531E6940CD}" type="presOf" srcId="{23676C07-3159-4619-A96B-C826F136F8CF}" destId="{AAA5A696-A705-46FA-BF8A-24C5173DD4D9}" srcOrd="0" destOrd="0" presId="urn:microsoft.com/office/officeart/2018/2/layout/IconLabelList"/>
    <dgm:cxn modelId="{001FBEB6-B7CC-44DA-9035-516C478A230B}" srcId="{7E559B2A-39F9-4754-9AD4-FCA17D5AC94B}" destId="{CB24DD19-F220-487A-ADC0-2EABA22B4A5D}" srcOrd="0" destOrd="0" parTransId="{63C28266-209F-4334-B344-51339B5CE206}" sibTransId="{C77DEB8C-B578-4636-806A-A3FC45E1372B}"/>
    <dgm:cxn modelId="{3755254C-EAF3-4E56-9EAF-7F60AC8878CD}" type="presParOf" srcId="{78078D01-C4C7-497A-8498-44496ECBC3BF}" destId="{AB55E3E0-34D8-4C2F-BB10-65BD21C3F839}" srcOrd="0" destOrd="0" presId="urn:microsoft.com/office/officeart/2018/2/layout/IconLabelList"/>
    <dgm:cxn modelId="{557DC3E1-4F81-4858-9912-15525DECA49E}" type="presParOf" srcId="{AB55E3E0-34D8-4C2F-BB10-65BD21C3F839}" destId="{491CF573-959D-4101-9F90-306F04E1DB98}" srcOrd="0" destOrd="0" presId="urn:microsoft.com/office/officeart/2018/2/layout/IconLabelList"/>
    <dgm:cxn modelId="{ECE047F4-5044-468E-8279-BC2F09BC807B}" type="presParOf" srcId="{AB55E3E0-34D8-4C2F-BB10-65BD21C3F839}" destId="{1B920313-1508-451F-B6D5-BADFC4A6D774}" srcOrd="1" destOrd="0" presId="urn:microsoft.com/office/officeart/2018/2/layout/IconLabelList"/>
    <dgm:cxn modelId="{02353278-1257-4028-881C-D9394107ECAF}" type="presParOf" srcId="{AB55E3E0-34D8-4C2F-BB10-65BD21C3F839}" destId="{E7E7D230-8775-4479-A67C-ACBB411BBBBB}" srcOrd="2" destOrd="0" presId="urn:microsoft.com/office/officeart/2018/2/layout/IconLabelList"/>
    <dgm:cxn modelId="{9E0CAD45-0463-4548-BB0A-C808DB86E3A6}" type="presParOf" srcId="{78078D01-C4C7-497A-8498-44496ECBC3BF}" destId="{2050DF50-205A-4E33-AB22-F2B790A7448D}" srcOrd="1" destOrd="0" presId="urn:microsoft.com/office/officeart/2018/2/layout/IconLabelList"/>
    <dgm:cxn modelId="{501C33A2-E5EC-471F-8387-135FFCFEAA14}" type="presParOf" srcId="{78078D01-C4C7-497A-8498-44496ECBC3BF}" destId="{668DC93F-8C5D-47DA-BF70-577FDB7A2514}" srcOrd="2" destOrd="0" presId="urn:microsoft.com/office/officeart/2018/2/layout/IconLabelList"/>
    <dgm:cxn modelId="{2621C040-7075-4940-A8D1-2BF957473DC4}" type="presParOf" srcId="{668DC93F-8C5D-47DA-BF70-577FDB7A2514}" destId="{BF018A12-087D-48E0-8D7E-8C6511FCAC4F}" srcOrd="0" destOrd="0" presId="urn:microsoft.com/office/officeart/2018/2/layout/IconLabelList"/>
    <dgm:cxn modelId="{5341B920-0982-4673-896A-6C19828B3BDA}" type="presParOf" srcId="{668DC93F-8C5D-47DA-BF70-577FDB7A2514}" destId="{45995883-121D-459C-86A2-979A45B3E8BC}" srcOrd="1" destOrd="0" presId="urn:microsoft.com/office/officeart/2018/2/layout/IconLabelList"/>
    <dgm:cxn modelId="{9E5EB870-6CD0-4946-B278-0F6B984E8215}" type="presParOf" srcId="{668DC93F-8C5D-47DA-BF70-577FDB7A2514}" destId="{AAA5A696-A705-46FA-BF8A-24C5173DD4D9}" srcOrd="2" destOrd="0" presId="urn:microsoft.com/office/officeart/2018/2/layout/IconLabelList"/>
    <dgm:cxn modelId="{71D8D466-7AC5-4D47-890B-6BB61EA033CF}" type="presParOf" srcId="{78078D01-C4C7-497A-8498-44496ECBC3BF}" destId="{EF3D9ED3-A18B-44C4-A331-0D0BA9247B5E}" srcOrd="3" destOrd="0" presId="urn:microsoft.com/office/officeart/2018/2/layout/IconLabelList"/>
    <dgm:cxn modelId="{FC68FC56-A150-4871-8550-5A28901B6346}" type="presParOf" srcId="{78078D01-C4C7-497A-8498-44496ECBC3BF}" destId="{EA99C24C-B29B-4B0F-8C21-86E2C410480D}" srcOrd="4" destOrd="0" presId="urn:microsoft.com/office/officeart/2018/2/layout/IconLabelList"/>
    <dgm:cxn modelId="{A9CA5896-AD76-4A38-9EEB-BE47EC8C4FD0}" type="presParOf" srcId="{EA99C24C-B29B-4B0F-8C21-86E2C410480D}" destId="{BB53CE27-3FF1-425E-BB9F-50E4AB37EF22}" srcOrd="0" destOrd="0" presId="urn:microsoft.com/office/officeart/2018/2/layout/IconLabelList"/>
    <dgm:cxn modelId="{66DE792D-A8D9-4B26-8FE2-A686BD3A8A44}" type="presParOf" srcId="{EA99C24C-B29B-4B0F-8C21-86E2C410480D}" destId="{642DCC6F-E1A2-40AD-A579-1D292A8862BF}" srcOrd="1" destOrd="0" presId="urn:microsoft.com/office/officeart/2018/2/layout/IconLabelList"/>
    <dgm:cxn modelId="{39DBF70B-CE99-4184-902B-D9BF3343CB71}" type="presParOf" srcId="{EA99C24C-B29B-4B0F-8C21-86E2C410480D}" destId="{95D72548-1BB4-437F-B769-6C45EC28A5AA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3024969-DADF-4020-9905-48E659E3622E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2FA609E7-E256-4510-9666-601E0CF951FA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Integrated Suite</a:t>
          </a:r>
          <a:endParaRPr lang="en-US"/>
        </a:p>
      </dgm:t>
    </dgm:pt>
    <dgm:pt modelId="{F43EFDD1-B17B-44A6-84CF-37FA1A59634D}" type="parTrans" cxnId="{49059286-AB31-45DB-AEC4-B84090E72E03}">
      <dgm:prSet/>
      <dgm:spPr/>
      <dgm:t>
        <a:bodyPr/>
        <a:lstStyle/>
        <a:p>
          <a:endParaRPr lang="en-US"/>
        </a:p>
      </dgm:t>
    </dgm:pt>
    <dgm:pt modelId="{560FC8E7-B1D0-4D66-B72E-FA2892FE57A6}" type="sibTrans" cxnId="{49059286-AB31-45DB-AEC4-B84090E72E03}">
      <dgm:prSet/>
      <dgm:spPr/>
      <dgm:t>
        <a:bodyPr/>
        <a:lstStyle/>
        <a:p>
          <a:endParaRPr lang="en-US"/>
        </a:p>
      </dgm:t>
    </dgm:pt>
    <dgm:pt modelId="{EC865C52-A513-4590-A03A-7560FB47D527}">
      <dgm:prSet/>
      <dgm:spPr/>
      <dgm:t>
        <a:bodyPr/>
        <a:lstStyle/>
        <a:p>
          <a:pPr>
            <a:lnSpc>
              <a:spcPct val="100000"/>
            </a:lnSpc>
          </a:pPr>
          <a:r>
            <a:rPr lang="en-GB">
              <a:highlight>
                <a:srgbClr val="FF0000"/>
              </a:highlight>
            </a:rPr>
            <a:t>Intelligent Suite</a:t>
          </a:r>
          <a:endParaRPr lang="en-US">
            <a:highlight>
              <a:srgbClr val="FF0000"/>
            </a:highlight>
          </a:endParaRPr>
        </a:p>
      </dgm:t>
    </dgm:pt>
    <dgm:pt modelId="{4A948838-A17E-4DB5-AD8E-22E2510DDBF0}" type="parTrans" cxnId="{1BE70F27-2118-4406-9763-16EE95FE93EF}">
      <dgm:prSet/>
      <dgm:spPr/>
      <dgm:t>
        <a:bodyPr/>
        <a:lstStyle/>
        <a:p>
          <a:endParaRPr lang="en-US"/>
        </a:p>
      </dgm:t>
    </dgm:pt>
    <dgm:pt modelId="{F116A508-7182-4F2D-B77A-50FC5A6FD515}" type="sibTrans" cxnId="{1BE70F27-2118-4406-9763-16EE95FE93EF}">
      <dgm:prSet/>
      <dgm:spPr/>
      <dgm:t>
        <a:bodyPr/>
        <a:lstStyle/>
        <a:p>
          <a:endParaRPr lang="en-US"/>
        </a:p>
      </dgm:t>
    </dgm:pt>
    <dgm:pt modelId="{0B53128B-628F-425B-8F86-7B594D2145B9}">
      <dgm:prSet/>
      <dgm:spPr/>
      <dgm:t>
        <a:bodyPr/>
        <a:lstStyle/>
        <a:p>
          <a:pPr>
            <a:lnSpc>
              <a:spcPct val="100000"/>
            </a:lnSpc>
          </a:pPr>
          <a:r>
            <a:rPr lang="en-GB">
              <a:highlight>
                <a:srgbClr val="FF0000"/>
              </a:highlight>
            </a:rPr>
            <a:t>Digital Platform</a:t>
          </a:r>
          <a:endParaRPr lang="en-US">
            <a:highlight>
              <a:srgbClr val="FF0000"/>
            </a:highlight>
          </a:endParaRPr>
        </a:p>
      </dgm:t>
    </dgm:pt>
    <dgm:pt modelId="{F9E5F06D-156E-4CAE-A326-B3584E4DB2DB}" type="parTrans" cxnId="{F258A00F-D76F-4537-9B1E-4E4D160ECA0C}">
      <dgm:prSet/>
      <dgm:spPr/>
      <dgm:t>
        <a:bodyPr/>
        <a:lstStyle/>
        <a:p>
          <a:endParaRPr lang="en-US"/>
        </a:p>
      </dgm:t>
    </dgm:pt>
    <dgm:pt modelId="{EA9EF357-7BC6-42DF-B51F-881DC0D8ECEA}" type="sibTrans" cxnId="{F258A00F-D76F-4537-9B1E-4E4D160ECA0C}">
      <dgm:prSet/>
      <dgm:spPr/>
      <dgm:t>
        <a:bodyPr/>
        <a:lstStyle/>
        <a:p>
          <a:endParaRPr lang="en-US"/>
        </a:p>
      </dgm:t>
    </dgm:pt>
    <dgm:pt modelId="{C2DC56DA-009F-4DCD-8942-C75DEE25491D}">
      <dgm:prSet/>
      <dgm:spPr/>
      <dgm:t>
        <a:bodyPr/>
        <a:lstStyle/>
        <a:p>
          <a:pPr>
            <a:lnSpc>
              <a:spcPct val="100000"/>
            </a:lnSpc>
          </a:pPr>
          <a:r>
            <a:rPr lang="en-GB">
              <a:highlight>
                <a:srgbClr val="FF0000"/>
              </a:highlight>
            </a:rPr>
            <a:t>Intelligent Technologies</a:t>
          </a:r>
          <a:endParaRPr lang="en-US">
            <a:highlight>
              <a:srgbClr val="FF0000"/>
            </a:highlight>
          </a:endParaRPr>
        </a:p>
      </dgm:t>
    </dgm:pt>
    <dgm:pt modelId="{46DC3B5B-038D-443A-B8A2-CEE548FDB440}" type="parTrans" cxnId="{0393D4DC-9D5E-47F2-9004-465C0C230547}">
      <dgm:prSet/>
      <dgm:spPr/>
      <dgm:t>
        <a:bodyPr/>
        <a:lstStyle/>
        <a:p>
          <a:endParaRPr lang="en-US"/>
        </a:p>
      </dgm:t>
    </dgm:pt>
    <dgm:pt modelId="{D0F342D6-73F7-4E9F-A652-64E8C52517DA}" type="sibTrans" cxnId="{0393D4DC-9D5E-47F2-9004-465C0C230547}">
      <dgm:prSet/>
      <dgm:spPr/>
      <dgm:t>
        <a:bodyPr/>
        <a:lstStyle/>
        <a:p>
          <a:endParaRPr lang="en-US"/>
        </a:p>
      </dgm:t>
    </dgm:pt>
    <dgm:pt modelId="{6C2FC1CB-457E-4519-BB11-06565C33234E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Digital Core</a:t>
          </a:r>
          <a:endParaRPr lang="en-US"/>
        </a:p>
      </dgm:t>
    </dgm:pt>
    <dgm:pt modelId="{1D09A757-C3D3-4C47-8FFD-1E3F2B05F4FA}" type="parTrans" cxnId="{B0B4223D-59DE-4242-81D9-88E78C99BA7D}">
      <dgm:prSet/>
      <dgm:spPr/>
      <dgm:t>
        <a:bodyPr/>
        <a:lstStyle/>
        <a:p>
          <a:endParaRPr lang="en-US"/>
        </a:p>
      </dgm:t>
    </dgm:pt>
    <dgm:pt modelId="{1FC660E2-4DFA-4157-9DDA-83F693CDF81E}" type="sibTrans" cxnId="{B0B4223D-59DE-4242-81D9-88E78C99BA7D}">
      <dgm:prSet/>
      <dgm:spPr/>
      <dgm:t>
        <a:bodyPr/>
        <a:lstStyle/>
        <a:p>
          <a:endParaRPr lang="en-US"/>
        </a:p>
      </dgm:t>
    </dgm:pt>
    <dgm:pt modelId="{1CB10EB1-D4F4-4B2F-AE30-8D69C1B8BC89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Intelligent Platform</a:t>
          </a:r>
          <a:endParaRPr lang="en-US"/>
        </a:p>
      </dgm:t>
    </dgm:pt>
    <dgm:pt modelId="{16EA6D97-D73B-4C97-AB00-028228951611}" type="parTrans" cxnId="{448BB3A0-9B14-4EB5-A34F-5830E191303C}">
      <dgm:prSet/>
      <dgm:spPr/>
      <dgm:t>
        <a:bodyPr/>
        <a:lstStyle/>
        <a:p>
          <a:endParaRPr lang="en-US"/>
        </a:p>
      </dgm:t>
    </dgm:pt>
    <dgm:pt modelId="{89459BA1-D23A-4A00-B490-735ED5AF8B6C}" type="sibTrans" cxnId="{448BB3A0-9B14-4EB5-A34F-5830E191303C}">
      <dgm:prSet/>
      <dgm:spPr/>
      <dgm:t>
        <a:bodyPr/>
        <a:lstStyle/>
        <a:p>
          <a:endParaRPr lang="en-US"/>
        </a:p>
      </dgm:t>
    </dgm:pt>
    <dgm:pt modelId="{260FF3F1-D655-4D93-A84A-95534E0425D4}" type="pres">
      <dgm:prSet presAssocID="{E3024969-DADF-4020-9905-48E659E3622E}" presName="root" presStyleCnt="0">
        <dgm:presLayoutVars>
          <dgm:dir/>
          <dgm:resizeHandles val="exact"/>
        </dgm:presLayoutVars>
      </dgm:prSet>
      <dgm:spPr/>
    </dgm:pt>
    <dgm:pt modelId="{79CA3BCA-F24D-48BD-B75B-9B3158644D3A}" type="pres">
      <dgm:prSet presAssocID="{2FA609E7-E256-4510-9666-601E0CF951FA}" presName="compNode" presStyleCnt="0"/>
      <dgm:spPr/>
    </dgm:pt>
    <dgm:pt modelId="{335DC196-6B79-418A-AE04-71D8F8657401}" type="pres">
      <dgm:prSet presAssocID="{2FA609E7-E256-4510-9666-601E0CF951FA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949D1EE4-7338-499F-A1F2-90BB839BD382}" type="pres">
      <dgm:prSet presAssocID="{2FA609E7-E256-4510-9666-601E0CF951FA}" presName="spaceRect" presStyleCnt="0"/>
      <dgm:spPr/>
    </dgm:pt>
    <dgm:pt modelId="{197A2D2B-264F-48E6-952B-D5E586228FBF}" type="pres">
      <dgm:prSet presAssocID="{2FA609E7-E256-4510-9666-601E0CF951FA}" presName="textRect" presStyleLbl="revTx" presStyleIdx="0" presStyleCnt="6">
        <dgm:presLayoutVars>
          <dgm:chMax val="1"/>
          <dgm:chPref val="1"/>
        </dgm:presLayoutVars>
      </dgm:prSet>
      <dgm:spPr/>
    </dgm:pt>
    <dgm:pt modelId="{FDBE9FFB-4F39-41C2-948A-32E0E34CAFC1}" type="pres">
      <dgm:prSet presAssocID="{560FC8E7-B1D0-4D66-B72E-FA2892FE57A6}" presName="sibTrans" presStyleCnt="0"/>
      <dgm:spPr/>
    </dgm:pt>
    <dgm:pt modelId="{2A50D4DB-F4EF-435A-8053-497E15CA8685}" type="pres">
      <dgm:prSet presAssocID="{EC865C52-A513-4590-A03A-7560FB47D527}" presName="compNode" presStyleCnt="0"/>
      <dgm:spPr/>
    </dgm:pt>
    <dgm:pt modelId="{1733C2CF-DD11-4FD2-8D16-E127ACE80F6F}" type="pres">
      <dgm:prSet presAssocID="{EC865C52-A513-4590-A03A-7560FB47D527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BEB57DC1-E913-4F2D-84E3-632E26B2C170}" type="pres">
      <dgm:prSet presAssocID="{EC865C52-A513-4590-A03A-7560FB47D527}" presName="spaceRect" presStyleCnt="0"/>
      <dgm:spPr/>
    </dgm:pt>
    <dgm:pt modelId="{FA5FFB04-10D9-46E4-9109-7B851AAA47D2}" type="pres">
      <dgm:prSet presAssocID="{EC865C52-A513-4590-A03A-7560FB47D527}" presName="textRect" presStyleLbl="revTx" presStyleIdx="1" presStyleCnt="6">
        <dgm:presLayoutVars>
          <dgm:chMax val="1"/>
          <dgm:chPref val="1"/>
        </dgm:presLayoutVars>
      </dgm:prSet>
      <dgm:spPr/>
    </dgm:pt>
    <dgm:pt modelId="{60D5FC36-F0BD-40DB-BEB9-29512D4F60B7}" type="pres">
      <dgm:prSet presAssocID="{F116A508-7182-4F2D-B77A-50FC5A6FD515}" presName="sibTrans" presStyleCnt="0"/>
      <dgm:spPr/>
    </dgm:pt>
    <dgm:pt modelId="{754A3069-557C-44E4-9019-806893F305CF}" type="pres">
      <dgm:prSet presAssocID="{0B53128B-628F-425B-8F86-7B594D2145B9}" presName="compNode" presStyleCnt="0"/>
      <dgm:spPr/>
    </dgm:pt>
    <dgm:pt modelId="{2779ED4E-A151-4543-AE7D-FFBC5B1D4FB0}" type="pres">
      <dgm:prSet presAssocID="{0B53128B-628F-425B-8F86-7B594D2145B9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art Phone"/>
        </a:ext>
      </dgm:extLst>
    </dgm:pt>
    <dgm:pt modelId="{79762EDC-461C-46A4-8D3E-8946A9307990}" type="pres">
      <dgm:prSet presAssocID="{0B53128B-628F-425B-8F86-7B594D2145B9}" presName="spaceRect" presStyleCnt="0"/>
      <dgm:spPr/>
    </dgm:pt>
    <dgm:pt modelId="{2A5D1FD8-4B5E-4033-87E3-B73546DA922B}" type="pres">
      <dgm:prSet presAssocID="{0B53128B-628F-425B-8F86-7B594D2145B9}" presName="textRect" presStyleLbl="revTx" presStyleIdx="2" presStyleCnt="6">
        <dgm:presLayoutVars>
          <dgm:chMax val="1"/>
          <dgm:chPref val="1"/>
        </dgm:presLayoutVars>
      </dgm:prSet>
      <dgm:spPr/>
    </dgm:pt>
    <dgm:pt modelId="{9149D249-AE75-47F9-98BD-AEAEFA2618A4}" type="pres">
      <dgm:prSet presAssocID="{EA9EF357-7BC6-42DF-B51F-881DC0D8ECEA}" presName="sibTrans" presStyleCnt="0"/>
      <dgm:spPr/>
    </dgm:pt>
    <dgm:pt modelId="{D7D8B301-164C-4F8D-9316-6EACE623F275}" type="pres">
      <dgm:prSet presAssocID="{C2DC56DA-009F-4DCD-8942-C75DEE25491D}" presName="compNode" presStyleCnt="0"/>
      <dgm:spPr/>
    </dgm:pt>
    <dgm:pt modelId="{4786EDFB-93D0-46B7-8A9D-1394F4DACF25}" type="pres">
      <dgm:prSet presAssocID="{C2DC56DA-009F-4DCD-8942-C75DEE25491D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A2B54ABA-D61A-4060-A4E1-5A80C6154F15}" type="pres">
      <dgm:prSet presAssocID="{C2DC56DA-009F-4DCD-8942-C75DEE25491D}" presName="spaceRect" presStyleCnt="0"/>
      <dgm:spPr/>
    </dgm:pt>
    <dgm:pt modelId="{A03552F0-3223-49F0-8703-5E0DC83DFD6C}" type="pres">
      <dgm:prSet presAssocID="{C2DC56DA-009F-4DCD-8942-C75DEE25491D}" presName="textRect" presStyleLbl="revTx" presStyleIdx="3" presStyleCnt="6">
        <dgm:presLayoutVars>
          <dgm:chMax val="1"/>
          <dgm:chPref val="1"/>
        </dgm:presLayoutVars>
      </dgm:prSet>
      <dgm:spPr/>
    </dgm:pt>
    <dgm:pt modelId="{514FC00C-AB51-409D-A533-920760CBED2F}" type="pres">
      <dgm:prSet presAssocID="{D0F342D6-73F7-4E9F-A652-64E8C52517DA}" presName="sibTrans" presStyleCnt="0"/>
      <dgm:spPr/>
    </dgm:pt>
    <dgm:pt modelId="{3C673AA6-0E4A-4456-AF81-24C32BCE7333}" type="pres">
      <dgm:prSet presAssocID="{6C2FC1CB-457E-4519-BB11-06565C33234E}" presName="compNode" presStyleCnt="0"/>
      <dgm:spPr/>
    </dgm:pt>
    <dgm:pt modelId="{23493DFA-9817-4AB6-B3CC-F35EA79880DA}" type="pres">
      <dgm:prSet presAssocID="{6C2FC1CB-457E-4519-BB11-06565C33234E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ptop"/>
        </a:ext>
      </dgm:extLst>
    </dgm:pt>
    <dgm:pt modelId="{0F1B8C56-1AED-493D-B2D1-478A56E98E7F}" type="pres">
      <dgm:prSet presAssocID="{6C2FC1CB-457E-4519-BB11-06565C33234E}" presName="spaceRect" presStyleCnt="0"/>
      <dgm:spPr/>
    </dgm:pt>
    <dgm:pt modelId="{22E87E0A-2829-4A8B-B478-583859026E8C}" type="pres">
      <dgm:prSet presAssocID="{6C2FC1CB-457E-4519-BB11-06565C33234E}" presName="textRect" presStyleLbl="revTx" presStyleIdx="4" presStyleCnt="6">
        <dgm:presLayoutVars>
          <dgm:chMax val="1"/>
          <dgm:chPref val="1"/>
        </dgm:presLayoutVars>
      </dgm:prSet>
      <dgm:spPr/>
    </dgm:pt>
    <dgm:pt modelId="{CE838A95-AAE7-453E-BD22-39433543F92E}" type="pres">
      <dgm:prSet presAssocID="{1FC660E2-4DFA-4157-9DDA-83F693CDF81E}" presName="sibTrans" presStyleCnt="0"/>
      <dgm:spPr/>
    </dgm:pt>
    <dgm:pt modelId="{2BE1AB96-8AF6-42C0-B1D5-9899C427D017}" type="pres">
      <dgm:prSet presAssocID="{1CB10EB1-D4F4-4B2F-AE30-8D69C1B8BC89}" presName="compNode" presStyleCnt="0"/>
      <dgm:spPr/>
    </dgm:pt>
    <dgm:pt modelId="{0DD2F15E-32EB-44B5-87C0-25F39DF9351A}" type="pres">
      <dgm:prSet presAssocID="{1CB10EB1-D4F4-4B2F-AE30-8D69C1B8BC89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etwork"/>
        </a:ext>
      </dgm:extLst>
    </dgm:pt>
    <dgm:pt modelId="{00CEBE3D-FBD8-4CC6-8B96-9C7C0994EC9E}" type="pres">
      <dgm:prSet presAssocID="{1CB10EB1-D4F4-4B2F-AE30-8D69C1B8BC89}" presName="spaceRect" presStyleCnt="0"/>
      <dgm:spPr/>
    </dgm:pt>
    <dgm:pt modelId="{D1F69D8E-9428-499B-B8FC-9E9BF9D29675}" type="pres">
      <dgm:prSet presAssocID="{1CB10EB1-D4F4-4B2F-AE30-8D69C1B8BC89}" presName="textRect" presStyleLbl="revTx" presStyleIdx="5" presStyleCnt="6">
        <dgm:presLayoutVars>
          <dgm:chMax val="1"/>
          <dgm:chPref val="1"/>
        </dgm:presLayoutVars>
      </dgm:prSet>
      <dgm:spPr/>
    </dgm:pt>
  </dgm:ptLst>
  <dgm:cxnLst>
    <dgm:cxn modelId="{F258A00F-D76F-4537-9B1E-4E4D160ECA0C}" srcId="{E3024969-DADF-4020-9905-48E659E3622E}" destId="{0B53128B-628F-425B-8F86-7B594D2145B9}" srcOrd="2" destOrd="0" parTransId="{F9E5F06D-156E-4CAE-A326-B3584E4DB2DB}" sibTransId="{EA9EF357-7BC6-42DF-B51F-881DC0D8ECEA}"/>
    <dgm:cxn modelId="{1BE70F27-2118-4406-9763-16EE95FE93EF}" srcId="{E3024969-DADF-4020-9905-48E659E3622E}" destId="{EC865C52-A513-4590-A03A-7560FB47D527}" srcOrd="1" destOrd="0" parTransId="{4A948838-A17E-4DB5-AD8E-22E2510DDBF0}" sibTransId="{F116A508-7182-4F2D-B77A-50FC5A6FD515}"/>
    <dgm:cxn modelId="{214CE62F-142D-4928-A1C5-92E51A182842}" type="presOf" srcId="{C2DC56DA-009F-4DCD-8942-C75DEE25491D}" destId="{A03552F0-3223-49F0-8703-5E0DC83DFD6C}" srcOrd="0" destOrd="0" presId="urn:microsoft.com/office/officeart/2018/2/layout/IconLabelList"/>
    <dgm:cxn modelId="{B0B4223D-59DE-4242-81D9-88E78C99BA7D}" srcId="{E3024969-DADF-4020-9905-48E659E3622E}" destId="{6C2FC1CB-457E-4519-BB11-06565C33234E}" srcOrd="4" destOrd="0" parTransId="{1D09A757-C3D3-4C47-8FFD-1E3F2B05F4FA}" sibTransId="{1FC660E2-4DFA-4157-9DDA-83F693CDF81E}"/>
    <dgm:cxn modelId="{8089B468-2290-4595-BBE1-A4C1635B14F3}" type="presOf" srcId="{2FA609E7-E256-4510-9666-601E0CF951FA}" destId="{197A2D2B-264F-48E6-952B-D5E586228FBF}" srcOrd="0" destOrd="0" presId="urn:microsoft.com/office/officeart/2018/2/layout/IconLabelList"/>
    <dgm:cxn modelId="{D7A7BA69-162E-4DB5-AA98-5DBECC9914E3}" type="presOf" srcId="{EC865C52-A513-4590-A03A-7560FB47D527}" destId="{FA5FFB04-10D9-46E4-9109-7B851AAA47D2}" srcOrd="0" destOrd="0" presId="urn:microsoft.com/office/officeart/2018/2/layout/IconLabelList"/>
    <dgm:cxn modelId="{15F0866B-8230-4176-A7E4-3CE526F2C499}" type="presOf" srcId="{0B53128B-628F-425B-8F86-7B594D2145B9}" destId="{2A5D1FD8-4B5E-4033-87E3-B73546DA922B}" srcOrd="0" destOrd="0" presId="urn:microsoft.com/office/officeart/2018/2/layout/IconLabelList"/>
    <dgm:cxn modelId="{20DA834D-3C55-4653-BB08-B25DE81A33CF}" type="presOf" srcId="{1CB10EB1-D4F4-4B2F-AE30-8D69C1B8BC89}" destId="{D1F69D8E-9428-499B-B8FC-9E9BF9D29675}" srcOrd="0" destOrd="0" presId="urn:microsoft.com/office/officeart/2018/2/layout/IconLabelList"/>
    <dgm:cxn modelId="{49059286-AB31-45DB-AEC4-B84090E72E03}" srcId="{E3024969-DADF-4020-9905-48E659E3622E}" destId="{2FA609E7-E256-4510-9666-601E0CF951FA}" srcOrd="0" destOrd="0" parTransId="{F43EFDD1-B17B-44A6-84CF-37FA1A59634D}" sibTransId="{560FC8E7-B1D0-4D66-B72E-FA2892FE57A6}"/>
    <dgm:cxn modelId="{448BB3A0-9B14-4EB5-A34F-5830E191303C}" srcId="{E3024969-DADF-4020-9905-48E659E3622E}" destId="{1CB10EB1-D4F4-4B2F-AE30-8D69C1B8BC89}" srcOrd="5" destOrd="0" parTransId="{16EA6D97-D73B-4C97-AB00-028228951611}" sibTransId="{89459BA1-D23A-4A00-B490-735ED5AF8B6C}"/>
    <dgm:cxn modelId="{0393D4DC-9D5E-47F2-9004-465C0C230547}" srcId="{E3024969-DADF-4020-9905-48E659E3622E}" destId="{C2DC56DA-009F-4DCD-8942-C75DEE25491D}" srcOrd="3" destOrd="0" parTransId="{46DC3B5B-038D-443A-B8A2-CEE548FDB440}" sibTransId="{D0F342D6-73F7-4E9F-A652-64E8C52517DA}"/>
    <dgm:cxn modelId="{B1B3EAE0-1C8F-4209-A5E6-3DA0ECF92A4F}" type="presOf" srcId="{E3024969-DADF-4020-9905-48E659E3622E}" destId="{260FF3F1-D655-4D93-A84A-95534E0425D4}" srcOrd="0" destOrd="0" presId="urn:microsoft.com/office/officeart/2018/2/layout/IconLabelList"/>
    <dgm:cxn modelId="{D4F272F3-59A5-4645-BE2C-5C657174B8B9}" type="presOf" srcId="{6C2FC1CB-457E-4519-BB11-06565C33234E}" destId="{22E87E0A-2829-4A8B-B478-583859026E8C}" srcOrd="0" destOrd="0" presId="urn:microsoft.com/office/officeart/2018/2/layout/IconLabelList"/>
    <dgm:cxn modelId="{ED19EDD0-948F-4AC0-BB76-F4F70B07ADE5}" type="presParOf" srcId="{260FF3F1-D655-4D93-A84A-95534E0425D4}" destId="{79CA3BCA-F24D-48BD-B75B-9B3158644D3A}" srcOrd="0" destOrd="0" presId="urn:microsoft.com/office/officeart/2018/2/layout/IconLabelList"/>
    <dgm:cxn modelId="{E14A0E92-C3A7-4079-947A-B4CDFDA42DA6}" type="presParOf" srcId="{79CA3BCA-F24D-48BD-B75B-9B3158644D3A}" destId="{335DC196-6B79-418A-AE04-71D8F8657401}" srcOrd="0" destOrd="0" presId="urn:microsoft.com/office/officeart/2018/2/layout/IconLabelList"/>
    <dgm:cxn modelId="{6E3CA81A-48AF-4C72-880B-26F9BE9D0FFD}" type="presParOf" srcId="{79CA3BCA-F24D-48BD-B75B-9B3158644D3A}" destId="{949D1EE4-7338-499F-A1F2-90BB839BD382}" srcOrd="1" destOrd="0" presId="urn:microsoft.com/office/officeart/2018/2/layout/IconLabelList"/>
    <dgm:cxn modelId="{07035FC7-7974-4B13-902D-AFDEA2FC526F}" type="presParOf" srcId="{79CA3BCA-F24D-48BD-B75B-9B3158644D3A}" destId="{197A2D2B-264F-48E6-952B-D5E586228FBF}" srcOrd="2" destOrd="0" presId="urn:microsoft.com/office/officeart/2018/2/layout/IconLabelList"/>
    <dgm:cxn modelId="{A2087D09-395D-4C9B-A00C-C38E6296537F}" type="presParOf" srcId="{260FF3F1-D655-4D93-A84A-95534E0425D4}" destId="{FDBE9FFB-4F39-41C2-948A-32E0E34CAFC1}" srcOrd="1" destOrd="0" presId="urn:microsoft.com/office/officeart/2018/2/layout/IconLabelList"/>
    <dgm:cxn modelId="{7E89474E-8A4B-4FAB-B9CF-E7B7041B9E23}" type="presParOf" srcId="{260FF3F1-D655-4D93-A84A-95534E0425D4}" destId="{2A50D4DB-F4EF-435A-8053-497E15CA8685}" srcOrd="2" destOrd="0" presId="urn:microsoft.com/office/officeart/2018/2/layout/IconLabelList"/>
    <dgm:cxn modelId="{046B1B15-7614-45D3-B96A-5B7EB7354C04}" type="presParOf" srcId="{2A50D4DB-F4EF-435A-8053-497E15CA8685}" destId="{1733C2CF-DD11-4FD2-8D16-E127ACE80F6F}" srcOrd="0" destOrd="0" presId="urn:microsoft.com/office/officeart/2018/2/layout/IconLabelList"/>
    <dgm:cxn modelId="{6FAC226A-0286-43B9-AE0D-F0A941D32D9F}" type="presParOf" srcId="{2A50D4DB-F4EF-435A-8053-497E15CA8685}" destId="{BEB57DC1-E913-4F2D-84E3-632E26B2C170}" srcOrd="1" destOrd="0" presId="urn:microsoft.com/office/officeart/2018/2/layout/IconLabelList"/>
    <dgm:cxn modelId="{14FBC5F7-82C7-474F-87C4-11A9D7E26E95}" type="presParOf" srcId="{2A50D4DB-F4EF-435A-8053-497E15CA8685}" destId="{FA5FFB04-10D9-46E4-9109-7B851AAA47D2}" srcOrd="2" destOrd="0" presId="urn:microsoft.com/office/officeart/2018/2/layout/IconLabelList"/>
    <dgm:cxn modelId="{29528D2C-4023-471A-A8FB-830114169C17}" type="presParOf" srcId="{260FF3F1-D655-4D93-A84A-95534E0425D4}" destId="{60D5FC36-F0BD-40DB-BEB9-29512D4F60B7}" srcOrd="3" destOrd="0" presId="urn:microsoft.com/office/officeart/2018/2/layout/IconLabelList"/>
    <dgm:cxn modelId="{B16EBE5D-E71C-4BD8-A6B3-274A42E07ED9}" type="presParOf" srcId="{260FF3F1-D655-4D93-A84A-95534E0425D4}" destId="{754A3069-557C-44E4-9019-806893F305CF}" srcOrd="4" destOrd="0" presId="urn:microsoft.com/office/officeart/2018/2/layout/IconLabelList"/>
    <dgm:cxn modelId="{D7C278B2-967A-4E04-9C0A-8867F476F2DD}" type="presParOf" srcId="{754A3069-557C-44E4-9019-806893F305CF}" destId="{2779ED4E-A151-4543-AE7D-FFBC5B1D4FB0}" srcOrd="0" destOrd="0" presId="urn:microsoft.com/office/officeart/2018/2/layout/IconLabelList"/>
    <dgm:cxn modelId="{D9C74F9C-5614-4FCF-9842-6784CF0E0317}" type="presParOf" srcId="{754A3069-557C-44E4-9019-806893F305CF}" destId="{79762EDC-461C-46A4-8D3E-8946A9307990}" srcOrd="1" destOrd="0" presId="urn:microsoft.com/office/officeart/2018/2/layout/IconLabelList"/>
    <dgm:cxn modelId="{B843F4E2-B1C7-46E9-B729-EF9FC0C44B95}" type="presParOf" srcId="{754A3069-557C-44E4-9019-806893F305CF}" destId="{2A5D1FD8-4B5E-4033-87E3-B73546DA922B}" srcOrd="2" destOrd="0" presId="urn:microsoft.com/office/officeart/2018/2/layout/IconLabelList"/>
    <dgm:cxn modelId="{14E8B080-F62C-40CB-B2CA-066456439C21}" type="presParOf" srcId="{260FF3F1-D655-4D93-A84A-95534E0425D4}" destId="{9149D249-AE75-47F9-98BD-AEAEFA2618A4}" srcOrd="5" destOrd="0" presId="urn:microsoft.com/office/officeart/2018/2/layout/IconLabelList"/>
    <dgm:cxn modelId="{CA40ECE5-BD78-422F-BF9F-F30FF1500C32}" type="presParOf" srcId="{260FF3F1-D655-4D93-A84A-95534E0425D4}" destId="{D7D8B301-164C-4F8D-9316-6EACE623F275}" srcOrd="6" destOrd="0" presId="urn:microsoft.com/office/officeart/2018/2/layout/IconLabelList"/>
    <dgm:cxn modelId="{20B4A9D7-C12D-4AE1-8F47-BD0AF00FAD99}" type="presParOf" srcId="{D7D8B301-164C-4F8D-9316-6EACE623F275}" destId="{4786EDFB-93D0-46B7-8A9D-1394F4DACF25}" srcOrd="0" destOrd="0" presId="urn:microsoft.com/office/officeart/2018/2/layout/IconLabelList"/>
    <dgm:cxn modelId="{B9D58816-0B0B-4A2A-BC10-E3316B4ABDE4}" type="presParOf" srcId="{D7D8B301-164C-4F8D-9316-6EACE623F275}" destId="{A2B54ABA-D61A-4060-A4E1-5A80C6154F15}" srcOrd="1" destOrd="0" presId="urn:microsoft.com/office/officeart/2018/2/layout/IconLabelList"/>
    <dgm:cxn modelId="{A570B3A8-4BDD-4377-9896-E7D054F1F383}" type="presParOf" srcId="{D7D8B301-164C-4F8D-9316-6EACE623F275}" destId="{A03552F0-3223-49F0-8703-5E0DC83DFD6C}" srcOrd="2" destOrd="0" presId="urn:microsoft.com/office/officeart/2018/2/layout/IconLabelList"/>
    <dgm:cxn modelId="{C974025E-7650-4060-B0BA-EAFB353515B3}" type="presParOf" srcId="{260FF3F1-D655-4D93-A84A-95534E0425D4}" destId="{514FC00C-AB51-409D-A533-920760CBED2F}" srcOrd="7" destOrd="0" presId="urn:microsoft.com/office/officeart/2018/2/layout/IconLabelList"/>
    <dgm:cxn modelId="{6B488831-C3AD-4BB0-9D1D-5E19655C6AB5}" type="presParOf" srcId="{260FF3F1-D655-4D93-A84A-95534E0425D4}" destId="{3C673AA6-0E4A-4456-AF81-24C32BCE7333}" srcOrd="8" destOrd="0" presId="urn:microsoft.com/office/officeart/2018/2/layout/IconLabelList"/>
    <dgm:cxn modelId="{37874AB8-896B-437C-B2D5-D727A194F4B5}" type="presParOf" srcId="{3C673AA6-0E4A-4456-AF81-24C32BCE7333}" destId="{23493DFA-9817-4AB6-B3CC-F35EA79880DA}" srcOrd="0" destOrd="0" presId="urn:microsoft.com/office/officeart/2018/2/layout/IconLabelList"/>
    <dgm:cxn modelId="{98B7118C-C4AD-48EC-93CF-2E6E5C072032}" type="presParOf" srcId="{3C673AA6-0E4A-4456-AF81-24C32BCE7333}" destId="{0F1B8C56-1AED-493D-B2D1-478A56E98E7F}" srcOrd="1" destOrd="0" presId="urn:microsoft.com/office/officeart/2018/2/layout/IconLabelList"/>
    <dgm:cxn modelId="{60E33CFB-D27C-40C0-AAC7-DAE5EF32C21B}" type="presParOf" srcId="{3C673AA6-0E4A-4456-AF81-24C32BCE7333}" destId="{22E87E0A-2829-4A8B-B478-583859026E8C}" srcOrd="2" destOrd="0" presId="urn:microsoft.com/office/officeart/2018/2/layout/IconLabelList"/>
    <dgm:cxn modelId="{7CD845EB-DC6B-4F18-BF98-073C81323A51}" type="presParOf" srcId="{260FF3F1-D655-4D93-A84A-95534E0425D4}" destId="{CE838A95-AAE7-453E-BD22-39433543F92E}" srcOrd="9" destOrd="0" presId="urn:microsoft.com/office/officeart/2018/2/layout/IconLabelList"/>
    <dgm:cxn modelId="{A87E15B7-FF51-48F4-BBC5-066EB1509473}" type="presParOf" srcId="{260FF3F1-D655-4D93-A84A-95534E0425D4}" destId="{2BE1AB96-8AF6-42C0-B1D5-9899C427D017}" srcOrd="10" destOrd="0" presId="urn:microsoft.com/office/officeart/2018/2/layout/IconLabelList"/>
    <dgm:cxn modelId="{BEA3D77A-0DC1-463A-A909-E37B1FE38390}" type="presParOf" srcId="{2BE1AB96-8AF6-42C0-B1D5-9899C427D017}" destId="{0DD2F15E-32EB-44B5-87C0-25F39DF9351A}" srcOrd="0" destOrd="0" presId="urn:microsoft.com/office/officeart/2018/2/layout/IconLabelList"/>
    <dgm:cxn modelId="{F29FE77A-5343-4C92-A198-668065A13A2A}" type="presParOf" srcId="{2BE1AB96-8AF6-42C0-B1D5-9899C427D017}" destId="{00CEBE3D-FBD8-4CC6-8B96-9C7C0994EC9E}" srcOrd="1" destOrd="0" presId="urn:microsoft.com/office/officeart/2018/2/layout/IconLabelList"/>
    <dgm:cxn modelId="{2714CA6C-905E-43B5-AFF2-F2938A89B4EA}" type="presParOf" srcId="{2BE1AB96-8AF6-42C0-B1D5-9899C427D017}" destId="{D1F69D8E-9428-499B-B8FC-9E9BF9D29675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A734573-FB01-4127-B159-6AFD75A23DA7}" type="doc">
      <dgm:prSet loTypeId="urn:microsoft.com/office/officeart/2005/8/layout/hierarchy1" loCatId="hierarchy" qsTypeId="urn:microsoft.com/office/officeart/2005/8/quickstyle/simple2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AEDFD7F1-D115-4D1E-AF35-CDC20D98C23A}">
      <dgm:prSet/>
      <dgm:spPr/>
      <dgm:t>
        <a:bodyPr/>
        <a:lstStyle/>
        <a:p>
          <a:r>
            <a:rPr lang="en-GB"/>
            <a:t>The Intelligent Suite is the new name for the Digital Core.</a:t>
          </a:r>
          <a:endParaRPr lang="en-US"/>
        </a:p>
      </dgm:t>
    </dgm:pt>
    <dgm:pt modelId="{0F7B0286-8911-4AAC-B496-7B9050E8D5CA}" type="parTrans" cxnId="{27F23F01-1975-4FD1-9FD8-F4886C9F8147}">
      <dgm:prSet/>
      <dgm:spPr/>
      <dgm:t>
        <a:bodyPr/>
        <a:lstStyle/>
        <a:p>
          <a:endParaRPr lang="en-US"/>
        </a:p>
      </dgm:t>
    </dgm:pt>
    <dgm:pt modelId="{BE0C10B1-ECBC-40A1-ABDE-C746109A8469}" type="sibTrans" cxnId="{27F23F01-1975-4FD1-9FD8-F4886C9F8147}">
      <dgm:prSet/>
      <dgm:spPr/>
      <dgm:t>
        <a:bodyPr/>
        <a:lstStyle/>
        <a:p>
          <a:endParaRPr lang="en-US"/>
        </a:p>
      </dgm:t>
    </dgm:pt>
    <dgm:pt modelId="{C4FCC833-FA14-4F63-A5A6-8954773432CD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The Intelligent Technologies component of the Intelligent Enterprise Framework also includes services to help customers build their own innovations.</a:t>
          </a:r>
          <a:endParaRPr lang="en-US" dirty="0">
            <a:highlight>
              <a:srgbClr val="FF0000"/>
            </a:highlight>
          </a:endParaRPr>
        </a:p>
      </dgm:t>
    </dgm:pt>
    <dgm:pt modelId="{438736D5-E945-47EB-9F2A-5C8D8D7964C8}" type="parTrans" cxnId="{A0B0D6EF-25E9-4ECC-88C2-C9F8DF73E080}">
      <dgm:prSet/>
      <dgm:spPr/>
      <dgm:t>
        <a:bodyPr/>
        <a:lstStyle/>
        <a:p>
          <a:endParaRPr lang="en-US"/>
        </a:p>
      </dgm:t>
    </dgm:pt>
    <dgm:pt modelId="{AEE3FF93-32D6-4855-BBC0-229900AD9553}" type="sibTrans" cxnId="{A0B0D6EF-25E9-4ECC-88C2-C9F8DF73E080}">
      <dgm:prSet/>
      <dgm:spPr/>
      <dgm:t>
        <a:bodyPr/>
        <a:lstStyle/>
        <a:p>
          <a:endParaRPr lang="en-US"/>
        </a:p>
      </dgm:t>
    </dgm:pt>
    <dgm:pt modelId="{E274C44B-99C5-488B-8A04-0FBC8820180D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We will harmonize the user experience across all the applications in the Intelligent Suite.</a:t>
          </a:r>
          <a:endParaRPr lang="en-US" dirty="0">
            <a:highlight>
              <a:srgbClr val="FF0000"/>
            </a:highlight>
          </a:endParaRPr>
        </a:p>
      </dgm:t>
    </dgm:pt>
    <dgm:pt modelId="{AE716617-5444-4F33-83CA-F3CEBC0EE851}" type="parTrans" cxnId="{F663F902-72D4-4E64-A9F3-5CCD709B0F51}">
      <dgm:prSet/>
      <dgm:spPr/>
      <dgm:t>
        <a:bodyPr/>
        <a:lstStyle/>
        <a:p>
          <a:endParaRPr lang="en-US"/>
        </a:p>
      </dgm:t>
    </dgm:pt>
    <dgm:pt modelId="{CCDC3178-454B-4C1E-A601-D8A40B731473}" type="sibTrans" cxnId="{F663F902-72D4-4E64-A9F3-5CCD709B0F51}">
      <dgm:prSet/>
      <dgm:spPr/>
      <dgm:t>
        <a:bodyPr/>
        <a:lstStyle/>
        <a:p>
          <a:endParaRPr lang="en-US"/>
        </a:p>
      </dgm:t>
    </dgm:pt>
    <dgm:pt modelId="{C89E7EF1-6DCC-473E-90B0-1C7C2A9DEEA5}" type="pres">
      <dgm:prSet presAssocID="{2A734573-FB01-4127-B159-6AFD75A23DA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F0BBD887-382F-4BFC-8AA3-551A94B54FD9}" type="pres">
      <dgm:prSet presAssocID="{AEDFD7F1-D115-4D1E-AF35-CDC20D98C23A}" presName="hierRoot1" presStyleCnt="0"/>
      <dgm:spPr/>
    </dgm:pt>
    <dgm:pt modelId="{C11F1B45-0808-409A-8A42-57C6178046D3}" type="pres">
      <dgm:prSet presAssocID="{AEDFD7F1-D115-4D1E-AF35-CDC20D98C23A}" presName="composite" presStyleCnt="0"/>
      <dgm:spPr/>
    </dgm:pt>
    <dgm:pt modelId="{E3EC96E5-CBAD-49BF-86B2-92568CBF4BBF}" type="pres">
      <dgm:prSet presAssocID="{AEDFD7F1-D115-4D1E-AF35-CDC20D98C23A}" presName="background" presStyleLbl="node0" presStyleIdx="0" presStyleCnt="3"/>
      <dgm:spPr/>
    </dgm:pt>
    <dgm:pt modelId="{777F0B38-BA02-47C0-922E-CBE73F1E2631}" type="pres">
      <dgm:prSet presAssocID="{AEDFD7F1-D115-4D1E-AF35-CDC20D98C23A}" presName="text" presStyleLbl="fgAcc0" presStyleIdx="0" presStyleCnt="3">
        <dgm:presLayoutVars>
          <dgm:chPref val="3"/>
        </dgm:presLayoutVars>
      </dgm:prSet>
      <dgm:spPr/>
    </dgm:pt>
    <dgm:pt modelId="{B3FBD5A6-82A2-4A81-9C2C-13792677460F}" type="pres">
      <dgm:prSet presAssocID="{AEDFD7F1-D115-4D1E-AF35-CDC20D98C23A}" presName="hierChild2" presStyleCnt="0"/>
      <dgm:spPr/>
    </dgm:pt>
    <dgm:pt modelId="{BC2C2DF3-F44C-4379-9317-291FE46DB7B8}" type="pres">
      <dgm:prSet presAssocID="{C4FCC833-FA14-4F63-A5A6-8954773432CD}" presName="hierRoot1" presStyleCnt="0"/>
      <dgm:spPr/>
    </dgm:pt>
    <dgm:pt modelId="{E017931F-EA80-41CC-B420-3D0D86305D14}" type="pres">
      <dgm:prSet presAssocID="{C4FCC833-FA14-4F63-A5A6-8954773432CD}" presName="composite" presStyleCnt="0"/>
      <dgm:spPr/>
    </dgm:pt>
    <dgm:pt modelId="{E998E124-0D38-4D95-B9F6-0BB31CA3874C}" type="pres">
      <dgm:prSet presAssocID="{C4FCC833-FA14-4F63-A5A6-8954773432CD}" presName="background" presStyleLbl="node0" presStyleIdx="1" presStyleCnt="3"/>
      <dgm:spPr/>
    </dgm:pt>
    <dgm:pt modelId="{40E634AC-4EBA-44A0-8C1F-8FF7A12DD6A3}" type="pres">
      <dgm:prSet presAssocID="{C4FCC833-FA14-4F63-A5A6-8954773432CD}" presName="text" presStyleLbl="fgAcc0" presStyleIdx="1" presStyleCnt="3">
        <dgm:presLayoutVars>
          <dgm:chPref val="3"/>
        </dgm:presLayoutVars>
      </dgm:prSet>
      <dgm:spPr/>
    </dgm:pt>
    <dgm:pt modelId="{E4967851-AF1F-4063-8472-BACF249B7389}" type="pres">
      <dgm:prSet presAssocID="{C4FCC833-FA14-4F63-A5A6-8954773432CD}" presName="hierChild2" presStyleCnt="0"/>
      <dgm:spPr/>
    </dgm:pt>
    <dgm:pt modelId="{319830E6-21AF-41A7-AD7C-09A738FE246D}" type="pres">
      <dgm:prSet presAssocID="{E274C44B-99C5-488B-8A04-0FBC8820180D}" presName="hierRoot1" presStyleCnt="0"/>
      <dgm:spPr/>
    </dgm:pt>
    <dgm:pt modelId="{05284CA4-B45D-418B-9A89-D9C767ACC4B0}" type="pres">
      <dgm:prSet presAssocID="{E274C44B-99C5-488B-8A04-0FBC8820180D}" presName="composite" presStyleCnt="0"/>
      <dgm:spPr/>
    </dgm:pt>
    <dgm:pt modelId="{CED414E9-F799-473E-8D0C-CE324A765197}" type="pres">
      <dgm:prSet presAssocID="{E274C44B-99C5-488B-8A04-0FBC8820180D}" presName="background" presStyleLbl="node0" presStyleIdx="2" presStyleCnt="3"/>
      <dgm:spPr/>
    </dgm:pt>
    <dgm:pt modelId="{BD902BE3-5D16-4FD3-8814-9EC7C7DF8FD5}" type="pres">
      <dgm:prSet presAssocID="{E274C44B-99C5-488B-8A04-0FBC8820180D}" presName="text" presStyleLbl="fgAcc0" presStyleIdx="2" presStyleCnt="3">
        <dgm:presLayoutVars>
          <dgm:chPref val="3"/>
        </dgm:presLayoutVars>
      </dgm:prSet>
      <dgm:spPr/>
    </dgm:pt>
    <dgm:pt modelId="{6ADEA3BD-6376-4432-BA5B-64293E0A8036}" type="pres">
      <dgm:prSet presAssocID="{E274C44B-99C5-488B-8A04-0FBC8820180D}" presName="hierChild2" presStyleCnt="0"/>
      <dgm:spPr/>
    </dgm:pt>
  </dgm:ptLst>
  <dgm:cxnLst>
    <dgm:cxn modelId="{27F23F01-1975-4FD1-9FD8-F4886C9F8147}" srcId="{2A734573-FB01-4127-B159-6AFD75A23DA7}" destId="{AEDFD7F1-D115-4D1E-AF35-CDC20D98C23A}" srcOrd="0" destOrd="0" parTransId="{0F7B0286-8911-4AAC-B496-7B9050E8D5CA}" sibTransId="{BE0C10B1-ECBC-40A1-ABDE-C746109A8469}"/>
    <dgm:cxn modelId="{F663F902-72D4-4E64-A9F3-5CCD709B0F51}" srcId="{2A734573-FB01-4127-B159-6AFD75A23DA7}" destId="{E274C44B-99C5-488B-8A04-0FBC8820180D}" srcOrd="2" destOrd="0" parTransId="{AE716617-5444-4F33-83CA-F3CEBC0EE851}" sibTransId="{CCDC3178-454B-4C1E-A601-D8A40B731473}"/>
    <dgm:cxn modelId="{A98B8F23-0C87-4575-BB74-B4F5D6567E09}" type="presOf" srcId="{E274C44B-99C5-488B-8A04-0FBC8820180D}" destId="{BD902BE3-5D16-4FD3-8814-9EC7C7DF8FD5}" srcOrd="0" destOrd="0" presId="urn:microsoft.com/office/officeart/2005/8/layout/hierarchy1"/>
    <dgm:cxn modelId="{EC5BD153-B951-4D46-AF26-98FB37912D5A}" type="presOf" srcId="{C4FCC833-FA14-4F63-A5A6-8954773432CD}" destId="{40E634AC-4EBA-44A0-8C1F-8FF7A12DD6A3}" srcOrd="0" destOrd="0" presId="urn:microsoft.com/office/officeart/2005/8/layout/hierarchy1"/>
    <dgm:cxn modelId="{CFB9E0CA-2C7E-482E-9180-CAD169BE3B1F}" type="presOf" srcId="{2A734573-FB01-4127-B159-6AFD75A23DA7}" destId="{C89E7EF1-6DCC-473E-90B0-1C7C2A9DEEA5}" srcOrd="0" destOrd="0" presId="urn:microsoft.com/office/officeart/2005/8/layout/hierarchy1"/>
    <dgm:cxn modelId="{7E39CAE0-B4C3-42C5-8AD2-24F6811C6CE6}" type="presOf" srcId="{AEDFD7F1-D115-4D1E-AF35-CDC20D98C23A}" destId="{777F0B38-BA02-47C0-922E-CBE73F1E2631}" srcOrd="0" destOrd="0" presId="urn:microsoft.com/office/officeart/2005/8/layout/hierarchy1"/>
    <dgm:cxn modelId="{A0B0D6EF-25E9-4ECC-88C2-C9F8DF73E080}" srcId="{2A734573-FB01-4127-B159-6AFD75A23DA7}" destId="{C4FCC833-FA14-4F63-A5A6-8954773432CD}" srcOrd="1" destOrd="0" parTransId="{438736D5-E945-47EB-9F2A-5C8D8D7964C8}" sibTransId="{AEE3FF93-32D6-4855-BBC0-229900AD9553}"/>
    <dgm:cxn modelId="{E6956AAD-95DF-43DD-B716-70D7883A2A53}" type="presParOf" srcId="{C89E7EF1-6DCC-473E-90B0-1C7C2A9DEEA5}" destId="{F0BBD887-382F-4BFC-8AA3-551A94B54FD9}" srcOrd="0" destOrd="0" presId="urn:microsoft.com/office/officeart/2005/8/layout/hierarchy1"/>
    <dgm:cxn modelId="{80F6BA63-8D2A-4742-9216-FCB6157AA9DC}" type="presParOf" srcId="{F0BBD887-382F-4BFC-8AA3-551A94B54FD9}" destId="{C11F1B45-0808-409A-8A42-57C6178046D3}" srcOrd="0" destOrd="0" presId="urn:microsoft.com/office/officeart/2005/8/layout/hierarchy1"/>
    <dgm:cxn modelId="{656823A5-C1FA-4DE7-AEE3-B1874AFD1FF7}" type="presParOf" srcId="{C11F1B45-0808-409A-8A42-57C6178046D3}" destId="{E3EC96E5-CBAD-49BF-86B2-92568CBF4BBF}" srcOrd="0" destOrd="0" presId="urn:microsoft.com/office/officeart/2005/8/layout/hierarchy1"/>
    <dgm:cxn modelId="{4F55A807-B06A-425A-8545-22CD5DE1B066}" type="presParOf" srcId="{C11F1B45-0808-409A-8A42-57C6178046D3}" destId="{777F0B38-BA02-47C0-922E-CBE73F1E2631}" srcOrd="1" destOrd="0" presId="urn:microsoft.com/office/officeart/2005/8/layout/hierarchy1"/>
    <dgm:cxn modelId="{7B355EC3-941D-4F6E-904D-46D34205A5C5}" type="presParOf" srcId="{F0BBD887-382F-4BFC-8AA3-551A94B54FD9}" destId="{B3FBD5A6-82A2-4A81-9C2C-13792677460F}" srcOrd="1" destOrd="0" presId="urn:microsoft.com/office/officeart/2005/8/layout/hierarchy1"/>
    <dgm:cxn modelId="{D455779B-5F3F-48B9-9876-63BE1087D75A}" type="presParOf" srcId="{C89E7EF1-6DCC-473E-90B0-1C7C2A9DEEA5}" destId="{BC2C2DF3-F44C-4379-9317-291FE46DB7B8}" srcOrd="1" destOrd="0" presId="urn:microsoft.com/office/officeart/2005/8/layout/hierarchy1"/>
    <dgm:cxn modelId="{B29F33C3-6389-479E-9857-FF5036307DBA}" type="presParOf" srcId="{BC2C2DF3-F44C-4379-9317-291FE46DB7B8}" destId="{E017931F-EA80-41CC-B420-3D0D86305D14}" srcOrd="0" destOrd="0" presId="urn:microsoft.com/office/officeart/2005/8/layout/hierarchy1"/>
    <dgm:cxn modelId="{6EAD465F-99B0-4E00-BAA2-8EDAC78988B5}" type="presParOf" srcId="{E017931F-EA80-41CC-B420-3D0D86305D14}" destId="{E998E124-0D38-4D95-B9F6-0BB31CA3874C}" srcOrd="0" destOrd="0" presId="urn:microsoft.com/office/officeart/2005/8/layout/hierarchy1"/>
    <dgm:cxn modelId="{1B3AE02C-E507-484F-8D53-A0E904ACB4EE}" type="presParOf" srcId="{E017931F-EA80-41CC-B420-3D0D86305D14}" destId="{40E634AC-4EBA-44A0-8C1F-8FF7A12DD6A3}" srcOrd="1" destOrd="0" presId="urn:microsoft.com/office/officeart/2005/8/layout/hierarchy1"/>
    <dgm:cxn modelId="{A43BF979-BBAC-46A0-B854-EBFDF1D98038}" type="presParOf" srcId="{BC2C2DF3-F44C-4379-9317-291FE46DB7B8}" destId="{E4967851-AF1F-4063-8472-BACF249B7389}" srcOrd="1" destOrd="0" presId="urn:microsoft.com/office/officeart/2005/8/layout/hierarchy1"/>
    <dgm:cxn modelId="{189CC0EC-21EA-41DD-8634-1D18AF314484}" type="presParOf" srcId="{C89E7EF1-6DCC-473E-90B0-1C7C2A9DEEA5}" destId="{319830E6-21AF-41A7-AD7C-09A738FE246D}" srcOrd="2" destOrd="0" presId="urn:microsoft.com/office/officeart/2005/8/layout/hierarchy1"/>
    <dgm:cxn modelId="{5906CD15-D63F-428B-AF7B-7CE1FBC5DC4B}" type="presParOf" srcId="{319830E6-21AF-41A7-AD7C-09A738FE246D}" destId="{05284CA4-B45D-418B-9A89-D9C767ACC4B0}" srcOrd="0" destOrd="0" presId="urn:microsoft.com/office/officeart/2005/8/layout/hierarchy1"/>
    <dgm:cxn modelId="{718E599C-09F1-405A-A47E-2C11278185D1}" type="presParOf" srcId="{05284CA4-B45D-418B-9A89-D9C767ACC4B0}" destId="{CED414E9-F799-473E-8D0C-CE324A765197}" srcOrd="0" destOrd="0" presId="urn:microsoft.com/office/officeart/2005/8/layout/hierarchy1"/>
    <dgm:cxn modelId="{A6653A35-BB2B-4BAC-B66D-26B78D19A5C8}" type="presParOf" srcId="{05284CA4-B45D-418B-9A89-D9C767ACC4B0}" destId="{BD902BE3-5D16-4FD3-8814-9EC7C7DF8FD5}" srcOrd="1" destOrd="0" presId="urn:microsoft.com/office/officeart/2005/8/layout/hierarchy1"/>
    <dgm:cxn modelId="{6DA7DEA5-AF72-4894-BE00-7A62C5E76638}" type="presParOf" srcId="{319830E6-21AF-41A7-AD7C-09A738FE246D}" destId="{6ADEA3BD-6376-4432-BA5B-64293E0A803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A9A0AEA-2CE8-4A9C-B94A-097FF0B2280B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ACC8E5B0-9CC3-4163-A453-EC318E59E678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>
              <a:highlight>
                <a:srgbClr val="FF0000"/>
              </a:highlight>
            </a:rPr>
            <a:t>Agility to respond faster to changes in the marketplace and in the business</a:t>
          </a:r>
          <a:endParaRPr lang="en-US">
            <a:highlight>
              <a:srgbClr val="FF0000"/>
            </a:highlight>
          </a:endParaRPr>
        </a:p>
      </dgm:t>
    </dgm:pt>
    <dgm:pt modelId="{9462927F-07D0-4C8A-82AB-10C705DCA060}" type="parTrans" cxnId="{2D9F1BF1-5239-4391-9A40-6016C9309171}">
      <dgm:prSet/>
      <dgm:spPr/>
      <dgm:t>
        <a:bodyPr/>
        <a:lstStyle/>
        <a:p>
          <a:endParaRPr lang="en-US"/>
        </a:p>
      </dgm:t>
    </dgm:pt>
    <dgm:pt modelId="{CE6E9ECD-DAAD-4996-90E6-833D63B8608A}" type="sibTrans" cxnId="{2D9F1BF1-5239-4391-9A40-6016C9309171}">
      <dgm:prSet/>
      <dgm:spPr/>
      <dgm:t>
        <a:bodyPr/>
        <a:lstStyle/>
        <a:p>
          <a:endParaRPr lang="en-US"/>
        </a:p>
      </dgm:t>
    </dgm:pt>
    <dgm:pt modelId="{4A75CA38-AEB4-4899-BEA3-0C73C6AB9A96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/>
            <a:t>Do more with less and empower employees to do more meaningful work</a:t>
          </a:r>
          <a:endParaRPr lang="en-US"/>
        </a:p>
      </dgm:t>
    </dgm:pt>
    <dgm:pt modelId="{064FB032-257D-41E5-B7C2-94B69798C9D3}" type="parTrans" cxnId="{25B19AA1-6C76-42F5-B2E3-F4EC8B08A4BF}">
      <dgm:prSet/>
      <dgm:spPr/>
      <dgm:t>
        <a:bodyPr/>
        <a:lstStyle/>
        <a:p>
          <a:endParaRPr lang="en-US"/>
        </a:p>
      </dgm:t>
    </dgm:pt>
    <dgm:pt modelId="{43D7CA12-C6A0-45B8-B97B-32DFB88D098C}" type="sibTrans" cxnId="{25B19AA1-6C76-42F5-B2E3-F4EC8B08A4BF}">
      <dgm:prSet/>
      <dgm:spPr/>
      <dgm:t>
        <a:bodyPr/>
        <a:lstStyle/>
        <a:p>
          <a:endParaRPr lang="en-US"/>
        </a:p>
      </dgm:t>
    </dgm:pt>
    <dgm:pt modelId="{08120E35-E7D6-4B43-B8E9-B69B7B0BB04E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>
              <a:highlight>
                <a:srgbClr val="FF0000"/>
              </a:highlight>
            </a:rPr>
            <a:t>Focus to direct scarce resources where they will have maximum impact</a:t>
          </a:r>
          <a:endParaRPr lang="en-US">
            <a:highlight>
              <a:srgbClr val="FF0000"/>
            </a:highlight>
          </a:endParaRPr>
        </a:p>
      </dgm:t>
    </dgm:pt>
    <dgm:pt modelId="{3CD4654B-AA63-454F-9061-04D4071A2063}" type="parTrans" cxnId="{9FB349E7-2874-40D0-96EE-96DA1850DF17}">
      <dgm:prSet/>
      <dgm:spPr/>
      <dgm:t>
        <a:bodyPr/>
        <a:lstStyle/>
        <a:p>
          <a:endParaRPr lang="en-US"/>
        </a:p>
      </dgm:t>
    </dgm:pt>
    <dgm:pt modelId="{469340C5-6AE4-4D4A-A495-BD6C67891ECB}" type="sibTrans" cxnId="{9FB349E7-2874-40D0-96EE-96DA1850DF17}">
      <dgm:prSet/>
      <dgm:spPr/>
      <dgm:t>
        <a:bodyPr/>
        <a:lstStyle/>
        <a:p>
          <a:endParaRPr lang="en-US"/>
        </a:p>
      </dgm:t>
    </dgm:pt>
    <dgm:pt modelId="{9A111367-5098-43E3-B23F-C96DE2D5A720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>
              <a:highlight>
                <a:srgbClr val="FF0000"/>
              </a:highlight>
            </a:rPr>
            <a:t>Visibility to collect and connect data that was previously siloed and to recognize unseen patterns</a:t>
          </a:r>
          <a:endParaRPr lang="en-US">
            <a:highlight>
              <a:srgbClr val="FF0000"/>
            </a:highlight>
          </a:endParaRPr>
        </a:p>
      </dgm:t>
    </dgm:pt>
    <dgm:pt modelId="{C528192E-FCAF-4978-ABAA-1F1DDEDB3A1E}" type="parTrans" cxnId="{4A731555-1D37-4478-8F68-BDAF36868119}">
      <dgm:prSet/>
      <dgm:spPr/>
      <dgm:t>
        <a:bodyPr/>
        <a:lstStyle/>
        <a:p>
          <a:endParaRPr lang="en-US"/>
        </a:p>
      </dgm:t>
    </dgm:pt>
    <dgm:pt modelId="{2D39D4A0-D188-42DE-9858-2EA91F823B5C}" type="sibTrans" cxnId="{4A731555-1D37-4478-8F68-BDAF36868119}">
      <dgm:prSet/>
      <dgm:spPr/>
      <dgm:t>
        <a:bodyPr/>
        <a:lstStyle/>
        <a:p>
          <a:endParaRPr lang="en-US"/>
        </a:p>
      </dgm:t>
    </dgm:pt>
    <dgm:pt modelId="{425DAD27-2BFA-4DAF-9A53-B119EB57F64A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/>
            <a:t>Deliver best-in-class customer experience to your end-customers</a:t>
          </a:r>
          <a:endParaRPr lang="en-US"/>
        </a:p>
      </dgm:t>
    </dgm:pt>
    <dgm:pt modelId="{1E3515B7-2281-4548-986C-F547DD62943B}" type="parTrans" cxnId="{BA843B6A-AAEA-400B-BFFC-976A7F90758A}">
      <dgm:prSet/>
      <dgm:spPr/>
      <dgm:t>
        <a:bodyPr/>
        <a:lstStyle/>
        <a:p>
          <a:endParaRPr lang="en-US"/>
        </a:p>
      </dgm:t>
    </dgm:pt>
    <dgm:pt modelId="{00737C8E-3946-43EE-81C3-C217F6E3CD70}" type="sibTrans" cxnId="{BA843B6A-AAEA-400B-BFFC-976A7F90758A}">
      <dgm:prSet/>
      <dgm:spPr/>
      <dgm:t>
        <a:bodyPr/>
        <a:lstStyle/>
        <a:p>
          <a:endParaRPr lang="en-US"/>
        </a:p>
      </dgm:t>
    </dgm:pt>
    <dgm:pt modelId="{53475BCB-DB95-4A37-8216-9E1F910C5B9C}" type="pres">
      <dgm:prSet presAssocID="{6A9A0AEA-2CE8-4A9C-B94A-097FF0B2280B}" presName="root" presStyleCnt="0">
        <dgm:presLayoutVars>
          <dgm:dir/>
          <dgm:resizeHandles val="exact"/>
        </dgm:presLayoutVars>
      </dgm:prSet>
      <dgm:spPr/>
    </dgm:pt>
    <dgm:pt modelId="{119E5CE7-3D8B-4913-B391-22F11B2CB960}" type="pres">
      <dgm:prSet presAssocID="{ACC8E5B0-9CC3-4163-A453-EC318E59E678}" presName="compNode" presStyleCnt="0"/>
      <dgm:spPr/>
    </dgm:pt>
    <dgm:pt modelId="{00F52029-5EBC-4BF8-A104-9E9D38D6DC9C}" type="pres">
      <dgm:prSet presAssocID="{ACC8E5B0-9CC3-4163-A453-EC318E59E678}" presName="iconBgRect" presStyleLbl="bgShp" presStyleIdx="0" presStyleCnt="5"/>
      <dgm:spPr/>
    </dgm:pt>
    <dgm:pt modelId="{9C0E383A-B22A-4C0A-9B27-C279D5F298E9}" type="pres">
      <dgm:prSet presAssocID="{ACC8E5B0-9CC3-4163-A453-EC318E59E678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siness Growth"/>
        </a:ext>
      </dgm:extLst>
    </dgm:pt>
    <dgm:pt modelId="{5370CE9D-77D7-4B05-AD01-A960B22A680F}" type="pres">
      <dgm:prSet presAssocID="{ACC8E5B0-9CC3-4163-A453-EC318E59E678}" presName="spaceRect" presStyleCnt="0"/>
      <dgm:spPr/>
    </dgm:pt>
    <dgm:pt modelId="{700C7803-4660-4520-91F8-84D54E4EAD2F}" type="pres">
      <dgm:prSet presAssocID="{ACC8E5B0-9CC3-4163-A453-EC318E59E678}" presName="textRect" presStyleLbl="revTx" presStyleIdx="0" presStyleCnt="5">
        <dgm:presLayoutVars>
          <dgm:chMax val="1"/>
          <dgm:chPref val="1"/>
        </dgm:presLayoutVars>
      </dgm:prSet>
      <dgm:spPr/>
    </dgm:pt>
    <dgm:pt modelId="{41169966-3E57-4E1D-9E8F-FACB971C2684}" type="pres">
      <dgm:prSet presAssocID="{CE6E9ECD-DAAD-4996-90E6-833D63B8608A}" presName="sibTrans" presStyleCnt="0"/>
      <dgm:spPr/>
    </dgm:pt>
    <dgm:pt modelId="{4CF72910-0989-412A-8EA3-7C5E623B8B57}" type="pres">
      <dgm:prSet presAssocID="{4A75CA38-AEB4-4899-BEA3-0C73C6AB9A96}" presName="compNode" presStyleCnt="0"/>
      <dgm:spPr/>
    </dgm:pt>
    <dgm:pt modelId="{B6218D8D-A496-483B-A699-D15C576629B5}" type="pres">
      <dgm:prSet presAssocID="{4A75CA38-AEB4-4899-BEA3-0C73C6AB9A96}" presName="iconBgRect" presStyleLbl="bgShp" presStyleIdx="1" presStyleCnt="5"/>
      <dgm:spPr/>
    </dgm:pt>
    <dgm:pt modelId="{0ECA6373-A741-4673-98AC-85F95DF96DAB}" type="pres">
      <dgm:prSet presAssocID="{4A75CA38-AEB4-4899-BEA3-0C73C6AB9A96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ers"/>
        </a:ext>
      </dgm:extLst>
    </dgm:pt>
    <dgm:pt modelId="{B9C5C146-5F3D-4C17-8CDB-7A7603FD41A6}" type="pres">
      <dgm:prSet presAssocID="{4A75CA38-AEB4-4899-BEA3-0C73C6AB9A96}" presName="spaceRect" presStyleCnt="0"/>
      <dgm:spPr/>
    </dgm:pt>
    <dgm:pt modelId="{5139B59D-9B99-48E9-9AE8-B3B70DA46A21}" type="pres">
      <dgm:prSet presAssocID="{4A75CA38-AEB4-4899-BEA3-0C73C6AB9A96}" presName="textRect" presStyleLbl="revTx" presStyleIdx="1" presStyleCnt="5">
        <dgm:presLayoutVars>
          <dgm:chMax val="1"/>
          <dgm:chPref val="1"/>
        </dgm:presLayoutVars>
      </dgm:prSet>
      <dgm:spPr/>
    </dgm:pt>
    <dgm:pt modelId="{F12FAA0D-C67B-4FB3-98FF-3F0196104E80}" type="pres">
      <dgm:prSet presAssocID="{43D7CA12-C6A0-45B8-B97B-32DFB88D098C}" presName="sibTrans" presStyleCnt="0"/>
      <dgm:spPr/>
    </dgm:pt>
    <dgm:pt modelId="{A2085AA0-9C59-4287-B6A6-B202C7754795}" type="pres">
      <dgm:prSet presAssocID="{08120E35-E7D6-4B43-B8E9-B69B7B0BB04E}" presName="compNode" presStyleCnt="0"/>
      <dgm:spPr/>
    </dgm:pt>
    <dgm:pt modelId="{185AFA4E-9A47-4B7F-864C-78CB4ADA809E}" type="pres">
      <dgm:prSet presAssocID="{08120E35-E7D6-4B43-B8E9-B69B7B0BB04E}" presName="iconBgRect" presStyleLbl="bgShp" presStyleIdx="2" presStyleCnt="5"/>
      <dgm:spPr/>
    </dgm:pt>
    <dgm:pt modelId="{6D9D63CA-9F89-402B-9C12-846A117C74B8}" type="pres">
      <dgm:prSet presAssocID="{08120E35-E7D6-4B43-B8E9-B69B7B0BB04E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arget Audience"/>
        </a:ext>
      </dgm:extLst>
    </dgm:pt>
    <dgm:pt modelId="{8110C5BE-D00C-4C65-BB62-1B398C444E4F}" type="pres">
      <dgm:prSet presAssocID="{08120E35-E7D6-4B43-B8E9-B69B7B0BB04E}" presName="spaceRect" presStyleCnt="0"/>
      <dgm:spPr/>
    </dgm:pt>
    <dgm:pt modelId="{7662D4D7-3EF3-4F6C-856F-BA86ED288D89}" type="pres">
      <dgm:prSet presAssocID="{08120E35-E7D6-4B43-B8E9-B69B7B0BB04E}" presName="textRect" presStyleLbl="revTx" presStyleIdx="2" presStyleCnt="5">
        <dgm:presLayoutVars>
          <dgm:chMax val="1"/>
          <dgm:chPref val="1"/>
        </dgm:presLayoutVars>
      </dgm:prSet>
      <dgm:spPr/>
    </dgm:pt>
    <dgm:pt modelId="{98EC6E96-0D6E-4724-B8BE-F4D7EAC16988}" type="pres">
      <dgm:prSet presAssocID="{469340C5-6AE4-4D4A-A495-BD6C67891ECB}" presName="sibTrans" presStyleCnt="0"/>
      <dgm:spPr/>
    </dgm:pt>
    <dgm:pt modelId="{BC10E624-DB26-467E-BA87-40E442365C76}" type="pres">
      <dgm:prSet presAssocID="{9A111367-5098-43E3-B23F-C96DE2D5A720}" presName="compNode" presStyleCnt="0"/>
      <dgm:spPr/>
    </dgm:pt>
    <dgm:pt modelId="{EA15D012-A58D-4C02-B8F2-30B56E3EBB79}" type="pres">
      <dgm:prSet presAssocID="{9A111367-5098-43E3-B23F-C96DE2D5A720}" presName="iconBgRect" presStyleLbl="bgShp" presStyleIdx="3" presStyleCnt="5"/>
      <dgm:spPr/>
    </dgm:pt>
    <dgm:pt modelId="{984C4D22-17ED-497E-AAA9-DC5CEC421E6A}" type="pres">
      <dgm:prSet presAssocID="{9A111367-5098-43E3-B23F-C96DE2D5A720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ximize"/>
        </a:ext>
      </dgm:extLst>
    </dgm:pt>
    <dgm:pt modelId="{29FFB23D-F940-428E-AED1-B49D7C38BDC6}" type="pres">
      <dgm:prSet presAssocID="{9A111367-5098-43E3-B23F-C96DE2D5A720}" presName="spaceRect" presStyleCnt="0"/>
      <dgm:spPr/>
    </dgm:pt>
    <dgm:pt modelId="{03BA0807-D0EC-4F15-BEDA-FBD1236123A2}" type="pres">
      <dgm:prSet presAssocID="{9A111367-5098-43E3-B23F-C96DE2D5A720}" presName="textRect" presStyleLbl="revTx" presStyleIdx="3" presStyleCnt="5">
        <dgm:presLayoutVars>
          <dgm:chMax val="1"/>
          <dgm:chPref val="1"/>
        </dgm:presLayoutVars>
      </dgm:prSet>
      <dgm:spPr/>
    </dgm:pt>
    <dgm:pt modelId="{8547124D-BADC-4261-A557-9F2EA142EFE9}" type="pres">
      <dgm:prSet presAssocID="{2D39D4A0-D188-42DE-9858-2EA91F823B5C}" presName="sibTrans" presStyleCnt="0"/>
      <dgm:spPr/>
    </dgm:pt>
    <dgm:pt modelId="{59576B95-D1C5-41AA-A203-C86AB034AE70}" type="pres">
      <dgm:prSet presAssocID="{425DAD27-2BFA-4DAF-9A53-B119EB57F64A}" presName="compNode" presStyleCnt="0"/>
      <dgm:spPr/>
    </dgm:pt>
    <dgm:pt modelId="{5262E6B3-66BF-44C4-8158-47E1BD2BFE0D}" type="pres">
      <dgm:prSet presAssocID="{425DAD27-2BFA-4DAF-9A53-B119EB57F64A}" presName="iconBgRect" presStyleLbl="bgShp" presStyleIdx="4" presStyleCnt="5"/>
      <dgm:spPr/>
    </dgm:pt>
    <dgm:pt modelId="{FEFE687A-2FD9-45DC-A6C3-D815C9032B19}" type="pres">
      <dgm:prSet presAssocID="{425DAD27-2BFA-4DAF-9A53-B119EB57F64A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2AFC54B8-E71F-45C9-8741-22024866D113}" type="pres">
      <dgm:prSet presAssocID="{425DAD27-2BFA-4DAF-9A53-B119EB57F64A}" presName="spaceRect" presStyleCnt="0"/>
      <dgm:spPr/>
    </dgm:pt>
    <dgm:pt modelId="{E631367F-8A34-4EF5-A8CD-36E7E696453F}" type="pres">
      <dgm:prSet presAssocID="{425DAD27-2BFA-4DAF-9A53-B119EB57F64A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BA843B6A-AAEA-400B-BFFC-976A7F90758A}" srcId="{6A9A0AEA-2CE8-4A9C-B94A-097FF0B2280B}" destId="{425DAD27-2BFA-4DAF-9A53-B119EB57F64A}" srcOrd="4" destOrd="0" parTransId="{1E3515B7-2281-4548-986C-F547DD62943B}" sibTransId="{00737C8E-3946-43EE-81C3-C217F6E3CD70}"/>
    <dgm:cxn modelId="{ECFB4450-5A69-4862-AD06-3589AA2D25C6}" type="presOf" srcId="{6A9A0AEA-2CE8-4A9C-B94A-097FF0B2280B}" destId="{53475BCB-DB95-4A37-8216-9E1F910C5B9C}" srcOrd="0" destOrd="0" presId="urn:microsoft.com/office/officeart/2018/5/layout/IconCircleLabelList"/>
    <dgm:cxn modelId="{4A731555-1D37-4478-8F68-BDAF36868119}" srcId="{6A9A0AEA-2CE8-4A9C-B94A-097FF0B2280B}" destId="{9A111367-5098-43E3-B23F-C96DE2D5A720}" srcOrd="3" destOrd="0" parTransId="{C528192E-FCAF-4978-ABAA-1F1DDEDB3A1E}" sibTransId="{2D39D4A0-D188-42DE-9858-2EA91F823B5C}"/>
    <dgm:cxn modelId="{39F68085-E8E5-47CF-B02C-72DB215BC18D}" type="presOf" srcId="{425DAD27-2BFA-4DAF-9A53-B119EB57F64A}" destId="{E631367F-8A34-4EF5-A8CD-36E7E696453F}" srcOrd="0" destOrd="0" presId="urn:microsoft.com/office/officeart/2018/5/layout/IconCircleLabelList"/>
    <dgm:cxn modelId="{51E9198A-8D80-4D2C-A663-C889267862F7}" type="presOf" srcId="{4A75CA38-AEB4-4899-BEA3-0C73C6AB9A96}" destId="{5139B59D-9B99-48E9-9AE8-B3B70DA46A21}" srcOrd="0" destOrd="0" presId="urn:microsoft.com/office/officeart/2018/5/layout/IconCircleLabelList"/>
    <dgm:cxn modelId="{DF8FA991-99F2-4CA0-BA59-9BC2AE97BA7D}" type="presOf" srcId="{9A111367-5098-43E3-B23F-C96DE2D5A720}" destId="{03BA0807-D0EC-4F15-BEDA-FBD1236123A2}" srcOrd="0" destOrd="0" presId="urn:microsoft.com/office/officeart/2018/5/layout/IconCircleLabelList"/>
    <dgm:cxn modelId="{25B19AA1-6C76-42F5-B2E3-F4EC8B08A4BF}" srcId="{6A9A0AEA-2CE8-4A9C-B94A-097FF0B2280B}" destId="{4A75CA38-AEB4-4899-BEA3-0C73C6AB9A96}" srcOrd="1" destOrd="0" parTransId="{064FB032-257D-41E5-B7C2-94B69798C9D3}" sibTransId="{43D7CA12-C6A0-45B8-B97B-32DFB88D098C}"/>
    <dgm:cxn modelId="{166F0EB2-80CC-4FE2-A308-238429470939}" type="presOf" srcId="{ACC8E5B0-9CC3-4163-A453-EC318E59E678}" destId="{700C7803-4660-4520-91F8-84D54E4EAD2F}" srcOrd="0" destOrd="0" presId="urn:microsoft.com/office/officeart/2018/5/layout/IconCircleLabelList"/>
    <dgm:cxn modelId="{83246DC3-2738-4647-8298-3DB9E701FEA2}" type="presOf" srcId="{08120E35-E7D6-4B43-B8E9-B69B7B0BB04E}" destId="{7662D4D7-3EF3-4F6C-856F-BA86ED288D89}" srcOrd="0" destOrd="0" presId="urn:microsoft.com/office/officeart/2018/5/layout/IconCircleLabelList"/>
    <dgm:cxn modelId="{9FB349E7-2874-40D0-96EE-96DA1850DF17}" srcId="{6A9A0AEA-2CE8-4A9C-B94A-097FF0B2280B}" destId="{08120E35-E7D6-4B43-B8E9-B69B7B0BB04E}" srcOrd="2" destOrd="0" parTransId="{3CD4654B-AA63-454F-9061-04D4071A2063}" sibTransId="{469340C5-6AE4-4D4A-A495-BD6C67891ECB}"/>
    <dgm:cxn modelId="{2D9F1BF1-5239-4391-9A40-6016C9309171}" srcId="{6A9A0AEA-2CE8-4A9C-B94A-097FF0B2280B}" destId="{ACC8E5B0-9CC3-4163-A453-EC318E59E678}" srcOrd="0" destOrd="0" parTransId="{9462927F-07D0-4C8A-82AB-10C705DCA060}" sibTransId="{CE6E9ECD-DAAD-4996-90E6-833D63B8608A}"/>
    <dgm:cxn modelId="{3918E674-410E-4150-B7D6-A9843459972B}" type="presParOf" srcId="{53475BCB-DB95-4A37-8216-9E1F910C5B9C}" destId="{119E5CE7-3D8B-4913-B391-22F11B2CB960}" srcOrd="0" destOrd="0" presId="urn:microsoft.com/office/officeart/2018/5/layout/IconCircleLabelList"/>
    <dgm:cxn modelId="{401333A4-50D0-438A-BCC1-CEED0942C3B7}" type="presParOf" srcId="{119E5CE7-3D8B-4913-B391-22F11B2CB960}" destId="{00F52029-5EBC-4BF8-A104-9E9D38D6DC9C}" srcOrd="0" destOrd="0" presId="urn:microsoft.com/office/officeart/2018/5/layout/IconCircleLabelList"/>
    <dgm:cxn modelId="{37ECB16C-D8FF-46FA-8EEC-A427B42E573E}" type="presParOf" srcId="{119E5CE7-3D8B-4913-B391-22F11B2CB960}" destId="{9C0E383A-B22A-4C0A-9B27-C279D5F298E9}" srcOrd="1" destOrd="0" presId="urn:microsoft.com/office/officeart/2018/5/layout/IconCircleLabelList"/>
    <dgm:cxn modelId="{E872D043-EECE-4733-A56E-A64F6CA32F23}" type="presParOf" srcId="{119E5CE7-3D8B-4913-B391-22F11B2CB960}" destId="{5370CE9D-77D7-4B05-AD01-A960B22A680F}" srcOrd="2" destOrd="0" presId="urn:microsoft.com/office/officeart/2018/5/layout/IconCircleLabelList"/>
    <dgm:cxn modelId="{A2370EAF-BB9F-412F-A974-B534F671CE71}" type="presParOf" srcId="{119E5CE7-3D8B-4913-B391-22F11B2CB960}" destId="{700C7803-4660-4520-91F8-84D54E4EAD2F}" srcOrd="3" destOrd="0" presId="urn:microsoft.com/office/officeart/2018/5/layout/IconCircleLabelList"/>
    <dgm:cxn modelId="{0D2A9B4E-07EC-453C-88BA-B9EA0BF714F6}" type="presParOf" srcId="{53475BCB-DB95-4A37-8216-9E1F910C5B9C}" destId="{41169966-3E57-4E1D-9E8F-FACB971C2684}" srcOrd="1" destOrd="0" presId="urn:microsoft.com/office/officeart/2018/5/layout/IconCircleLabelList"/>
    <dgm:cxn modelId="{684064CD-4FD7-49E2-A39C-CC39099B8173}" type="presParOf" srcId="{53475BCB-DB95-4A37-8216-9E1F910C5B9C}" destId="{4CF72910-0989-412A-8EA3-7C5E623B8B57}" srcOrd="2" destOrd="0" presId="urn:microsoft.com/office/officeart/2018/5/layout/IconCircleLabelList"/>
    <dgm:cxn modelId="{DFBEF34D-0980-40E7-BE91-4BDE93F79A2F}" type="presParOf" srcId="{4CF72910-0989-412A-8EA3-7C5E623B8B57}" destId="{B6218D8D-A496-483B-A699-D15C576629B5}" srcOrd="0" destOrd="0" presId="urn:microsoft.com/office/officeart/2018/5/layout/IconCircleLabelList"/>
    <dgm:cxn modelId="{1818A04E-1562-4FAA-B4F7-65675446D334}" type="presParOf" srcId="{4CF72910-0989-412A-8EA3-7C5E623B8B57}" destId="{0ECA6373-A741-4673-98AC-85F95DF96DAB}" srcOrd="1" destOrd="0" presId="urn:microsoft.com/office/officeart/2018/5/layout/IconCircleLabelList"/>
    <dgm:cxn modelId="{97202CD7-3EE5-4C91-84F2-BB7EBA05048D}" type="presParOf" srcId="{4CF72910-0989-412A-8EA3-7C5E623B8B57}" destId="{B9C5C146-5F3D-4C17-8CDB-7A7603FD41A6}" srcOrd="2" destOrd="0" presId="urn:microsoft.com/office/officeart/2018/5/layout/IconCircleLabelList"/>
    <dgm:cxn modelId="{3BC84E61-69AA-48D7-9899-94B16AFA9352}" type="presParOf" srcId="{4CF72910-0989-412A-8EA3-7C5E623B8B57}" destId="{5139B59D-9B99-48E9-9AE8-B3B70DA46A21}" srcOrd="3" destOrd="0" presId="urn:microsoft.com/office/officeart/2018/5/layout/IconCircleLabelList"/>
    <dgm:cxn modelId="{E9A7FFC0-55E9-402C-921E-8F53D746B910}" type="presParOf" srcId="{53475BCB-DB95-4A37-8216-9E1F910C5B9C}" destId="{F12FAA0D-C67B-4FB3-98FF-3F0196104E80}" srcOrd="3" destOrd="0" presId="urn:microsoft.com/office/officeart/2018/5/layout/IconCircleLabelList"/>
    <dgm:cxn modelId="{DDFF5D36-F7B0-466E-99F6-6D8CFD2C147A}" type="presParOf" srcId="{53475BCB-DB95-4A37-8216-9E1F910C5B9C}" destId="{A2085AA0-9C59-4287-B6A6-B202C7754795}" srcOrd="4" destOrd="0" presId="urn:microsoft.com/office/officeart/2018/5/layout/IconCircleLabelList"/>
    <dgm:cxn modelId="{0465444F-F4D1-4E06-8713-936FCE3D6176}" type="presParOf" srcId="{A2085AA0-9C59-4287-B6A6-B202C7754795}" destId="{185AFA4E-9A47-4B7F-864C-78CB4ADA809E}" srcOrd="0" destOrd="0" presId="urn:microsoft.com/office/officeart/2018/5/layout/IconCircleLabelList"/>
    <dgm:cxn modelId="{AC915A3E-61DE-4F10-B848-AA21A5BD8E93}" type="presParOf" srcId="{A2085AA0-9C59-4287-B6A6-B202C7754795}" destId="{6D9D63CA-9F89-402B-9C12-846A117C74B8}" srcOrd="1" destOrd="0" presId="urn:microsoft.com/office/officeart/2018/5/layout/IconCircleLabelList"/>
    <dgm:cxn modelId="{EE949341-8A91-4B5F-B841-1FDD9C5C83DA}" type="presParOf" srcId="{A2085AA0-9C59-4287-B6A6-B202C7754795}" destId="{8110C5BE-D00C-4C65-BB62-1B398C444E4F}" srcOrd="2" destOrd="0" presId="urn:microsoft.com/office/officeart/2018/5/layout/IconCircleLabelList"/>
    <dgm:cxn modelId="{39B2727A-E166-4373-AD81-847491B0BAB9}" type="presParOf" srcId="{A2085AA0-9C59-4287-B6A6-B202C7754795}" destId="{7662D4D7-3EF3-4F6C-856F-BA86ED288D89}" srcOrd="3" destOrd="0" presId="urn:microsoft.com/office/officeart/2018/5/layout/IconCircleLabelList"/>
    <dgm:cxn modelId="{265876AB-4072-42AE-BE71-254A86C4A12C}" type="presParOf" srcId="{53475BCB-DB95-4A37-8216-9E1F910C5B9C}" destId="{98EC6E96-0D6E-4724-B8BE-F4D7EAC16988}" srcOrd="5" destOrd="0" presId="urn:microsoft.com/office/officeart/2018/5/layout/IconCircleLabelList"/>
    <dgm:cxn modelId="{3EBE01C2-BFE7-4B94-8C74-0F09A3721583}" type="presParOf" srcId="{53475BCB-DB95-4A37-8216-9E1F910C5B9C}" destId="{BC10E624-DB26-467E-BA87-40E442365C76}" srcOrd="6" destOrd="0" presId="urn:microsoft.com/office/officeart/2018/5/layout/IconCircleLabelList"/>
    <dgm:cxn modelId="{EE2269FB-EAF4-42D7-BDB4-49F8EE4C3308}" type="presParOf" srcId="{BC10E624-DB26-467E-BA87-40E442365C76}" destId="{EA15D012-A58D-4C02-B8F2-30B56E3EBB79}" srcOrd="0" destOrd="0" presId="urn:microsoft.com/office/officeart/2018/5/layout/IconCircleLabelList"/>
    <dgm:cxn modelId="{EE3DCED5-552C-4F52-B60D-3656630ABB32}" type="presParOf" srcId="{BC10E624-DB26-467E-BA87-40E442365C76}" destId="{984C4D22-17ED-497E-AAA9-DC5CEC421E6A}" srcOrd="1" destOrd="0" presId="urn:microsoft.com/office/officeart/2018/5/layout/IconCircleLabelList"/>
    <dgm:cxn modelId="{F7CCFF94-23F3-43BE-89C0-114B8ECD0A91}" type="presParOf" srcId="{BC10E624-DB26-467E-BA87-40E442365C76}" destId="{29FFB23D-F940-428E-AED1-B49D7C38BDC6}" srcOrd="2" destOrd="0" presId="urn:microsoft.com/office/officeart/2018/5/layout/IconCircleLabelList"/>
    <dgm:cxn modelId="{11B728CF-A3D5-46C5-9F61-E2E99915F2A9}" type="presParOf" srcId="{BC10E624-DB26-467E-BA87-40E442365C76}" destId="{03BA0807-D0EC-4F15-BEDA-FBD1236123A2}" srcOrd="3" destOrd="0" presId="urn:microsoft.com/office/officeart/2018/5/layout/IconCircleLabelList"/>
    <dgm:cxn modelId="{77997856-9023-45ED-B7B7-4F3BAADDC18D}" type="presParOf" srcId="{53475BCB-DB95-4A37-8216-9E1F910C5B9C}" destId="{8547124D-BADC-4261-A557-9F2EA142EFE9}" srcOrd="7" destOrd="0" presId="urn:microsoft.com/office/officeart/2018/5/layout/IconCircleLabelList"/>
    <dgm:cxn modelId="{96407A34-CA74-4578-841F-B0CD3C8838C4}" type="presParOf" srcId="{53475BCB-DB95-4A37-8216-9E1F910C5B9C}" destId="{59576B95-D1C5-41AA-A203-C86AB034AE70}" srcOrd="8" destOrd="0" presId="urn:microsoft.com/office/officeart/2018/5/layout/IconCircleLabelList"/>
    <dgm:cxn modelId="{A18CDE55-79F5-41C3-953A-C19B22FEDDC0}" type="presParOf" srcId="{59576B95-D1C5-41AA-A203-C86AB034AE70}" destId="{5262E6B3-66BF-44C4-8158-47E1BD2BFE0D}" srcOrd="0" destOrd="0" presId="urn:microsoft.com/office/officeart/2018/5/layout/IconCircleLabelList"/>
    <dgm:cxn modelId="{3B0B6CA6-3B46-4CD4-8D71-9066E60C7780}" type="presParOf" srcId="{59576B95-D1C5-41AA-A203-C86AB034AE70}" destId="{FEFE687A-2FD9-45DC-A6C3-D815C9032B19}" srcOrd="1" destOrd="0" presId="urn:microsoft.com/office/officeart/2018/5/layout/IconCircleLabelList"/>
    <dgm:cxn modelId="{B92F6A17-DA9F-4E90-A276-A702E0C9305A}" type="presParOf" srcId="{59576B95-D1C5-41AA-A203-C86AB034AE70}" destId="{2AFC54B8-E71F-45C9-8741-22024866D113}" srcOrd="2" destOrd="0" presId="urn:microsoft.com/office/officeart/2018/5/layout/IconCircleLabelList"/>
    <dgm:cxn modelId="{FF083405-1351-4FAB-94F6-E3D4D2308B72}" type="presParOf" srcId="{59576B95-D1C5-41AA-A203-C86AB034AE70}" destId="{E631367F-8A34-4EF5-A8CD-36E7E696453F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1DFC3E6-C932-48C2-A3A3-442CC2067218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4C4579B6-7B2A-4849-B80C-F8F0B6DF20C9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dirty="0">
              <a:highlight>
                <a:srgbClr val="FF0000"/>
              </a:highlight>
            </a:rPr>
            <a:t>Change or add business logic</a:t>
          </a:r>
          <a:endParaRPr lang="en-US" dirty="0">
            <a:highlight>
              <a:srgbClr val="FF0000"/>
            </a:highlight>
          </a:endParaRPr>
        </a:p>
      </dgm:t>
    </dgm:pt>
    <dgm:pt modelId="{16E8C00B-42DD-4D4B-9683-595EED71BE2E}" type="parTrans" cxnId="{5E5B93FC-C181-4F9E-B5C0-F5D1A563082F}">
      <dgm:prSet/>
      <dgm:spPr/>
      <dgm:t>
        <a:bodyPr/>
        <a:lstStyle/>
        <a:p>
          <a:endParaRPr lang="en-US"/>
        </a:p>
      </dgm:t>
    </dgm:pt>
    <dgm:pt modelId="{F8DE9579-0FF7-4681-925D-72341F6EA12E}" type="sibTrans" cxnId="{5E5B93FC-C181-4F9E-B5C0-F5D1A563082F}">
      <dgm:prSet/>
      <dgm:spPr/>
      <dgm:t>
        <a:bodyPr/>
        <a:lstStyle/>
        <a:p>
          <a:endParaRPr lang="en-US"/>
        </a:p>
      </dgm:t>
    </dgm:pt>
    <dgm:pt modelId="{EC6F20D6-A7B9-49ED-9794-5DB12028CDCB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Leverage SAP Cloud Platform (SCP) application services</a:t>
          </a:r>
          <a:endParaRPr lang="en-US"/>
        </a:p>
      </dgm:t>
    </dgm:pt>
    <dgm:pt modelId="{9A8212B6-8D20-48E1-8592-C54F5C23EB54}" type="parTrans" cxnId="{F8BAFC55-314F-47A5-AD9C-25B648A50F41}">
      <dgm:prSet/>
      <dgm:spPr/>
      <dgm:t>
        <a:bodyPr/>
        <a:lstStyle/>
        <a:p>
          <a:endParaRPr lang="en-US"/>
        </a:p>
      </dgm:t>
    </dgm:pt>
    <dgm:pt modelId="{3A4E0CC7-110B-49BB-A8C3-4F847BD2D334}" type="sibTrans" cxnId="{F8BAFC55-314F-47A5-AD9C-25B648A50F41}">
      <dgm:prSet/>
      <dgm:spPr/>
      <dgm:t>
        <a:bodyPr/>
        <a:lstStyle/>
        <a:p>
          <a:endParaRPr lang="en-US"/>
        </a:p>
      </dgm:t>
    </dgm:pt>
    <dgm:pt modelId="{912B3AC2-9473-4491-B953-021E24AAA14F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Integrate SAP S/4HANA application with 3rd party solutions</a:t>
          </a:r>
          <a:endParaRPr lang="en-US"/>
        </a:p>
      </dgm:t>
    </dgm:pt>
    <dgm:pt modelId="{282062D0-1842-4B8E-AF04-E608EA1CC1C7}" type="parTrans" cxnId="{285D0090-CD86-46AF-88E6-67FA043FF084}">
      <dgm:prSet/>
      <dgm:spPr/>
      <dgm:t>
        <a:bodyPr/>
        <a:lstStyle/>
        <a:p>
          <a:endParaRPr lang="en-US"/>
        </a:p>
      </dgm:t>
    </dgm:pt>
    <dgm:pt modelId="{B4671C84-A837-4F40-80FC-EE3824F60E67}" type="sibTrans" cxnId="{285D0090-CD86-46AF-88E6-67FA043FF084}">
      <dgm:prSet/>
      <dgm:spPr/>
      <dgm:t>
        <a:bodyPr/>
        <a:lstStyle/>
        <a:p>
          <a:endParaRPr lang="en-US"/>
        </a:p>
      </dgm:t>
    </dgm:pt>
    <dgm:pt modelId="{6194FB08-6947-4738-A8A8-9EA0A59EC979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dirty="0">
              <a:highlight>
                <a:srgbClr val="FF0000"/>
              </a:highlight>
            </a:rPr>
            <a:t>Customize fields and tables</a:t>
          </a:r>
          <a:endParaRPr lang="en-US" dirty="0">
            <a:highlight>
              <a:srgbClr val="FF0000"/>
            </a:highlight>
          </a:endParaRPr>
        </a:p>
      </dgm:t>
    </dgm:pt>
    <dgm:pt modelId="{8C29C8BA-5B43-49EF-A34B-AE7FF4E69934}" type="parTrans" cxnId="{401BAC91-1220-49C0-A988-C18CD429B110}">
      <dgm:prSet/>
      <dgm:spPr/>
      <dgm:t>
        <a:bodyPr/>
        <a:lstStyle/>
        <a:p>
          <a:endParaRPr lang="en-US"/>
        </a:p>
      </dgm:t>
    </dgm:pt>
    <dgm:pt modelId="{EABE87F3-0E0C-469F-AFB6-2DA31D44B543}" type="sibTrans" cxnId="{401BAC91-1220-49C0-A988-C18CD429B110}">
      <dgm:prSet/>
      <dgm:spPr/>
      <dgm:t>
        <a:bodyPr/>
        <a:lstStyle/>
        <a:p>
          <a:endParaRPr lang="en-US"/>
        </a:p>
      </dgm:t>
    </dgm:pt>
    <dgm:pt modelId="{8DECBCB1-2C12-40CC-B799-BB579A10716D}" type="pres">
      <dgm:prSet presAssocID="{11DFC3E6-C932-48C2-A3A3-442CC2067218}" presName="root" presStyleCnt="0">
        <dgm:presLayoutVars>
          <dgm:dir/>
          <dgm:resizeHandles val="exact"/>
        </dgm:presLayoutVars>
      </dgm:prSet>
      <dgm:spPr/>
    </dgm:pt>
    <dgm:pt modelId="{1B6F0362-5C61-42C2-BAC9-7F236C6BCF9F}" type="pres">
      <dgm:prSet presAssocID="{4C4579B6-7B2A-4849-B80C-F8F0B6DF20C9}" presName="compNode" presStyleCnt="0"/>
      <dgm:spPr/>
    </dgm:pt>
    <dgm:pt modelId="{26D4440E-A948-4348-8C27-0E27BEF95E4A}" type="pres">
      <dgm:prSet presAssocID="{4C4579B6-7B2A-4849-B80C-F8F0B6DF20C9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252AD13A-6CDC-47AD-9F04-313F9287AFBD}" type="pres">
      <dgm:prSet presAssocID="{4C4579B6-7B2A-4849-B80C-F8F0B6DF20C9}" presName="spaceRect" presStyleCnt="0"/>
      <dgm:spPr/>
    </dgm:pt>
    <dgm:pt modelId="{E6693F1D-E189-4989-9A31-83FC5D3701AF}" type="pres">
      <dgm:prSet presAssocID="{4C4579B6-7B2A-4849-B80C-F8F0B6DF20C9}" presName="textRect" presStyleLbl="revTx" presStyleIdx="0" presStyleCnt="4">
        <dgm:presLayoutVars>
          <dgm:chMax val="1"/>
          <dgm:chPref val="1"/>
        </dgm:presLayoutVars>
      </dgm:prSet>
      <dgm:spPr/>
    </dgm:pt>
    <dgm:pt modelId="{F8A5381B-8080-48C7-AF79-4F577E0C9740}" type="pres">
      <dgm:prSet presAssocID="{F8DE9579-0FF7-4681-925D-72341F6EA12E}" presName="sibTrans" presStyleCnt="0"/>
      <dgm:spPr/>
    </dgm:pt>
    <dgm:pt modelId="{47A0F56C-3624-4366-BF19-DF23ACBDD0BB}" type="pres">
      <dgm:prSet presAssocID="{EC6F20D6-A7B9-49ED-9794-5DB12028CDCB}" presName="compNode" presStyleCnt="0"/>
      <dgm:spPr/>
    </dgm:pt>
    <dgm:pt modelId="{0958DD1E-2FF9-41B9-87AD-9CD4A14E541D}" type="pres">
      <dgm:prSet presAssocID="{EC6F20D6-A7B9-49ED-9794-5DB12028CDCB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727D9684-EAEE-4D78-840E-262285B61ACD}" type="pres">
      <dgm:prSet presAssocID="{EC6F20D6-A7B9-49ED-9794-5DB12028CDCB}" presName="spaceRect" presStyleCnt="0"/>
      <dgm:spPr/>
    </dgm:pt>
    <dgm:pt modelId="{09FD3F57-08A5-4BB8-8F2A-0F9B84D84241}" type="pres">
      <dgm:prSet presAssocID="{EC6F20D6-A7B9-49ED-9794-5DB12028CDCB}" presName="textRect" presStyleLbl="revTx" presStyleIdx="1" presStyleCnt="4">
        <dgm:presLayoutVars>
          <dgm:chMax val="1"/>
          <dgm:chPref val="1"/>
        </dgm:presLayoutVars>
      </dgm:prSet>
      <dgm:spPr/>
    </dgm:pt>
    <dgm:pt modelId="{790C40A5-E95F-4EF5-BFDB-B5D71D4783F4}" type="pres">
      <dgm:prSet presAssocID="{3A4E0CC7-110B-49BB-A8C3-4F847BD2D334}" presName="sibTrans" presStyleCnt="0"/>
      <dgm:spPr/>
    </dgm:pt>
    <dgm:pt modelId="{15AE22CE-79AD-4284-B078-63C9A3B3E0EB}" type="pres">
      <dgm:prSet presAssocID="{912B3AC2-9473-4491-B953-021E24AAA14F}" presName="compNode" presStyleCnt="0"/>
      <dgm:spPr/>
    </dgm:pt>
    <dgm:pt modelId="{F4E0C06D-462B-44A7-9D6F-9284B0B0DF75}" type="pres">
      <dgm:prSet presAssocID="{912B3AC2-9473-4491-B953-021E24AAA14F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370F7EE9-160D-464D-B532-2BB2D76657D0}" type="pres">
      <dgm:prSet presAssocID="{912B3AC2-9473-4491-B953-021E24AAA14F}" presName="spaceRect" presStyleCnt="0"/>
      <dgm:spPr/>
    </dgm:pt>
    <dgm:pt modelId="{9440F037-5BDA-494B-84EF-36B331311ADA}" type="pres">
      <dgm:prSet presAssocID="{912B3AC2-9473-4491-B953-021E24AAA14F}" presName="textRect" presStyleLbl="revTx" presStyleIdx="2" presStyleCnt="4">
        <dgm:presLayoutVars>
          <dgm:chMax val="1"/>
          <dgm:chPref val="1"/>
        </dgm:presLayoutVars>
      </dgm:prSet>
      <dgm:spPr/>
    </dgm:pt>
    <dgm:pt modelId="{5A5D448C-3662-4A02-847A-3CBAD752FFFC}" type="pres">
      <dgm:prSet presAssocID="{B4671C84-A837-4F40-80FC-EE3824F60E67}" presName="sibTrans" presStyleCnt="0"/>
      <dgm:spPr/>
    </dgm:pt>
    <dgm:pt modelId="{6B1A5175-8756-4EA3-9000-EA4F84C388F4}" type="pres">
      <dgm:prSet presAssocID="{6194FB08-6947-4738-A8A8-9EA0A59EC979}" presName="compNode" presStyleCnt="0"/>
      <dgm:spPr/>
    </dgm:pt>
    <dgm:pt modelId="{0707DE27-F02F-47BB-B234-53A1DE4C7CE1}" type="pres">
      <dgm:prSet presAssocID="{6194FB08-6947-4738-A8A8-9EA0A59EC979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able"/>
        </a:ext>
      </dgm:extLst>
    </dgm:pt>
    <dgm:pt modelId="{1B9EE58D-C13D-4C84-8CAA-391CDD8AD34A}" type="pres">
      <dgm:prSet presAssocID="{6194FB08-6947-4738-A8A8-9EA0A59EC979}" presName="spaceRect" presStyleCnt="0"/>
      <dgm:spPr/>
    </dgm:pt>
    <dgm:pt modelId="{83326CA1-4D04-469F-9A9A-31B1F8A7305A}" type="pres">
      <dgm:prSet presAssocID="{6194FB08-6947-4738-A8A8-9EA0A59EC979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33BC471D-3113-43A2-BA17-BCE11E3E0FAF}" type="presOf" srcId="{EC6F20D6-A7B9-49ED-9794-5DB12028CDCB}" destId="{09FD3F57-08A5-4BB8-8F2A-0F9B84D84241}" srcOrd="0" destOrd="0" presId="urn:microsoft.com/office/officeart/2018/2/layout/IconLabelList"/>
    <dgm:cxn modelId="{74C4262B-8A8E-46C8-82DB-3BB175097324}" type="presOf" srcId="{4C4579B6-7B2A-4849-B80C-F8F0B6DF20C9}" destId="{E6693F1D-E189-4989-9A31-83FC5D3701AF}" srcOrd="0" destOrd="0" presId="urn:microsoft.com/office/officeart/2018/2/layout/IconLabelList"/>
    <dgm:cxn modelId="{513A7732-8641-419E-8056-F93649D48C5E}" type="presOf" srcId="{912B3AC2-9473-4491-B953-021E24AAA14F}" destId="{9440F037-5BDA-494B-84EF-36B331311ADA}" srcOrd="0" destOrd="0" presId="urn:microsoft.com/office/officeart/2018/2/layout/IconLabelList"/>
    <dgm:cxn modelId="{3A4E1439-D5A7-45D8-AA50-DDBA1817C31F}" type="presOf" srcId="{11DFC3E6-C932-48C2-A3A3-442CC2067218}" destId="{8DECBCB1-2C12-40CC-B799-BB579A10716D}" srcOrd="0" destOrd="0" presId="urn:microsoft.com/office/officeart/2018/2/layout/IconLabelList"/>
    <dgm:cxn modelId="{F8BAFC55-314F-47A5-AD9C-25B648A50F41}" srcId="{11DFC3E6-C932-48C2-A3A3-442CC2067218}" destId="{EC6F20D6-A7B9-49ED-9794-5DB12028CDCB}" srcOrd="1" destOrd="0" parTransId="{9A8212B6-8D20-48E1-8592-C54F5C23EB54}" sibTransId="{3A4E0CC7-110B-49BB-A8C3-4F847BD2D334}"/>
    <dgm:cxn modelId="{285D0090-CD86-46AF-88E6-67FA043FF084}" srcId="{11DFC3E6-C932-48C2-A3A3-442CC2067218}" destId="{912B3AC2-9473-4491-B953-021E24AAA14F}" srcOrd="2" destOrd="0" parTransId="{282062D0-1842-4B8E-AF04-E608EA1CC1C7}" sibTransId="{B4671C84-A837-4F40-80FC-EE3824F60E67}"/>
    <dgm:cxn modelId="{401BAC91-1220-49C0-A988-C18CD429B110}" srcId="{11DFC3E6-C932-48C2-A3A3-442CC2067218}" destId="{6194FB08-6947-4738-A8A8-9EA0A59EC979}" srcOrd="3" destOrd="0" parTransId="{8C29C8BA-5B43-49EF-A34B-AE7FF4E69934}" sibTransId="{EABE87F3-0E0C-469F-AFB6-2DA31D44B543}"/>
    <dgm:cxn modelId="{5781B2A6-DE47-4526-97F9-749972DE98A6}" type="presOf" srcId="{6194FB08-6947-4738-A8A8-9EA0A59EC979}" destId="{83326CA1-4D04-469F-9A9A-31B1F8A7305A}" srcOrd="0" destOrd="0" presId="urn:microsoft.com/office/officeart/2018/2/layout/IconLabelList"/>
    <dgm:cxn modelId="{5E5B93FC-C181-4F9E-B5C0-F5D1A563082F}" srcId="{11DFC3E6-C932-48C2-A3A3-442CC2067218}" destId="{4C4579B6-7B2A-4849-B80C-F8F0B6DF20C9}" srcOrd="0" destOrd="0" parTransId="{16E8C00B-42DD-4D4B-9683-595EED71BE2E}" sibTransId="{F8DE9579-0FF7-4681-925D-72341F6EA12E}"/>
    <dgm:cxn modelId="{47EC340C-F222-47F8-83FC-F3C7793ED895}" type="presParOf" srcId="{8DECBCB1-2C12-40CC-B799-BB579A10716D}" destId="{1B6F0362-5C61-42C2-BAC9-7F236C6BCF9F}" srcOrd="0" destOrd="0" presId="urn:microsoft.com/office/officeart/2018/2/layout/IconLabelList"/>
    <dgm:cxn modelId="{1C234ABD-07CD-4B49-B1E4-9A8641641425}" type="presParOf" srcId="{1B6F0362-5C61-42C2-BAC9-7F236C6BCF9F}" destId="{26D4440E-A948-4348-8C27-0E27BEF95E4A}" srcOrd="0" destOrd="0" presId="urn:microsoft.com/office/officeart/2018/2/layout/IconLabelList"/>
    <dgm:cxn modelId="{44B6BD49-D6F9-4569-8D02-F18AA39E3FD9}" type="presParOf" srcId="{1B6F0362-5C61-42C2-BAC9-7F236C6BCF9F}" destId="{252AD13A-6CDC-47AD-9F04-313F9287AFBD}" srcOrd="1" destOrd="0" presId="urn:microsoft.com/office/officeart/2018/2/layout/IconLabelList"/>
    <dgm:cxn modelId="{B39A4FA4-39D8-4CAD-A102-362421D530C4}" type="presParOf" srcId="{1B6F0362-5C61-42C2-BAC9-7F236C6BCF9F}" destId="{E6693F1D-E189-4989-9A31-83FC5D3701AF}" srcOrd="2" destOrd="0" presId="urn:microsoft.com/office/officeart/2018/2/layout/IconLabelList"/>
    <dgm:cxn modelId="{6EF0E0C0-BA50-453C-851C-3A60DE1E78A0}" type="presParOf" srcId="{8DECBCB1-2C12-40CC-B799-BB579A10716D}" destId="{F8A5381B-8080-48C7-AF79-4F577E0C9740}" srcOrd="1" destOrd="0" presId="urn:microsoft.com/office/officeart/2018/2/layout/IconLabelList"/>
    <dgm:cxn modelId="{9154EC41-DB72-4E64-9B8F-AD10BD143957}" type="presParOf" srcId="{8DECBCB1-2C12-40CC-B799-BB579A10716D}" destId="{47A0F56C-3624-4366-BF19-DF23ACBDD0BB}" srcOrd="2" destOrd="0" presId="urn:microsoft.com/office/officeart/2018/2/layout/IconLabelList"/>
    <dgm:cxn modelId="{D9991D48-58B1-4C2A-BA92-D644B69BCEF2}" type="presParOf" srcId="{47A0F56C-3624-4366-BF19-DF23ACBDD0BB}" destId="{0958DD1E-2FF9-41B9-87AD-9CD4A14E541D}" srcOrd="0" destOrd="0" presId="urn:microsoft.com/office/officeart/2018/2/layout/IconLabelList"/>
    <dgm:cxn modelId="{F87B5FE5-9E46-43C7-A459-9C4E50189274}" type="presParOf" srcId="{47A0F56C-3624-4366-BF19-DF23ACBDD0BB}" destId="{727D9684-EAEE-4D78-840E-262285B61ACD}" srcOrd="1" destOrd="0" presId="urn:microsoft.com/office/officeart/2018/2/layout/IconLabelList"/>
    <dgm:cxn modelId="{35B24E86-51C5-465D-8157-5A4AE7271DEA}" type="presParOf" srcId="{47A0F56C-3624-4366-BF19-DF23ACBDD0BB}" destId="{09FD3F57-08A5-4BB8-8F2A-0F9B84D84241}" srcOrd="2" destOrd="0" presId="urn:microsoft.com/office/officeart/2018/2/layout/IconLabelList"/>
    <dgm:cxn modelId="{CE0D779C-92D3-4991-A912-27140B4D72E4}" type="presParOf" srcId="{8DECBCB1-2C12-40CC-B799-BB579A10716D}" destId="{790C40A5-E95F-4EF5-BFDB-B5D71D4783F4}" srcOrd="3" destOrd="0" presId="urn:microsoft.com/office/officeart/2018/2/layout/IconLabelList"/>
    <dgm:cxn modelId="{6C9B2E91-FDF4-43AD-B72C-B9D8F7BAED93}" type="presParOf" srcId="{8DECBCB1-2C12-40CC-B799-BB579A10716D}" destId="{15AE22CE-79AD-4284-B078-63C9A3B3E0EB}" srcOrd="4" destOrd="0" presId="urn:microsoft.com/office/officeart/2018/2/layout/IconLabelList"/>
    <dgm:cxn modelId="{DC501A33-F67B-4AA2-9C16-7152CF7C88BF}" type="presParOf" srcId="{15AE22CE-79AD-4284-B078-63C9A3B3E0EB}" destId="{F4E0C06D-462B-44A7-9D6F-9284B0B0DF75}" srcOrd="0" destOrd="0" presId="urn:microsoft.com/office/officeart/2018/2/layout/IconLabelList"/>
    <dgm:cxn modelId="{B8951BBA-429D-4760-9D3E-841DDEC5104A}" type="presParOf" srcId="{15AE22CE-79AD-4284-B078-63C9A3B3E0EB}" destId="{370F7EE9-160D-464D-B532-2BB2D76657D0}" srcOrd="1" destOrd="0" presId="urn:microsoft.com/office/officeart/2018/2/layout/IconLabelList"/>
    <dgm:cxn modelId="{00D411F4-C892-462B-92CA-C75C8BE65384}" type="presParOf" srcId="{15AE22CE-79AD-4284-B078-63C9A3B3E0EB}" destId="{9440F037-5BDA-494B-84EF-36B331311ADA}" srcOrd="2" destOrd="0" presId="urn:microsoft.com/office/officeart/2018/2/layout/IconLabelList"/>
    <dgm:cxn modelId="{4C0739CC-8A53-4EA5-8263-052FB427BE98}" type="presParOf" srcId="{8DECBCB1-2C12-40CC-B799-BB579A10716D}" destId="{5A5D448C-3662-4A02-847A-3CBAD752FFFC}" srcOrd="5" destOrd="0" presId="urn:microsoft.com/office/officeart/2018/2/layout/IconLabelList"/>
    <dgm:cxn modelId="{73FF2A1D-FE51-4A53-B374-380C8FC363E9}" type="presParOf" srcId="{8DECBCB1-2C12-40CC-B799-BB579A10716D}" destId="{6B1A5175-8756-4EA3-9000-EA4F84C388F4}" srcOrd="6" destOrd="0" presId="urn:microsoft.com/office/officeart/2018/2/layout/IconLabelList"/>
    <dgm:cxn modelId="{48D8B48D-3635-422D-B822-14290C3C5FB5}" type="presParOf" srcId="{6B1A5175-8756-4EA3-9000-EA4F84C388F4}" destId="{0707DE27-F02F-47BB-B234-53A1DE4C7CE1}" srcOrd="0" destOrd="0" presId="urn:microsoft.com/office/officeart/2018/2/layout/IconLabelList"/>
    <dgm:cxn modelId="{09C0ADA3-2F15-4BB4-BCC3-296F878E6BAA}" type="presParOf" srcId="{6B1A5175-8756-4EA3-9000-EA4F84C388F4}" destId="{1B9EE58D-C13D-4C84-8CAA-391CDD8AD34A}" srcOrd="1" destOrd="0" presId="urn:microsoft.com/office/officeart/2018/2/layout/IconLabelList"/>
    <dgm:cxn modelId="{5B6FC4AE-80F7-4DE0-ABBC-D6189DBC852A}" type="presParOf" srcId="{6B1A5175-8756-4EA3-9000-EA4F84C388F4}" destId="{83326CA1-4D04-469F-9A9A-31B1F8A7305A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B4B26CB-11DA-451D-95D3-B19C5CE51A2B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3D423208-2DC5-4A2F-BBF7-94F4410566F2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dirty="0">
              <a:highlight>
                <a:srgbClr val="FF0000"/>
              </a:highlight>
            </a:rPr>
            <a:t>Industry Expertise</a:t>
          </a:r>
          <a:endParaRPr lang="en-US" dirty="0">
            <a:highlight>
              <a:srgbClr val="FF0000"/>
            </a:highlight>
          </a:endParaRPr>
        </a:p>
      </dgm:t>
    </dgm:pt>
    <dgm:pt modelId="{890A8F84-9F09-4426-85FC-BAABE82089DC}" type="parTrans" cxnId="{EC8163E0-BB66-41A0-BEF8-90D00B4D998F}">
      <dgm:prSet/>
      <dgm:spPr/>
      <dgm:t>
        <a:bodyPr/>
        <a:lstStyle/>
        <a:p>
          <a:endParaRPr lang="en-US"/>
        </a:p>
      </dgm:t>
    </dgm:pt>
    <dgm:pt modelId="{ACAD9D44-DEDC-497A-9C45-DD76BEF69AAB}" type="sibTrans" cxnId="{EC8163E0-BB66-41A0-BEF8-90D00B4D998F}">
      <dgm:prSet/>
      <dgm:spPr/>
      <dgm:t>
        <a:bodyPr/>
        <a:lstStyle/>
        <a:p>
          <a:endParaRPr lang="en-US"/>
        </a:p>
      </dgm:t>
    </dgm:pt>
    <dgm:pt modelId="{C1F759BF-6EF9-44E9-BB33-BA6EBC05368B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In-memory platform</a:t>
          </a:r>
          <a:endParaRPr lang="en-US"/>
        </a:p>
      </dgm:t>
    </dgm:pt>
    <dgm:pt modelId="{1176B6A3-D087-47FD-9082-FA50FD7F8E5B}" type="parTrans" cxnId="{44EEFC39-611C-4135-96F0-3FF486CB19A8}">
      <dgm:prSet/>
      <dgm:spPr/>
      <dgm:t>
        <a:bodyPr/>
        <a:lstStyle/>
        <a:p>
          <a:endParaRPr lang="en-US"/>
        </a:p>
      </dgm:t>
    </dgm:pt>
    <dgm:pt modelId="{E0343F64-B925-447A-9AB7-1D26020BA225}" type="sibTrans" cxnId="{44EEFC39-611C-4135-96F0-3FF486CB19A8}">
      <dgm:prSet/>
      <dgm:spPr/>
      <dgm:t>
        <a:bodyPr/>
        <a:lstStyle/>
        <a:p>
          <a:endParaRPr lang="en-US"/>
        </a:p>
      </dgm:t>
    </dgm:pt>
    <dgm:pt modelId="{BFA4B086-53EF-420F-8F94-866B1519D90F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dirty="0">
              <a:highlight>
                <a:srgbClr val="FF0000"/>
              </a:highlight>
            </a:rPr>
            <a:t>Integration end-to-end</a:t>
          </a:r>
          <a:endParaRPr lang="en-US" dirty="0">
            <a:highlight>
              <a:srgbClr val="FF0000"/>
            </a:highlight>
          </a:endParaRPr>
        </a:p>
      </dgm:t>
    </dgm:pt>
    <dgm:pt modelId="{B68BE008-2CBD-4804-B31B-81D27CAC20F8}" type="parTrans" cxnId="{66C74D52-133A-4E1A-9DC8-1123A0F3FE37}">
      <dgm:prSet/>
      <dgm:spPr/>
      <dgm:t>
        <a:bodyPr/>
        <a:lstStyle/>
        <a:p>
          <a:endParaRPr lang="en-US"/>
        </a:p>
      </dgm:t>
    </dgm:pt>
    <dgm:pt modelId="{32785BEA-4B1B-4FD7-9530-1C0A056F20D2}" type="sibTrans" cxnId="{66C74D52-133A-4E1A-9DC8-1123A0F3FE37}">
      <dgm:prSet/>
      <dgm:spPr/>
      <dgm:t>
        <a:bodyPr/>
        <a:lstStyle/>
        <a:p>
          <a:endParaRPr lang="en-US"/>
        </a:p>
      </dgm:t>
    </dgm:pt>
    <dgm:pt modelId="{7FF58F74-011B-4B6A-9065-1CE746D8BD85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dirty="0">
              <a:highlight>
                <a:srgbClr val="FF0000"/>
              </a:highlight>
            </a:rPr>
            <a:t>Intelligence Embedded</a:t>
          </a:r>
          <a:endParaRPr lang="en-US" dirty="0">
            <a:highlight>
              <a:srgbClr val="FF0000"/>
            </a:highlight>
          </a:endParaRPr>
        </a:p>
      </dgm:t>
    </dgm:pt>
    <dgm:pt modelId="{CAA191D4-080A-40A5-87BD-7348ED1341A9}" type="parTrans" cxnId="{C6230C5D-B08A-4B2B-B4CB-10707D605786}">
      <dgm:prSet/>
      <dgm:spPr/>
      <dgm:t>
        <a:bodyPr/>
        <a:lstStyle/>
        <a:p>
          <a:endParaRPr lang="en-US"/>
        </a:p>
      </dgm:t>
    </dgm:pt>
    <dgm:pt modelId="{0B3F1563-9E55-4133-B0BA-9B092531405B}" type="sibTrans" cxnId="{C6230C5D-B08A-4B2B-B4CB-10707D605786}">
      <dgm:prSet/>
      <dgm:spPr/>
      <dgm:t>
        <a:bodyPr/>
        <a:lstStyle/>
        <a:p>
          <a:endParaRPr lang="en-US"/>
        </a:p>
      </dgm:t>
    </dgm:pt>
    <dgm:pt modelId="{D5CBF690-432C-4D76-A156-440B84FE2424}" type="pres">
      <dgm:prSet presAssocID="{9B4B26CB-11DA-451D-95D3-B19C5CE51A2B}" presName="root" presStyleCnt="0">
        <dgm:presLayoutVars>
          <dgm:dir/>
          <dgm:resizeHandles val="exact"/>
        </dgm:presLayoutVars>
      </dgm:prSet>
      <dgm:spPr/>
    </dgm:pt>
    <dgm:pt modelId="{5FF2C355-DFFF-442D-B23B-D7A51AB9C089}" type="pres">
      <dgm:prSet presAssocID="{3D423208-2DC5-4A2F-BBF7-94F4410566F2}" presName="compNode" presStyleCnt="0"/>
      <dgm:spPr/>
    </dgm:pt>
    <dgm:pt modelId="{7BF8D090-206D-46A7-A696-DB979A2E2F5E}" type="pres">
      <dgm:prSet presAssocID="{3D423208-2DC5-4A2F-BBF7-94F4410566F2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79311C78-D07B-4433-8FD6-BE5CB8ACF302}" type="pres">
      <dgm:prSet presAssocID="{3D423208-2DC5-4A2F-BBF7-94F4410566F2}" presName="spaceRect" presStyleCnt="0"/>
      <dgm:spPr/>
    </dgm:pt>
    <dgm:pt modelId="{AEF1868B-637B-4A6A-B1D1-F410AF58652B}" type="pres">
      <dgm:prSet presAssocID="{3D423208-2DC5-4A2F-BBF7-94F4410566F2}" presName="textRect" presStyleLbl="revTx" presStyleIdx="0" presStyleCnt="4">
        <dgm:presLayoutVars>
          <dgm:chMax val="1"/>
          <dgm:chPref val="1"/>
        </dgm:presLayoutVars>
      </dgm:prSet>
      <dgm:spPr/>
    </dgm:pt>
    <dgm:pt modelId="{685D2515-F91E-4134-B55E-C51D2656365F}" type="pres">
      <dgm:prSet presAssocID="{ACAD9D44-DEDC-497A-9C45-DD76BEF69AAB}" presName="sibTrans" presStyleCnt="0"/>
      <dgm:spPr/>
    </dgm:pt>
    <dgm:pt modelId="{240E5A73-6614-4AE1-B456-76A5D9DAC84F}" type="pres">
      <dgm:prSet presAssocID="{C1F759BF-6EF9-44E9-BB33-BA6EBC05368B}" presName="compNode" presStyleCnt="0"/>
      <dgm:spPr/>
    </dgm:pt>
    <dgm:pt modelId="{EFCF4BC8-F901-4888-9FAF-CAC157CA33AB}" type="pres">
      <dgm:prSet presAssocID="{C1F759BF-6EF9-44E9-BB33-BA6EBC05368B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B1D653C5-30FF-49CF-8142-4F5CAA266742}" type="pres">
      <dgm:prSet presAssocID="{C1F759BF-6EF9-44E9-BB33-BA6EBC05368B}" presName="spaceRect" presStyleCnt="0"/>
      <dgm:spPr/>
    </dgm:pt>
    <dgm:pt modelId="{80D074C7-ECFF-4A2A-9CE8-9ED4B55FE287}" type="pres">
      <dgm:prSet presAssocID="{C1F759BF-6EF9-44E9-BB33-BA6EBC05368B}" presName="textRect" presStyleLbl="revTx" presStyleIdx="1" presStyleCnt="4">
        <dgm:presLayoutVars>
          <dgm:chMax val="1"/>
          <dgm:chPref val="1"/>
        </dgm:presLayoutVars>
      </dgm:prSet>
      <dgm:spPr/>
    </dgm:pt>
    <dgm:pt modelId="{FB98B184-3A0A-48FD-8270-ED62014D9F09}" type="pres">
      <dgm:prSet presAssocID="{E0343F64-B925-447A-9AB7-1D26020BA225}" presName="sibTrans" presStyleCnt="0"/>
      <dgm:spPr/>
    </dgm:pt>
    <dgm:pt modelId="{7B17DE8B-3E50-4037-A088-522FE866FD03}" type="pres">
      <dgm:prSet presAssocID="{BFA4B086-53EF-420F-8F94-866B1519D90F}" presName="compNode" presStyleCnt="0"/>
      <dgm:spPr/>
    </dgm:pt>
    <dgm:pt modelId="{97D2F085-C81F-410B-A1E9-6B32E5B710B5}" type="pres">
      <dgm:prSet presAssocID="{BFA4B086-53EF-420F-8F94-866B1519D90F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apping Hands"/>
        </a:ext>
      </dgm:extLst>
    </dgm:pt>
    <dgm:pt modelId="{90A04D1B-EC44-4BC3-856F-463D939692E5}" type="pres">
      <dgm:prSet presAssocID="{BFA4B086-53EF-420F-8F94-866B1519D90F}" presName="spaceRect" presStyleCnt="0"/>
      <dgm:spPr/>
    </dgm:pt>
    <dgm:pt modelId="{876D62C1-CF95-4B16-8944-94B1CABFFD44}" type="pres">
      <dgm:prSet presAssocID="{BFA4B086-53EF-420F-8F94-866B1519D90F}" presName="textRect" presStyleLbl="revTx" presStyleIdx="2" presStyleCnt="4">
        <dgm:presLayoutVars>
          <dgm:chMax val="1"/>
          <dgm:chPref val="1"/>
        </dgm:presLayoutVars>
      </dgm:prSet>
      <dgm:spPr/>
    </dgm:pt>
    <dgm:pt modelId="{878E6098-6C6B-4FB6-9D6D-681F822AEC5C}" type="pres">
      <dgm:prSet presAssocID="{32785BEA-4B1B-4FD7-9530-1C0A056F20D2}" presName="sibTrans" presStyleCnt="0"/>
      <dgm:spPr/>
    </dgm:pt>
    <dgm:pt modelId="{0D8D4C72-7EB1-4448-8242-C0B4E5009D51}" type="pres">
      <dgm:prSet presAssocID="{7FF58F74-011B-4B6A-9065-1CE746D8BD85}" presName="compNode" presStyleCnt="0"/>
      <dgm:spPr/>
    </dgm:pt>
    <dgm:pt modelId="{CFF6ECC2-A519-4A4A-AC9F-D061F25D2EC5}" type="pres">
      <dgm:prSet presAssocID="{7FF58F74-011B-4B6A-9065-1CE746D8BD85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erson with Idea"/>
        </a:ext>
      </dgm:extLst>
    </dgm:pt>
    <dgm:pt modelId="{7A94FA9C-3552-459F-ACE3-C23842257D29}" type="pres">
      <dgm:prSet presAssocID="{7FF58F74-011B-4B6A-9065-1CE746D8BD85}" presName="spaceRect" presStyleCnt="0"/>
      <dgm:spPr/>
    </dgm:pt>
    <dgm:pt modelId="{11E531A7-2F5E-4336-B4A3-1166F6B8C525}" type="pres">
      <dgm:prSet presAssocID="{7FF58F74-011B-4B6A-9065-1CE746D8BD85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CF03FB0F-D8B5-4FE5-9024-FD351F49502C}" type="presOf" srcId="{3D423208-2DC5-4A2F-BBF7-94F4410566F2}" destId="{AEF1868B-637B-4A6A-B1D1-F410AF58652B}" srcOrd="0" destOrd="0" presId="urn:microsoft.com/office/officeart/2018/2/layout/IconLabelList"/>
    <dgm:cxn modelId="{44EEFC39-611C-4135-96F0-3FF486CB19A8}" srcId="{9B4B26CB-11DA-451D-95D3-B19C5CE51A2B}" destId="{C1F759BF-6EF9-44E9-BB33-BA6EBC05368B}" srcOrd="1" destOrd="0" parTransId="{1176B6A3-D087-47FD-9082-FA50FD7F8E5B}" sibTransId="{E0343F64-B925-447A-9AB7-1D26020BA225}"/>
    <dgm:cxn modelId="{C6230C5D-B08A-4B2B-B4CB-10707D605786}" srcId="{9B4B26CB-11DA-451D-95D3-B19C5CE51A2B}" destId="{7FF58F74-011B-4B6A-9065-1CE746D8BD85}" srcOrd="3" destOrd="0" parTransId="{CAA191D4-080A-40A5-87BD-7348ED1341A9}" sibTransId="{0B3F1563-9E55-4133-B0BA-9B092531405B}"/>
    <dgm:cxn modelId="{66C74D52-133A-4E1A-9DC8-1123A0F3FE37}" srcId="{9B4B26CB-11DA-451D-95D3-B19C5CE51A2B}" destId="{BFA4B086-53EF-420F-8F94-866B1519D90F}" srcOrd="2" destOrd="0" parTransId="{B68BE008-2CBD-4804-B31B-81D27CAC20F8}" sibTransId="{32785BEA-4B1B-4FD7-9530-1C0A056F20D2}"/>
    <dgm:cxn modelId="{912E7A84-8C23-4453-A637-0D06D64708EA}" type="presOf" srcId="{BFA4B086-53EF-420F-8F94-866B1519D90F}" destId="{876D62C1-CF95-4B16-8944-94B1CABFFD44}" srcOrd="0" destOrd="0" presId="urn:microsoft.com/office/officeart/2018/2/layout/IconLabelList"/>
    <dgm:cxn modelId="{69816DBC-A079-49F8-944C-6FB96DDE951E}" type="presOf" srcId="{C1F759BF-6EF9-44E9-BB33-BA6EBC05368B}" destId="{80D074C7-ECFF-4A2A-9CE8-9ED4B55FE287}" srcOrd="0" destOrd="0" presId="urn:microsoft.com/office/officeart/2018/2/layout/IconLabelList"/>
    <dgm:cxn modelId="{895CCEC1-4565-475F-A069-04FDF2E442AF}" type="presOf" srcId="{9B4B26CB-11DA-451D-95D3-B19C5CE51A2B}" destId="{D5CBF690-432C-4D76-A156-440B84FE2424}" srcOrd="0" destOrd="0" presId="urn:microsoft.com/office/officeart/2018/2/layout/IconLabelList"/>
    <dgm:cxn modelId="{EC8163E0-BB66-41A0-BEF8-90D00B4D998F}" srcId="{9B4B26CB-11DA-451D-95D3-B19C5CE51A2B}" destId="{3D423208-2DC5-4A2F-BBF7-94F4410566F2}" srcOrd="0" destOrd="0" parTransId="{890A8F84-9F09-4426-85FC-BAABE82089DC}" sibTransId="{ACAD9D44-DEDC-497A-9C45-DD76BEF69AAB}"/>
    <dgm:cxn modelId="{ABF2D3F4-B696-424C-9834-5BABCBAD8535}" type="presOf" srcId="{7FF58F74-011B-4B6A-9065-1CE746D8BD85}" destId="{11E531A7-2F5E-4336-B4A3-1166F6B8C525}" srcOrd="0" destOrd="0" presId="urn:microsoft.com/office/officeart/2018/2/layout/IconLabelList"/>
    <dgm:cxn modelId="{453DAA75-AE44-404A-AB09-A7F35FA6AC80}" type="presParOf" srcId="{D5CBF690-432C-4D76-A156-440B84FE2424}" destId="{5FF2C355-DFFF-442D-B23B-D7A51AB9C089}" srcOrd="0" destOrd="0" presId="urn:microsoft.com/office/officeart/2018/2/layout/IconLabelList"/>
    <dgm:cxn modelId="{4069F4CA-3A58-415E-947B-D9CF875E4C9D}" type="presParOf" srcId="{5FF2C355-DFFF-442D-B23B-D7A51AB9C089}" destId="{7BF8D090-206D-46A7-A696-DB979A2E2F5E}" srcOrd="0" destOrd="0" presId="urn:microsoft.com/office/officeart/2018/2/layout/IconLabelList"/>
    <dgm:cxn modelId="{AB237475-D29E-483B-AE13-8C3FE46CAC88}" type="presParOf" srcId="{5FF2C355-DFFF-442D-B23B-D7A51AB9C089}" destId="{79311C78-D07B-4433-8FD6-BE5CB8ACF302}" srcOrd="1" destOrd="0" presId="urn:microsoft.com/office/officeart/2018/2/layout/IconLabelList"/>
    <dgm:cxn modelId="{282DCB38-4510-48E2-856D-8AD288B66E44}" type="presParOf" srcId="{5FF2C355-DFFF-442D-B23B-D7A51AB9C089}" destId="{AEF1868B-637B-4A6A-B1D1-F410AF58652B}" srcOrd="2" destOrd="0" presId="urn:microsoft.com/office/officeart/2018/2/layout/IconLabelList"/>
    <dgm:cxn modelId="{00164686-E4EB-47C2-9504-F148871A1A14}" type="presParOf" srcId="{D5CBF690-432C-4D76-A156-440B84FE2424}" destId="{685D2515-F91E-4134-B55E-C51D2656365F}" srcOrd="1" destOrd="0" presId="urn:microsoft.com/office/officeart/2018/2/layout/IconLabelList"/>
    <dgm:cxn modelId="{F7E1D7E6-C17E-4C1A-AC54-25D2949F1635}" type="presParOf" srcId="{D5CBF690-432C-4D76-A156-440B84FE2424}" destId="{240E5A73-6614-4AE1-B456-76A5D9DAC84F}" srcOrd="2" destOrd="0" presId="urn:microsoft.com/office/officeart/2018/2/layout/IconLabelList"/>
    <dgm:cxn modelId="{5585CD15-98D7-4743-9F43-725F63E0C19B}" type="presParOf" srcId="{240E5A73-6614-4AE1-B456-76A5D9DAC84F}" destId="{EFCF4BC8-F901-4888-9FAF-CAC157CA33AB}" srcOrd="0" destOrd="0" presId="urn:microsoft.com/office/officeart/2018/2/layout/IconLabelList"/>
    <dgm:cxn modelId="{5EE512E2-E269-4ADC-9CBF-D98A755D5AEE}" type="presParOf" srcId="{240E5A73-6614-4AE1-B456-76A5D9DAC84F}" destId="{B1D653C5-30FF-49CF-8142-4F5CAA266742}" srcOrd="1" destOrd="0" presId="urn:microsoft.com/office/officeart/2018/2/layout/IconLabelList"/>
    <dgm:cxn modelId="{9DCC80DC-5665-4995-95DE-F5455F5CE78B}" type="presParOf" srcId="{240E5A73-6614-4AE1-B456-76A5D9DAC84F}" destId="{80D074C7-ECFF-4A2A-9CE8-9ED4B55FE287}" srcOrd="2" destOrd="0" presId="urn:microsoft.com/office/officeart/2018/2/layout/IconLabelList"/>
    <dgm:cxn modelId="{D2602AC4-2D32-4A1B-B852-8597C8095519}" type="presParOf" srcId="{D5CBF690-432C-4D76-A156-440B84FE2424}" destId="{FB98B184-3A0A-48FD-8270-ED62014D9F09}" srcOrd="3" destOrd="0" presId="urn:microsoft.com/office/officeart/2018/2/layout/IconLabelList"/>
    <dgm:cxn modelId="{0B5A5F32-F033-41AF-B3EC-503D715C030D}" type="presParOf" srcId="{D5CBF690-432C-4D76-A156-440B84FE2424}" destId="{7B17DE8B-3E50-4037-A088-522FE866FD03}" srcOrd="4" destOrd="0" presId="urn:microsoft.com/office/officeart/2018/2/layout/IconLabelList"/>
    <dgm:cxn modelId="{CB4AC38D-57F5-4DFB-9FAA-24276F9616B8}" type="presParOf" srcId="{7B17DE8B-3E50-4037-A088-522FE866FD03}" destId="{97D2F085-C81F-410B-A1E9-6B32E5B710B5}" srcOrd="0" destOrd="0" presId="urn:microsoft.com/office/officeart/2018/2/layout/IconLabelList"/>
    <dgm:cxn modelId="{EBEE9AF2-FF92-41DD-9F43-55F6CD7A8B4D}" type="presParOf" srcId="{7B17DE8B-3E50-4037-A088-522FE866FD03}" destId="{90A04D1B-EC44-4BC3-856F-463D939692E5}" srcOrd="1" destOrd="0" presId="urn:microsoft.com/office/officeart/2018/2/layout/IconLabelList"/>
    <dgm:cxn modelId="{31F51E06-650D-4550-8B3C-C264CFC99D94}" type="presParOf" srcId="{7B17DE8B-3E50-4037-A088-522FE866FD03}" destId="{876D62C1-CF95-4B16-8944-94B1CABFFD44}" srcOrd="2" destOrd="0" presId="urn:microsoft.com/office/officeart/2018/2/layout/IconLabelList"/>
    <dgm:cxn modelId="{77CC0406-075A-4C32-899D-1B8C39125ABE}" type="presParOf" srcId="{D5CBF690-432C-4D76-A156-440B84FE2424}" destId="{878E6098-6C6B-4FB6-9D6D-681F822AEC5C}" srcOrd="5" destOrd="0" presId="urn:microsoft.com/office/officeart/2018/2/layout/IconLabelList"/>
    <dgm:cxn modelId="{BEB04463-4AE0-421D-9583-C77F3B4FF1DF}" type="presParOf" srcId="{D5CBF690-432C-4D76-A156-440B84FE2424}" destId="{0D8D4C72-7EB1-4448-8242-C0B4E5009D51}" srcOrd="6" destOrd="0" presId="urn:microsoft.com/office/officeart/2018/2/layout/IconLabelList"/>
    <dgm:cxn modelId="{9012B404-2BDA-46A7-9E5D-B8B8705CC0E8}" type="presParOf" srcId="{0D8D4C72-7EB1-4448-8242-C0B4E5009D51}" destId="{CFF6ECC2-A519-4A4A-AC9F-D061F25D2EC5}" srcOrd="0" destOrd="0" presId="urn:microsoft.com/office/officeart/2018/2/layout/IconLabelList"/>
    <dgm:cxn modelId="{40A9590B-E0DB-4208-AFED-CC22EDFD19AA}" type="presParOf" srcId="{0D8D4C72-7EB1-4448-8242-C0B4E5009D51}" destId="{7A94FA9C-3552-459F-ACE3-C23842257D29}" srcOrd="1" destOrd="0" presId="urn:microsoft.com/office/officeart/2018/2/layout/IconLabelList"/>
    <dgm:cxn modelId="{25737F72-0CD1-4A78-9273-3B413BC7C67A}" type="presParOf" srcId="{0D8D4C72-7EB1-4448-8242-C0B4E5009D51}" destId="{11E531A7-2F5E-4336-B4A3-1166F6B8C525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60D334A-9604-4D3F-88A1-CE0D86E4F8A0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3042D2B7-E443-481E-BED7-5663A0FCFC60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dirty="0">
              <a:highlight>
                <a:srgbClr val="FF0000"/>
              </a:highlight>
            </a:rPr>
            <a:t>SAP Cloud Platform</a:t>
          </a:r>
          <a:endParaRPr lang="en-US" dirty="0">
            <a:highlight>
              <a:srgbClr val="FF0000"/>
            </a:highlight>
          </a:endParaRPr>
        </a:p>
      </dgm:t>
    </dgm:pt>
    <dgm:pt modelId="{4356115E-B4A1-4025-A93D-4E6FD93C848E}" type="parTrans" cxnId="{7693CF6F-504D-4C43-8A92-3B1EE09EF753}">
      <dgm:prSet/>
      <dgm:spPr/>
      <dgm:t>
        <a:bodyPr/>
        <a:lstStyle/>
        <a:p>
          <a:endParaRPr lang="en-US"/>
        </a:p>
      </dgm:t>
    </dgm:pt>
    <dgm:pt modelId="{C1F9F1C8-9ABC-4CCE-B5F5-12B6F97B5C48}" type="sibTrans" cxnId="{7693CF6F-504D-4C43-8A92-3B1EE09EF753}">
      <dgm:prSet/>
      <dgm:spPr/>
      <dgm:t>
        <a:bodyPr/>
        <a:lstStyle/>
        <a:p>
          <a:endParaRPr lang="en-US"/>
        </a:p>
      </dgm:t>
    </dgm:pt>
    <dgm:pt modelId="{99E53629-8B2F-419E-A276-6BD28A99EF1F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ABAP back end</a:t>
          </a:r>
          <a:endParaRPr lang="en-US"/>
        </a:p>
      </dgm:t>
    </dgm:pt>
    <dgm:pt modelId="{000AFA30-EE66-4B95-B626-4F5809F56D8F}" type="parTrans" cxnId="{90786FEE-6D82-4756-94E7-80E7F46F69ED}">
      <dgm:prSet/>
      <dgm:spPr/>
      <dgm:t>
        <a:bodyPr/>
        <a:lstStyle/>
        <a:p>
          <a:endParaRPr lang="en-US"/>
        </a:p>
      </dgm:t>
    </dgm:pt>
    <dgm:pt modelId="{8F520E3E-7819-4FB4-AAFE-8FF71A7A867C}" type="sibTrans" cxnId="{90786FEE-6D82-4756-94E7-80E7F46F69ED}">
      <dgm:prSet/>
      <dgm:spPr/>
      <dgm:t>
        <a:bodyPr/>
        <a:lstStyle/>
        <a:p>
          <a:endParaRPr lang="en-US"/>
        </a:p>
      </dgm:t>
    </dgm:pt>
    <dgm:pt modelId="{0A5DD75C-151F-4ED4-80BB-44965E571F9D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SAP Fiori</a:t>
          </a:r>
          <a:endParaRPr lang="en-US"/>
        </a:p>
      </dgm:t>
    </dgm:pt>
    <dgm:pt modelId="{B81D7FCE-7D06-4F63-9817-E37792BE5645}" type="parTrans" cxnId="{BDB2F3B3-D471-42C7-97F9-3468E7092409}">
      <dgm:prSet/>
      <dgm:spPr/>
      <dgm:t>
        <a:bodyPr/>
        <a:lstStyle/>
        <a:p>
          <a:endParaRPr lang="en-US"/>
        </a:p>
      </dgm:t>
    </dgm:pt>
    <dgm:pt modelId="{2F6C1F4D-57E2-4E90-9589-F2AB5C3C9029}" type="sibTrans" cxnId="{BDB2F3B3-D471-42C7-97F9-3468E7092409}">
      <dgm:prSet/>
      <dgm:spPr/>
      <dgm:t>
        <a:bodyPr/>
        <a:lstStyle/>
        <a:p>
          <a:endParaRPr lang="en-US"/>
        </a:p>
      </dgm:t>
    </dgm:pt>
    <dgm:pt modelId="{907133F1-197D-4E47-A407-40B35380F0E7}" type="pres">
      <dgm:prSet presAssocID="{560D334A-9604-4D3F-88A1-CE0D86E4F8A0}" presName="root" presStyleCnt="0">
        <dgm:presLayoutVars>
          <dgm:dir/>
          <dgm:resizeHandles val="exact"/>
        </dgm:presLayoutVars>
      </dgm:prSet>
      <dgm:spPr/>
    </dgm:pt>
    <dgm:pt modelId="{AEACE9B1-04F2-482B-A466-931477EE3093}" type="pres">
      <dgm:prSet presAssocID="{3042D2B7-E443-481E-BED7-5663A0FCFC60}" presName="compNode" presStyleCnt="0"/>
      <dgm:spPr/>
    </dgm:pt>
    <dgm:pt modelId="{247C8B36-0B74-4979-9137-094BEAC46103}" type="pres">
      <dgm:prSet presAssocID="{3042D2B7-E443-481E-BED7-5663A0FCFC60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ABFD264F-699C-4B03-AF95-8537B64DBD32}" type="pres">
      <dgm:prSet presAssocID="{3042D2B7-E443-481E-BED7-5663A0FCFC60}" presName="spaceRect" presStyleCnt="0"/>
      <dgm:spPr/>
    </dgm:pt>
    <dgm:pt modelId="{B7929A6C-6075-4EF3-B9DF-1746C355FFCA}" type="pres">
      <dgm:prSet presAssocID="{3042D2B7-E443-481E-BED7-5663A0FCFC60}" presName="textRect" presStyleLbl="revTx" presStyleIdx="0" presStyleCnt="3">
        <dgm:presLayoutVars>
          <dgm:chMax val="1"/>
          <dgm:chPref val="1"/>
        </dgm:presLayoutVars>
      </dgm:prSet>
      <dgm:spPr/>
    </dgm:pt>
    <dgm:pt modelId="{1C9AD627-E150-44F5-BEDF-0DE06B3AB44B}" type="pres">
      <dgm:prSet presAssocID="{C1F9F1C8-9ABC-4CCE-B5F5-12B6F97B5C48}" presName="sibTrans" presStyleCnt="0"/>
      <dgm:spPr/>
    </dgm:pt>
    <dgm:pt modelId="{D79031DA-4786-48B4-9055-0EFBEFA6C6A8}" type="pres">
      <dgm:prSet presAssocID="{99E53629-8B2F-419E-A276-6BD28A99EF1F}" presName="compNode" presStyleCnt="0"/>
      <dgm:spPr/>
    </dgm:pt>
    <dgm:pt modelId="{65C54DA3-62DE-4A18-A2A3-EFF42CC7C8D8}" type="pres">
      <dgm:prSet presAssocID="{99E53629-8B2F-419E-A276-6BD28A99EF1F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eginning"/>
        </a:ext>
      </dgm:extLst>
    </dgm:pt>
    <dgm:pt modelId="{5894C17D-6E32-4F9A-92CA-C03C2356D97E}" type="pres">
      <dgm:prSet presAssocID="{99E53629-8B2F-419E-A276-6BD28A99EF1F}" presName="spaceRect" presStyleCnt="0"/>
      <dgm:spPr/>
    </dgm:pt>
    <dgm:pt modelId="{66896257-B820-4925-AFB6-CBB606B40663}" type="pres">
      <dgm:prSet presAssocID="{99E53629-8B2F-419E-A276-6BD28A99EF1F}" presName="textRect" presStyleLbl="revTx" presStyleIdx="1" presStyleCnt="3">
        <dgm:presLayoutVars>
          <dgm:chMax val="1"/>
          <dgm:chPref val="1"/>
        </dgm:presLayoutVars>
      </dgm:prSet>
      <dgm:spPr/>
    </dgm:pt>
    <dgm:pt modelId="{C2BB150E-D473-4F17-BCF5-6EDCEB196E18}" type="pres">
      <dgm:prSet presAssocID="{8F520E3E-7819-4FB4-AAFE-8FF71A7A867C}" presName="sibTrans" presStyleCnt="0"/>
      <dgm:spPr/>
    </dgm:pt>
    <dgm:pt modelId="{9B6B5E9F-2523-4421-8565-1DF772CEF574}" type="pres">
      <dgm:prSet presAssocID="{0A5DD75C-151F-4ED4-80BB-44965E571F9D}" presName="compNode" presStyleCnt="0"/>
      <dgm:spPr/>
    </dgm:pt>
    <dgm:pt modelId="{EF5CD3F3-BBFD-4282-9405-DAE9A1E88D62}" type="pres">
      <dgm:prSet presAssocID="{0A5DD75C-151F-4ED4-80BB-44965E571F9D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D455584F-5D90-4319-800E-E16CE82C8850}" type="pres">
      <dgm:prSet presAssocID="{0A5DD75C-151F-4ED4-80BB-44965E571F9D}" presName="spaceRect" presStyleCnt="0"/>
      <dgm:spPr/>
    </dgm:pt>
    <dgm:pt modelId="{013182A6-961B-42F3-8294-D7CAA77942DD}" type="pres">
      <dgm:prSet presAssocID="{0A5DD75C-151F-4ED4-80BB-44965E571F9D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0715E015-F930-4604-A10D-4A689C0490BA}" type="presOf" srcId="{0A5DD75C-151F-4ED4-80BB-44965E571F9D}" destId="{013182A6-961B-42F3-8294-D7CAA77942DD}" srcOrd="0" destOrd="0" presId="urn:microsoft.com/office/officeart/2018/2/layout/IconLabelList"/>
    <dgm:cxn modelId="{7693CF6F-504D-4C43-8A92-3B1EE09EF753}" srcId="{560D334A-9604-4D3F-88A1-CE0D86E4F8A0}" destId="{3042D2B7-E443-481E-BED7-5663A0FCFC60}" srcOrd="0" destOrd="0" parTransId="{4356115E-B4A1-4025-A93D-4E6FD93C848E}" sibTransId="{C1F9F1C8-9ABC-4CCE-B5F5-12B6F97B5C48}"/>
    <dgm:cxn modelId="{BDB2F3B3-D471-42C7-97F9-3468E7092409}" srcId="{560D334A-9604-4D3F-88A1-CE0D86E4F8A0}" destId="{0A5DD75C-151F-4ED4-80BB-44965E571F9D}" srcOrd="2" destOrd="0" parTransId="{B81D7FCE-7D06-4F63-9817-E37792BE5645}" sibTransId="{2F6C1F4D-57E2-4E90-9589-F2AB5C3C9029}"/>
    <dgm:cxn modelId="{9084D7E2-6F6D-4CB2-A47D-63FDAFA2177B}" type="presOf" srcId="{560D334A-9604-4D3F-88A1-CE0D86E4F8A0}" destId="{907133F1-197D-4E47-A407-40B35380F0E7}" srcOrd="0" destOrd="0" presId="urn:microsoft.com/office/officeart/2018/2/layout/IconLabelList"/>
    <dgm:cxn modelId="{90786FEE-6D82-4756-94E7-80E7F46F69ED}" srcId="{560D334A-9604-4D3F-88A1-CE0D86E4F8A0}" destId="{99E53629-8B2F-419E-A276-6BD28A99EF1F}" srcOrd="1" destOrd="0" parTransId="{000AFA30-EE66-4B95-B626-4F5809F56D8F}" sibTransId="{8F520E3E-7819-4FB4-AAFE-8FF71A7A867C}"/>
    <dgm:cxn modelId="{9C5935F2-0DC3-47CB-A166-8BA467AB9193}" type="presOf" srcId="{99E53629-8B2F-419E-A276-6BD28A99EF1F}" destId="{66896257-B820-4925-AFB6-CBB606B40663}" srcOrd="0" destOrd="0" presId="urn:microsoft.com/office/officeart/2018/2/layout/IconLabelList"/>
    <dgm:cxn modelId="{7EAB9EFD-C20E-48CE-B94B-D64ACE3D6CD1}" type="presOf" srcId="{3042D2B7-E443-481E-BED7-5663A0FCFC60}" destId="{B7929A6C-6075-4EF3-B9DF-1746C355FFCA}" srcOrd="0" destOrd="0" presId="urn:microsoft.com/office/officeart/2018/2/layout/IconLabelList"/>
    <dgm:cxn modelId="{171CDCA9-B390-4588-A43D-7C51F1DD44F2}" type="presParOf" srcId="{907133F1-197D-4E47-A407-40B35380F0E7}" destId="{AEACE9B1-04F2-482B-A466-931477EE3093}" srcOrd="0" destOrd="0" presId="urn:microsoft.com/office/officeart/2018/2/layout/IconLabelList"/>
    <dgm:cxn modelId="{3C84FC4A-1CF9-428D-9D3A-0394DC52D805}" type="presParOf" srcId="{AEACE9B1-04F2-482B-A466-931477EE3093}" destId="{247C8B36-0B74-4979-9137-094BEAC46103}" srcOrd="0" destOrd="0" presId="urn:microsoft.com/office/officeart/2018/2/layout/IconLabelList"/>
    <dgm:cxn modelId="{F5B9F1A0-BFAF-457D-B65B-F0C301BEA4E0}" type="presParOf" srcId="{AEACE9B1-04F2-482B-A466-931477EE3093}" destId="{ABFD264F-699C-4B03-AF95-8537B64DBD32}" srcOrd="1" destOrd="0" presId="urn:microsoft.com/office/officeart/2018/2/layout/IconLabelList"/>
    <dgm:cxn modelId="{8EE675BF-3A85-4105-8944-BAB66607F3CC}" type="presParOf" srcId="{AEACE9B1-04F2-482B-A466-931477EE3093}" destId="{B7929A6C-6075-4EF3-B9DF-1746C355FFCA}" srcOrd="2" destOrd="0" presId="urn:microsoft.com/office/officeart/2018/2/layout/IconLabelList"/>
    <dgm:cxn modelId="{BFDC8218-F511-4EE8-BD32-4CC5C46F11A3}" type="presParOf" srcId="{907133F1-197D-4E47-A407-40B35380F0E7}" destId="{1C9AD627-E150-44F5-BEDF-0DE06B3AB44B}" srcOrd="1" destOrd="0" presId="urn:microsoft.com/office/officeart/2018/2/layout/IconLabelList"/>
    <dgm:cxn modelId="{7791F755-E760-4CB0-A357-5833490760A5}" type="presParOf" srcId="{907133F1-197D-4E47-A407-40B35380F0E7}" destId="{D79031DA-4786-48B4-9055-0EFBEFA6C6A8}" srcOrd="2" destOrd="0" presId="urn:microsoft.com/office/officeart/2018/2/layout/IconLabelList"/>
    <dgm:cxn modelId="{1F2CAAB0-AF37-4DCC-B37C-8A6BA98BCDDF}" type="presParOf" srcId="{D79031DA-4786-48B4-9055-0EFBEFA6C6A8}" destId="{65C54DA3-62DE-4A18-A2A3-EFF42CC7C8D8}" srcOrd="0" destOrd="0" presId="urn:microsoft.com/office/officeart/2018/2/layout/IconLabelList"/>
    <dgm:cxn modelId="{3E7E2569-AFC9-46D9-B6E3-4E0F77F458DB}" type="presParOf" srcId="{D79031DA-4786-48B4-9055-0EFBEFA6C6A8}" destId="{5894C17D-6E32-4F9A-92CA-C03C2356D97E}" srcOrd="1" destOrd="0" presId="urn:microsoft.com/office/officeart/2018/2/layout/IconLabelList"/>
    <dgm:cxn modelId="{95DC98B4-DE41-4804-BB22-548BEE6B1295}" type="presParOf" srcId="{D79031DA-4786-48B4-9055-0EFBEFA6C6A8}" destId="{66896257-B820-4925-AFB6-CBB606B40663}" srcOrd="2" destOrd="0" presId="urn:microsoft.com/office/officeart/2018/2/layout/IconLabelList"/>
    <dgm:cxn modelId="{10357DE5-737B-4BBC-8C46-B269912073F9}" type="presParOf" srcId="{907133F1-197D-4E47-A407-40B35380F0E7}" destId="{C2BB150E-D473-4F17-BCF5-6EDCEB196E18}" srcOrd="3" destOrd="0" presId="urn:microsoft.com/office/officeart/2018/2/layout/IconLabelList"/>
    <dgm:cxn modelId="{CDC73F78-3CD8-45AF-AA1B-2366D994F184}" type="presParOf" srcId="{907133F1-197D-4E47-A407-40B35380F0E7}" destId="{9B6B5E9F-2523-4421-8565-1DF772CEF574}" srcOrd="4" destOrd="0" presId="urn:microsoft.com/office/officeart/2018/2/layout/IconLabelList"/>
    <dgm:cxn modelId="{CFF65EB0-80D9-4B8A-B4E3-8B13DC45DB4F}" type="presParOf" srcId="{9B6B5E9F-2523-4421-8565-1DF772CEF574}" destId="{EF5CD3F3-BBFD-4282-9405-DAE9A1E88D62}" srcOrd="0" destOrd="0" presId="urn:microsoft.com/office/officeart/2018/2/layout/IconLabelList"/>
    <dgm:cxn modelId="{C312531C-E988-48E3-B6AA-251AF7FF6F43}" type="presParOf" srcId="{9B6B5E9F-2523-4421-8565-1DF772CEF574}" destId="{D455584F-5D90-4319-800E-E16CE82C8850}" srcOrd="1" destOrd="0" presId="urn:microsoft.com/office/officeart/2018/2/layout/IconLabelList"/>
    <dgm:cxn modelId="{6B1FD6A4-A82D-4181-BF65-4FB5EEB4166B}" type="presParOf" srcId="{9B6B5E9F-2523-4421-8565-1DF772CEF574}" destId="{013182A6-961B-42F3-8294-D7CAA77942DD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A16CE2F-41FE-415C-90F6-8746C9DA2713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E13B84EA-C817-462C-9A2F-534BC263EF8E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Geographical dispersion</a:t>
          </a:r>
          <a:endParaRPr lang="en-US"/>
        </a:p>
      </dgm:t>
    </dgm:pt>
    <dgm:pt modelId="{43FE53F2-A74F-4844-8143-31A5BDB78E08}" type="parTrans" cxnId="{28221EAC-1219-4EB7-985F-59593DC6344E}">
      <dgm:prSet/>
      <dgm:spPr/>
      <dgm:t>
        <a:bodyPr/>
        <a:lstStyle/>
        <a:p>
          <a:endParaRPr lang="en-US"/>
        </a:p>
      </dgm:t>
    </dgm:pt>
    <dgm:pt modelId="{8C61B511-B36D-40AA-81F9-EEF7EDDE46BB}" type="sibTrans" cxnId="{28221EAC-1219-4EB7-985F-59593DC6344E}">
      <dgm:prSet/>
      <dgm:spPr/>
      <dgm:t>
        <a:bodyPr/>
        <a:lstStyle/>
        <a:p>
          <a:endParaRPr lang="en-US"/>
        </a:p>
      </dgm:t>
    </dgm:pt>
    <dgm:pt modelId="{5AD3B44D-A7BC-4F22-A478-CD1D768604EB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dirty="0">
              <a:highlight>
                <a:srgbClr val="FF0000"/>
              </a:highlight>
            </a:rPr>
            <a:t>Standardization</a:t>
          </a:r>
          <a:endParaRPr lang="en-US" dirty="0">
            <a:highlight>
              <a:srgbClr val="FF0000"/>
            </a:highlight>
          </a:endParaRPr>
        </a:p>
      </dgm:t>
    </dgm:pt>
    <dgm:pt modelId="{06D66CA3-C6FD-44D5-8702-78C3FA343CBC}" type="parTrans" cxnId="{C9880983-287F-46C9-BDE1-487506D196E0}">
      <dgm:prSet/>
      <dgm:spPr/>
      <dgm:t>
        <a:bodyPr/>
        <a:lstStyle/>
        <a:p>
          <a:endParaRPr lang="en-US"/>
        </a:p>
      </dgm:t>
    </dgm:pt>
    <dgm:pt modelId="{E4CE0FC2-B304-4FF4-A49E-7AB59C2F2670}" type="sibTrans" cxnId="{C9880983-287F-46C9-BDE1-487506D196E0}">
      <dgm:prSet/>
      <dgm:spPr/>
      <dgm:t>
        <a:bodyPr/>
        <a:lstStyle/>
        <a:p>
          <a:endParaRPr lang="en-US"/>
        </a:p>
      </dgm:t>
    </dgm:pt>
    <dgm:pt modelId="{042D14A4-B577-48C3-BE01-1063B95E4034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dirty="0">
              <a:highlight>
                <a:srgbClr val="FF0000"/>
              </a:highlight>
            </a:rPr>
            <a:t>Scope</a:t>
          </a:r>
          <a:endParaRPr lang="en-US" dirty="0">
            <a:highlight>
              <a:srgbClr val="FF0000"/>
            </a:highlight>
          </a:endParaRPr>
        </a:p>
      </dgm:t>
    </dgm:pt>
    <dgm:pt modelId="{434D797E-7AB5-4A70-998D-26858848FA71}" type="parTrans" cxnId="{F1CF58F4-C3D6-4161-AA02-2ECDF6CB9E41}">
      <dgm:prSet/>
      <dgm:spPr/>
      <dgm:t>
        <a:bodyPr/>
        <a:lstStyle/>
        <a:p>
          <a:endParaRPr lang="en-US"/>
        </a:p>
      </dgm:t>
    </dgm:pt>
    <dgm:pt modelId="{08F049B2-C84E-4AF7-B2EC-F00A549620EF}" type="sibTrans" cxnId="{F1CF58F4-C3D6-4161-AA02-2ECDF6CB9E41}">
      <dgm:prSet/>
      <dgm:spPr/>
      <dgm:t>
        <a:bodyPr/>
        <a:lstStyle/>
        <a:p>
          <a:endParaRPr lang="en-US"/>
        </a:p>
      </dgm:t>
    </dgm:pt>
    <dgm:pt modelId="{2FAEB392-2E8B-4A09-9495-8F60D5044B19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dirty="0">
              <a:highlight>
                <a:srgbClr val="FF0000"/>
              </a:highlight>
            </a:rPr>
            <a:t>Governance</a:t>
          </a:r>
          <a:endParaRPr lang="en-US" dirty="0">
            <a:highlight>
              <a:srgbClr val="FF0000"/>
            </a:highlight>
          </a:endParaRPr>
        </a:p>
      </dgm:t>
    </dgm:pt>
    <dgm:pt modelId="{9AAE298C-8C31-4811-A6FB-432CE2ED0F9E}" type="parTrans" cxnId="{09E73F9C-B04A-47B1-A78C-44C8373A519C}">
      <dgm:prSet/>
      <dgm:spPr/>
      <dgm:t>
        <a:bodyPr/>
        <a:lstStyle/>
        <a:p>
          <a:endParaRPr lang="en-US"/>
        </a:p>
      </dgm:t>
    </dgm:pt>
    <dgm:pt modelId="{5E2C5DAE-891C-42C5-A998-28A000D73BD0}" type="sibTrans" cxnId="{09E73F9C-B04A-47B1-A78C-44C8373A519C}">
      <dgm:prSet/>
      <dgm:spPr/>
      <dgm:t>
        <a:bodyPr/>
        <a:lstStyle/>
        <a:p>
          <a:endParaRPr lang="en-US"/>
        </a:p>
      </dgm:t>
    </dgm:pt>
    <dgm:pt modelId="{23F49D8F-C90C-4586-AC03-11DBF6B0E1FA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Price</a:t>
          </a:r>
          <a:endParaRPr lang="en-US"/>
        </a:p>
      </dgm:t>
    </dgm:pt>
    <dgm:pt modelId="{F177D144-FD96-4125-99F9-734DAC3F8124}" type="parTrans" cxnId="{CB7C664D-8FBE-4395-BC1C-67745EFF1C5F}">
      <dgm:prSet/>
      <dgm:spPr/>
      <dgm:t>
        <a:bodyPr/>
        <a:lstStyle/>
        <a:p>
          <a:endParaRPr lang="en-US"/>
        </a:p>
      </dgm:t>
    </dgm:pt>
    <dgm:pt modelId="{2A5A1157-8945-49F1-AEC7-D93B48652EC0}" type="sibTrans" cxnId="{CB7C664D-8FBE-4395-BC1C-67745EFF1C5F}">
      <dgm:prSet/>
      <dgm:spPr/>
      <dgm:t>
        <a:bodyPr/>
        <a:lstStyle/>
        <a:p>
          <a:endParaRPr lang="en-US"/>
        </a:p>
      </dgm:t>
    </dgm:pt>
    <dgm:pt modelId="{F61AA43D-6DE5-4624-AF4C-2E61D1DC47D7}" type="pres">
      <dgm:prSet presAssocID="{AA16CE2F-41FE-415C-90F6-8746C9DA2713}" presName="root" presStyleCnt="0">
        <dgm:presLayoutVars>
          <dgm:dir/>
          <dgm:resizeHandles val="exact"/>
        </dgm:presLayoutVars>
      </dgm:prSet>
      <dgm:spPr/>
    </dgm:pt>
    <dgm:pt modelId="{AFAA3B01-2EF5-4ECD-AA1A-0CA5F95F235A}" type="pres">
      <dgm:prSet presAssocID="{E13B84EA-C817-462C-9A2F-534BC263EF8E}" presName="compNode" presStyleCnt="0"/>
      <dgm:spPr/>
    </dgm:pt>
    <dgm:pt modelId="{F64BF6DA-2CC5-4AB2-A4B0-B842733C038F}" type="pres">
      <dgm:prSet presAssocID="{E13B84EA-C817-462C-9A2F-534BC263EF8E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rker"/>
        </a:ext>
      </dgm:extLst>
    </dgm:pt>
    <dgm:pt modelId="{3B2327B1-F77F-4BCD-8D90-1A531ECB27E2}" type="pres">
      <dgm:prSet presAssocID="{E13B84EA-C817-462C-9A2F-534BC263EF8E}" presName="spaceRect" presStyleCnt="0"/>
      <dgm:spPr/>
    </dgm:pt>
    <dgm:pt modelId="{D2636AE5-EC6D-4BD3-8C0F-580148DDDD4D}" type="pres">
      <dgm:prSet presAssocID="{E13B84EA-C817-462C-9A2F-534BC263EF8E}" presName="textRect" presStyleLbl="revTx" presStyleIdx="0" presStyleCnt="5">
        <dgm:presLayoutVars>
          <dgm:chMax val="1"/>
          <dgm:chPref val="1"/>
        </dgm:presLayoutVars>
      </dgm:prSet>
      <dgm:spPr/>
    </dgm:pt>
    <dgm:pt modelId="{C145D2CB-E573-4292-B087-1BEEAB0A5B4E}" type="pres">
      <dgm:prSet presAssocID="{8C61B511-B36D-40AA-81F9-EEF7EDDE46BB}" presName="sibTrans" presStyleCnt="0"/>
      <dgm:spPr/>
    </dgm:pt>
    <dgm:pt modelId="{32E1BAB9-3451-4BC2-A891-5A4B5DBC7C53}" type="pres">
      <dgm:prSet presAssocID="{5AD3B44D-A7BC-4F22-A478-CD1D768604EB}" presName="compNode" presStyleCnt="0"/>
      <dgm:spPr/>
    </dgm:pt>
    <dgm:pt modelId="{70947A27-4E73-4E00-B5B4-27C3EAC151AF}" type="pres">
      <dgm:prSet presAssocID="{5AD3B44D-A7BC-4F22-A478-CD1D768604EB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01DC3487-C43C-4AED-8981-59896231B4ED}" type="pres">
      <dgm:prSet presAssocID="{5AD3B44D-A7BC-4F22-A478-CD1D768604EB}" presName="spaceRect" presStyleCnt="0"/>
      <dgm:spPr/>
    </dgm:pt>
    <dgm:pt modelId="{A787D60E-0DFF-4939-9F3B-5C0109B7C420}" type="pres">
      <dgm:prSet presAssocID="{5AD3B44D-A7BC-4F22-A478-CD1D768604EB}" presName="textRect" presStyleLbl="revTx" presStyleIdx="1" presStyleCnt="5">
        <dgm:presLayoutVars>
          <dgm:chMax val="1"/>
          <dgm:chPref val="1"/>
        </dgm:presLayoutVars>
      </dgm:prSet>
      <dgm:spPr/>
    </dgm:pt>
    <dgm:pt modelId="{DBFF669B-A277-4D91-AF70-E5AB20A351E7}" type="pres">
      <dgm:prSet presAssocID="{E4CE0FC2-B304-4FF4-A49E-7AB59C2F2670}" presName="sibTrans" presStyleCnt="0"/>
      <dgm:spPr/>
    </dgm:pt>
    <dgm:pt modelId="{318BDA1C-3B5A-4244-8D22-283E50328F66}" type="pres">
      <dgm:prSet presAssocID="{042D14A4-B577-48C3-BE01-1063B95E4034}" presName="compNode" presStyleCnt="0"/>
      <dgm:spPr/>
    </dgm:pt>
    <dgm:pt modelId="{463A9CB8-B866-4CEB-9133-2FC6C29F4E91}" type="pres">
      <dgm:prSet presAssocID="{042D14A4-B577-48C3-BE01-1063B95E4034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79E4E845-5266-4B41-90E9-50E3EEDD39B0}" type="pres">
      <dgm:prSet presAssocID="{042D14A4-B577-48C3-BE01-1063B95E4034}" presName="spaceRect" presStyleCnt="0"/>
      <dgm:spPr/>
    </dgm:pt>
    <dgm:pt modelId="{AFE58D21-5928-4017-B1F4-B6CB6EA5630B}" type="pres">
      <dgm:prSet presAssocID="{042D14A4-B577-48C3-BE01-1063B95E4034}" presName="textRect" presStyleLbl="revTx" presStyleIdx="2" presStyleCnt="5">
        <dgm:presLayoutVars>
          <dgm:chMax val="1"/>
          <dgm:chPref val="1"/>
        </dgm:presLayoutVars>
      </dgm:prSet>
      <dgm:spPr/>
    </dgm:pt>
    <dgm:pt modelId="{1684C858-0028-4D94-8EFE-B475A2EB5810}" type="pres">
      <dgm:prSet presAssocID="{08F049B2-C84E-4AF7-B2EC-F00A549620EF}" presName="sibTrans" presStyleCnt="0"/>
      <dgm:spPr/>
    </dgm:pt>
    <dgm:pt modelId="{79026DBB-DC56-431B-9886-F283FC507E93}" type="pres">
      <dgm:prSet presAssocID="{2FAEB392-2E8B-4A09-9495-8F60D5044B19}" presName="compNode" presStyleCnt="0"/>
      <dgm:spPr/>
    </dgm:pt>
    <dgm:pt modelId="{357C9AC2-A150-4F1B-AFE8-9E63B3493FC2}" type="pres">
      <dgm:prSet presAssocID="{2FAEB392-2E8B-4A09-9495-8F60D5044B19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eeting"/>
        </a:ext>
      </dgm:extLst>
    </dgm:pt>
    <dgm:pt modelId="{86FCA4EA-834D-4CBB-9B09-DFAA61945736}" type="pres">
      <dgm:prSet presAssocID="{2FAEB392-2E8B-4A09-9495-8F60D5044B19}" presName="spaceRect" presStyleCnt="0"/>
      <dgm:spPr/>
    </dgm:pt>
    <dgm:pt modelId="{B47C5BB4-8722-4410-BA7B-2F7A6F7FE32F}" type="pres">
      <dgm:prSet presAssocID="{2FAEB392-2E8B-4A09-9495-8F60D5044B19}" presName="textRect" presStyleLbl="revTx" presStyleIdx="3" presStyleCnt="5">
        <dgm:presLayoutVars>
          <dgm:chMax val="1"/>
          <dgm:chPref val="1"/>
        </dgm:presLayoutVars>
      </dgm:prSet>
      <dgm:spPr/>
    </dgm:pt>
    <dgm:pt modelId="{FD1E702C-40DE-4AAE-9BA0-73BB1A294051}" type="pres">
      <dgm:prSet presAssocID="{5E2C5DAE-891C-42C5-A998-28A000D73BD0}" presName="sibTrans" presStyleCnt="0"/>
      <dgm:spPr/>
    </dgm:pt>
    <dgm:pt modelId="{53B68BE7-DF7E-4E29-929D-1550B2B217A4}" type="pres">
      <dgm:prSet presAssocID="{23F49D8F-C90C-4586-AC03-11DBF6B0E1FA}" presName="compNode" presStyleCnt="0"/>
      <dgm:spPr/>
    </dgm:pt>
    <dgm:pt modelId="{A93CE1AF-BFCB-4FA5-8C89-F39F4B8D0895}" type="pres">
      <dgm:prSet presAssocID="{23F49D8F-C90C-4586-AC03-11DBF6B0E1FA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B9CD6AA5-1EA2-463E-BBF5-0ED805F864B6}" type="pres">
      <dgm:prSet presAssocID="{23F49D8F-C90C-4586-AC03-11DBF6B0E1FA}" presName="spaceRect" presStyleCnt="0"/>
      <dgm:spPr/>
    </dgm:pt>
    <dgm:pt modelId="{2BC0B2D9-EEB1-4296-9D54-17EAB4F7E017}" type="pres">
      <dgm:prSet presAssocID="{23F49D8F-C90C-4586-AC03-11DBF6B0E1FA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3962A704-C4C3-4406-AAF1-E19EDF8666FE}" type="presOf" srcId="{2FAEB392-2E8B-4A09-9495-8F60D5044B19}" destId="{B47C5BB4-8722-4410-BA7B-2F7A6F7FE32F}" srcOrd="0" destOrd="0" presId="urn:microsoft.com/office/officeart/2018/2/layout/IconLabelList"/>
    <dgm:cxn modelId="{C163531B-13BF-4D02-AD3A-54EF51057125}" type="presOf" srcId="{5AD3B44D-A7BC-4F22-A478-CD1D768604EB}" destId="{A787D60E-0DFF-4939-9F3B-5C0109B7C420}" srcOrd="0" destOrd="0" presId="urn:microsoft.com/office/officeart/2018/2/layout/IconLabelList"/>
    <dgm:cxn modelId="{BCF5A76B-8091-44DF-9754-B2779BAD63CF}" type="presOf" srcId="{23F49D8F-C90C-4586-AC03-11DBF6B0E1FA}" destId="{2BC0B2D9-EEB1-4296-9D54-17EAB4F7E017}" srcOrd="0" destOrd="0" presId="urn:microsoft.com/office/officeart/2018/2/layout/IconLabelList"/>
    <dgm:cxn modelId="{CB7C664D-8FBE-4395-BC1C-67745EFF1C5F}" srcId="{AA16CE2F-41FE-415C-90F6-8746C9DA2713}" destId="{23F49D8F-C90C-4586-AC03-11DBF6B0E1FA}" srcOrd="4" destOrd="0" parTransId="{F177D144-FD96-4125-99F9-734DAC3F8124}" sibTransId="{2A5A1157-8945-49F1-AEC7-D93B48652EC0}"/>
    <dgm:cxn modelId="{C5A67873-0801-46F1-9D1A-CAAB0F0646B6}" type="presOf" srcId="{AA16CE2F-41FE-415C-90F6-8746C9DA2713}" destId="{F61AA43D-6DE5-4624-AF4C-2E61D1DC47D7}" srcOrd="0" destOrd="0" presId="urn:microsoft.com/office/officeart/2018/2/layout/IconLabelList"/>
    <dgm:cxn modelId="{C9880983-287F-46C9-BDE1-487506D196E0}" srcId="{AA16CE2F-41FE-415C-90F6-8746C9DA2713}" destId="{5AD3B44D-A7BC-4F22-A478-CD1D768604EB}" srcOrd="1" destOrd="0" parTransId="{06D66CA3-C6FD-44D5-8702-78C3FA343CBC}" sibTransId="{E4CE0FC2-B304-4FF4-A49E-7AB59C2F2670}"/>
    <dgm:cxn modelId="{8BED459A-A634-4B42-86A8-0B4E29F91B26}" type="presOf" srcId="{042D14A4-B577-48C3-BE01-1063B95E4034}" destId="{AFE58D21-5928-4017-B1F4-B6CB6EA5630B}" srcOrd="0" destOrd="0" presId="urn:microsoft.com/office/officeart/2018/2/layout/IconLabelList"/>
    <dgm:cxn modelId="{09E73F9C-B04A-47B1-A78C-44C8373A519C}" srcId="{AA16CE2F-41FE-415C-90F6-8746C9DA2713}" destId="{2FAEB392-2E8B-4A09-9495-8F60D5044B19}" srcOrd="3" destOrd="0" parTransId="{9AAE298C-8C31-4811-A6FB-432CE2ED0F9E}" sibTransId="{5E2C5DAE-891C-42C5-A998-28A000D73BD0}"/>
    <dgm:cxn modelId="{28221EAC-1219-4EB7-985F-59593DC6344E}" srcId="{AA16CE2F-41FE-415C-90F6-8746C9DA2713}" destId="{E13B84EA-C817-462C-9A2F-534BC263EF8E}" srcOrd="0" destOrd="0" parTransId="{43FE53F2-A74F-4844-8143-31A5BDB78E08}" sibTransId="{8C61B511-B36D-40AA-81F9-EEF7EDDE46BB}"/>
    <dgm:cxn modelId="{E22304DF-EAD4-4E79-ACB4-F68CD3E831F9}" type="presOf" srcId="{E13B84EA-C817-462C-9A2F-534BC263EF8E}" destId="{D2636AE5-EC6D-4BD3-8C0F-580148DDDD4D}" srcOrd="0" destOrd="0" presId="urn:microsoft.com/office/officeart/2018/2/layout/IconLabelList"/>
    <dgm:cxn modelId="{F1CF58F4-C3D6-4161-AA02-2ECDF6CB9E41}" srcId="{AA16CE2F-41FE-415C-90F6-8746C9DA2713}" destId="{042D14A4-B577-48C3-BE01-1063B95E4034}" srcOrd="2" destOrd="0" parTransId="{434D797E-7AB5-4A70-998D-26858848FA71}" sibTransId="{08F049B2-C84E-4AF7-B2EC-F00A549620EF}"/>
    <dgm:cxn modelId="{709A9A82-FD1A-43DA-B0F3-13460813464C}" type="presParOf" srcId="{F61AA43D-6DE5-4624-AF4C-2E61D1DC47D7}" destId="{AFAA3B01-2EF5-4ECD-AA1A-0CA5F95F235A}" srcOrd="0" destOrd="0" presId="urn:microsoft.com/office/officeart/2018/2/layout/IconLabelList"/>
    <dgm:cxn modelId="{ECFAB938-B43F-45B6-BD56-7C638E0D6ED6}" type="presParOf" srcId="{AFAA3B01-2EF5-4ECD-AA1A-0CA5F95F235A}" destId="{F64BF6DA-2CC5-4AB2-A4B0-B842733C038F}" srcOrd="0" destOrd="0" presId="urn:microsoft.com/office/officeart/2018/2/layout/IconLabelList"/>
    <dgm:cxn modelId="{57F5E17C-A59A-4041-B1C8-B6BC1698712F}" type="presParOf" srcId="{AFAA3B01-2EF5-4ECD-AA1A-0CA5F95F235A}" destId="{3B2327B1-F77F-4BCD-8D90-1A531ECB27E2}" srcOrd="1" destOrd="0" presId="urn:microsoft.com/office/officeart/2018/2/layout/IconLabelList"/>
    <dgm:cxn modelId="{918B6EE6-6BA6-450F-8F4F-D7CA3F510C34}" type="presParOf" srcId="{AFAA3B01-2EF5-4ECD-AA1A-0CA5F95F235A}" destId="{D2636AE5-EC6D-4BD3-8C0F-580148DDDD4D}" srcOrd="2" destOrd="0" presId="urn:microsoft.com/office/officeart/2018/2/layout/IconLabelList"/>
    <dgm:cxn modelId="{D8282B9A-0D9D-4111-AA3B-CE15A28E8D6C}" type="presParOf" srcId="{F61AA43D-6DE5-4624-AF4C-2E61D1DC47D7}" destId="{C145D2CB-E573-4292-B087-1BEEAB0A5B4E}" srcOrd="1" destOrd="0" presId="urn:microsoft.com/office/officeart/2018/2/layout/IconLabelList"/>
    <dgm:cxn modelId="{8A0B7B68-D618-4F0E-B61B-A6B5A1CE2832}" type="presParOf" srcId="{F61AA43D-6DE5-4624-AF4C-2E61D1DC47D7}" destId="{32E1BAB9-3451-4BC2-A891-5A4B5DBC7C53}" srcOrd="2" destOrd="0" presId="urn:microsoft.com/office/officeart/2018/2/layout/IconLabelList"/>
    <dgm:cxn modelId="{7A653FFA-DD0E-4E69-B56E-1992B4F7068E}" type="presParOf" srcId="{32E1BAB9-3451-4BC2-A891-5A4B5DBC7C53}" destId="{70947A27-4E73-4E00-B5B4-27C3EAC151AF}" srcOrd="0" destOrd="0" presId="urn:microsoft.com/office/officeart/2018/2/layout/IconLabelList"/>
    <dgm:cxn modelId="{356498AB-6DFE-4624-93FA-F13B2B396E3D}" type="presParOf" srcId="{32E1BAB9-3451-4BC2-A891-5A4B5DBC7C53}" destId="{01DC3487-C43C-4AED-8981-59896231B4ED}" srcOrd="1" destOrd="0" presId="urn:microsoft.com/office/officeart/2018/2/layout/IconLabelList"/>
    <dgm:cxn modelId="{0A4475D7-6663-4372-8333-92FBF8B2A4AE}" type="presParOf" srcId="{32E1BAB9-3451-4BC2-A891-5A4B5DBC7C53}" destId="{A787D60E-0DFF-4939-9F3B-5C0109B7C420}" srcOrd="2" destOrd="0" presId="urn:microsoft.com/office/officeart/2018/2/layout/IconLabelList"/>
    <dgm:cxn modelId="{F8647A1D-CBDF-4C34-9D9D-4B732648C589}" type="presParOf" srcId="{F61AA43D-6DE5-4624-AF4C-2E61D1DC47D7}" destId="{DBFF669B-A277-4D91-AF70-E5AB20A351E7}" srcOrd="3" destOrd="0" presId="urn:microsoft.com/office/officeart/2018/2/layout/IconLabelList"/>
    <dgm:cxn modelId="{8D749F60-5C28-4815-B111-9BC6EB8B1E89}" type="presParOf" srcId="{F61AA43D-6DE5-4624-AF4C-2E61D1DC47D7}" destId="{318BDA1C-3B5A-4244-8D22-283E50328F66}" srcOrd="4" destOrd="0" presId="urn:microsoft.com/office/officeart/2018/2/layout/IconLabelList"/>
    <dgm:cxn modelId="{C78FA7C9-F991-4423-BE9F-4AEB5FFB1185}" type="presParOf" srcId="{318BDA1C-3B5A-4244-8D22-283E50328F66}" destId="{463A9CB8-B866-4CEB-9133-2FC6C29F4E91}" srcOrd="0" destOrd="0" presId="urn:microsoft.com/office/officeart/2018/2/layout/IconLabelList"/>
    <dgm:cxn modelId="{D6B95B22-BECB-4A70-AF18-87C93F8FE35C}" type="presParOf" srcId="{318BDA1C-3B5A-4244-8D22-283E50328F66}" destId="{79E4E845-5266-4B41-90E9-50E3EEDD39B0}" srcOrd="1" destOrd="0" presId="urn:microsoft.com/office/officeart/2018/2/layout/IconLabelList"/>
    <dgm:cxn modelId="{909A3106-3713-43A6-A1A3-CA81A1C85DAD}" type="presParOf" srcId="{318BDA1C-3B5A-4244-8D22-283E50328F66}" destId="{AFE58D21-5928-4017-B1F4-B6CB6EA5630B}" srcOrd="2" destOrd="0" presId="urn:microsoft.com/office/officeart/2018/2/layout/IconLabelList"/>
    <dgm:cxn modelId="{2EBA6C72-E0A2-4ECC-A3A8-F0A635F1B07E}" type="presParOf" srcId="{F61AA43D-6DE5-4624-AF4C-2E61D1DC47D7}" destId="{1684C858-0028-4D94-8EFE-B475A2EB5810}" srcOrd="5" destOrd="0" presId="urn:microsoft.com/office/officeart/2018/2/layout/IconLabelList"/>
    <dgm:cxn modelId="{C196E37D-DBF9-46D7-841A-425FD3756D6B}" type="presParOf" srcId="{F61AA43D-6DE5-4624-AF4C-2E61D1DC47D7}" destId="{79026DBB-DC56-431B-9886-F283FC507E93}" srcOrd="6" destOrd="0" presId="urn:microsoft.com/office/officeart/2018/2/layout/IconLabelList"/>
    <dgm:cxn modelId="{1F514651-73BC-4D60-8573-D94E802D645F}" type="presParOf" srcId="{79026DBB-DC56-431B-9886-F283FC507E93}" destId="{357C9AC2-A150-4F1B-AFE8-9E63B3493FC2}" srcOrd="0" destOrd="0" presId="urn:microsoft.com/office/officeart/2018/2/layout/IconLabelList"/>
    <dgm:cxn modelId="{60D9FA6B-D578-413D-8D19-587AD7D9EAC9}" type="presParOf" srcId="{79026DBB-DC56-431B-9886-F283FC507E93}" destId="{86FCA4EA-834D-4CBB-9B09-DFAA61945736}" srcOrd="1" destOrd="0" presId="urn:microsoft.com/office/officeart/2018/2/layout/IconLabelList"/>
    <dgm:cxn modelId="{A8612763-A223-475E-B30B-08E2E10E34C4}" type="presParOf" srcId="{79026DBB-DC56-431B-9886-F283FC507E93}" destId="{B47C5BB4-8722-4410-BA7B-2F7A6F7FE32F}" srcOrd="2" destOrd="0" presId="urn:microsoft.com/office/officeart/2018/2/layout/IconLabelList"/>
    <dgm:cxn modelId="{7460528A-D01B-420E-BB40-2C0400FF4348}" type="presParOf" srcId="{F61AA43D-6DE5-4624-AF4C-2E61D1DC47D7}" destId="{FD1E702C-40DE-4AAE-9BA0-73BB1A294051}" srcOrd="7" destOrd="0" presId="urn:microsoft.com/office/officeart/2018/2/layout/IconLabelList"/>
    <dgm:cxn modelId="{2A9DEE8B-99EF-4367-9261-68489AD11160}" type="presParOf" srcId="{F61AA43D-6DE5-4624-AF4C-2E61D1DC47D7}" destId="{53B68BE7-DF7E-4E29-929D-1550B2B217A4}" srcOrd="8" destOrd="0" presId="urn:microsoft.com/office/officeart/2018/2/layout/IconLabelList"/>
    <dgm:cxn modelId="{2C5575CF-3684-460A-AF2C-EA8E3F465EF0}" type="presParOf" srcId="{53B68BE7-DF7E-4E29-929D-1550B2B217A4}" destId="{A93CE1AF-BFCB-4FA5-8C89-F39F4B8D0895}" srcOrd="0" destOrd="0" presId="urn:microsoft.com/office/officeart/2018/2/layout/IconLabelList"/>
    <dgm:cxn modelId="{76AF0309-FB10-438F-9C5D-BAC447887994}" type="presParOf" srcId="{53B68BE7-DF7E-4E29-929D-1550B2B217A4}" destId="{B9CD6AA5-1EA2-463E-BBF5-0ED805F864B6}" srcOrd="1" destOrd="0" presId="urn:microsoft.com/office/officeart/2018/2/layout/IconLabelList"/>
    <dgm:cxn modelId="{8B2DCC9C-A57F-4211-BCDC-2D5A3AEC59D8}" type="presParOf" srcId="{53B68BE7-DF7E-4E29-929D-1550B2B217A4}" destId="{2BC0B2D9-EEB1-4296-9D54-17EAB4F7E017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33DC1FF-040C-45EC-82B1-E32388FB4621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ABA77503-D9F3-45D5-B77D-DE27B15AE3F9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SAP S/4HANA Cloud, single tenant edition</a:t>
          </a:r>
          <a:endParaRPr lang="en-US"/>
        </a:p>
      </dgm:t>
    </dgm:pt>
    <dgm:pt modelId="{073FB87F-60B7-4EE8-8472-7AC245FF39F0}" type="parTrans" cxnId="{293C9DF0-F14A-4F17-87ED-4521769DACBD}">
      <dgm:prSet/>
      <dgm:spPr/>
      <dgm:t>
        <a:bodyPr/>
        <a:lstStyle/>
        <a:p>
          <a:endParaRPr lang="en-US"/>
        </a:p>
      </dgm:t>
    </dgm:pt>
    <dgm:pt modelId="{04DAC416-40D6-4587-9445-AFB75F4C8D37}" type="sibTrans" cxnId="{293C9DF0-F14A-4F17-87ED-4521769DACBD}">
      <dgm:prSet/>
      <dgm:spPr/>
      <dgm:t>
        <a:bodyPr/>
        <a:lstStyle/>
        <a:p>
          <a:endParaRPr lang="en-US"/>
        </a:p>
      </dgm:t>
    </dgm:pt>
    <dgm:pt modelId="{6D5E3BC8-76CD-449F-A1EC-7A400C98158D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dirty="0">
              <a:highlight>
                <a:srgbClr val="FF0000"/>
              </a:highlight>
            </a:rPr>
            <a:t>SAP S/4HANA Cloud</a:t>
          </a:r>
          <a:endParaRPr lang="en-US" dirty="0">
            <a:highlight>
              <a:srgbClr val="FF0000"/>
            </a:highlight>
          </a:endParaRPr>
        </a:p>
      </dgm:t>
    </dgm:pt>
    <dgm:pt modelId="{BECE193B-7175-4154-9B94-034A43205275}" type="parTrans" cxnId="{CA986D90-ECBD-4066-BC83-5F4FC00481A1}">
      <dgm:prSet/>
      <dgm:spPr/>
      <dgm:t>
        <a:bodyPr/>
        <a:lstStyle/>
        <a:p>
          <a:endParaRPr lang="en-US"/>
        </a:p>
      </dgm:t>
    </dgm:pt>
    <dgm:pt modelId="{28C12D71-8D16-4DEA-B6B2-AD8E4458F46A}" type="sibTrans" cxnId="{CA986D90-ECBD-4066-BC83-5F4FC00481A1}">
      <dgm:prSet/>
      <dgm:spPr/>
      <dgm:t>
        <a:bodyPr/>
        <a:lstStyle/>
        <a:p>
          <a:endParaRPr lang="en-US"/>
        </a:p>
      </dgm:t>
    </dgm:pt>
    <dgm:pt modelId="{D5395E44-77BD-4244-98A4-D9E209E1D266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SAP S/4HANA Cloud and SAP S/4HANA Cloud, single tenant edition</a:t>
          </a:r>
          <a:endParaRPr lang="en-US"/>
        </a:p>
      </dgm:t>
    </dgm:pt>
    <dgm:pt modelId="{5C898440-D47E-4594-8BA9-8EB3DD85D6C0}" type="parTrans" cxnId="{A0B1FEEA-4291-4CCB-8937-E365D75DEDFC}">
      <dgm:prSet/>
      <dgm:spPr/>
      <dgm:t>
        <a:bodyPr/>
        <a:lstStyle/>
        <a:p>
          <a:endParaRPr lang="en-US"/>
        </a:p>
      </dgm:t>
    </dgm:pt>
    <dgm:pt modelId="{E7D27EA7-6783-4BCD-B269-2009E6EBB257}" type="sibTrans" cxnId="{A0B1FEEA-4291-4CCB-8937-E365D75DEDFC}">
      <dgm:prSet/>
      <dgm:spPr/>
      <dgm:t>
        <a:bodyPr/>
        <a:lstStyle/>
        <a:p>
          <a:endParaRPr lang="en-US"/>
        </a:p>
      </dgm:t>
    </dgm:pt>
    <dgm:pt modelId="{F751E418-F651-4B92-AC52-04950DC3FD61}" type="pres">
      <dgm:prSet presAssocID="{833DC1FF-040C-45EC-82B1-E32388FB4621}" presName="root" presStyleCnt="0">
        <dgm:presLayoutVars>
          <dgm:dir/>
          <dgm:resizeHandles val="exact"/>
        </dgm:presLayoutVars>
      </dgm:prSet>
      <dgm:spPr/>
    </dgm:pt>
    <dgm:pt modelId="{3E1604B3-0B63-453E-B234-DC48430FC765}" type="pres">
      <dgm:prSet presAssocID="{ABA77503-D9F3-45D5-B77D-DE27B15AE3F9}" presName="compNode" presStyleCnt="0"/>
      <dgm:spPr/>
    </dgm:pt>
    <dgm:pt modelId="{54ED0E19-25B1-4886-807C-BDBA7A526F11}" type="pres">
      <dgm:prSet presAssocID="{ABA77503-D9F3-45D5-B77D-DE27B15AE3F9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C0F23DCC-EDEF-43E2-BC47-2826B521F6D5}" type="pres">
      <dgm:prSet presAssocID="{ABA77503-D9F3-45D5-B77D-DE27B15AE3F9}" presName="spaceRect" presStyleCnt="0"/>
      <dgm:spPr/>
    </dgm:pt>
    <dgm:pt modelId="{01BCB3A0-EC3C-49A3-A113-2CE6369E3D4F}" type="pres">
      <dgm:prSet presAssocID="{ABA77503-D9F3-45D5-B77D-DE27B15AE3F9}" presName="textRect" presStyleLbl="revTx" presStyleIdx="0" presStyleCnt="3">
        <dgm:presLayoutVars>
          <dgm:chMax val="1"/>
          <dgm:chPref val="1"/>
        </dgm:presLayoutVars>
      </dgm:prSet>
      <dgm:spPr/>
    </dgm:pt>
    <dgm:pt modelId="{55C3AEE5-DCAC-4E31-ABA3-F1C1AE470760}" type="pres">
      <dgm:prSet presAssocID="{04DAC416-40D6-4587-9445-AFB75F4C8D37}" presName="sibTrans" presStyleCnt="0"/>
      <dgm:spPr/>
    </dgm:pt>
    <dgm:pt modelId="{8506338B-880A-40D9-8C8B-AB72F49000F5}" type="pres">
      <dgm:prSet presAssocID="{6D5E3BC8-76CD-449F-A1EC-7A400C98158D}" presName="compNode" presStyleCnt="0"/>
      <dgm:spPr/>
    </dgm:pt>
    <dgm:pt modelId="{AC8309C8-D94C-419D-B532-2AC441935128}" type="pres">
      <dgm:prSet presAssocID="{6D5E3BC8-76CD-449F-A1EC-7A400C98158D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wnload from cloud"/>
        </a:ext>
      </dgm:extLst>
    </dgm:pt>
    <dgm:pt modelId="{9BB8FF33-32A5-491A-BEF9-170B2BCDF116}" type="pres">
      <dgm:prSet presAssocID="{6D5E3BC8-76CD-449F-A1EC-7A400C98158D}" presName="spaceRect" presStyleCnt="0"/>
      <dgm:spPr/>
    </dgm:pt>
    <dgm:pt modelId="{F4518612-D0A0-4F86-933F-71505B2AB7F9}" type="pres">
      <dgm:prSet presAssocID="{6D5E3BC8-76CD-449F-A1EC-7A400C98158D}" presName="textRect" presStyleLbl="revTx" presStyleIdx="1" presStyleCnt="3">
        <dgm:presLayoutVars>
          <dgm:chMax val="1"/>
          <dgm:chPref val="1"/>
        </dgm:presLayoutVars>
      </dgm:prSet>
      <dgm:spPr/>
    </dgm:pt>
    <dgm:pt modelId="{C7D0054A-CA12-4EDC-B774-49255F9691AC}" type="pres">
      <dgm:prSet presAssocID="{28C12D71-8D16-4DEA-B6B2-AD8E4458F46A}" presName="sibTrans" presStyleCnt="0"/>
      <dgm:spPr/>
    </dgm:pt>
    <dgm:pt modelId="{CAB9CE0D-FB63-478D-8A92-DDD4F84A669F}" type="pres">
      <dgm:prSet presAssocID="{D5395E44-77BD-4244-98A4-D9E209E1D266}" presName="compNode" presStyleCnt="0"/>
      <dgm:spPr/>
    </dgm:pt>
    <dgm:pt modelId="{F4B6FC80-24A2-46A2-90F7-191D241A2FFF}" type="pres">
      <dgm:prSet presAssocID="{D5395E44-77BD-4244-98A4-D9E209E1D266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CD148108-7611-471C-AEBE-DC5C4BED154C}" type="pres">
      <dgm:prSet presAssocID="{D5395E44-77BD-4244-98A4-D9E209E1D266}" presName="spaceRect" presStyleCnt="0"/>
      <dgm:spPr/>
    </dgm:pt>
    <dgm:pt modelId="{A5469619-3679-4D6B-9595-6DD32D612B4B}" type="pres">
      <dgm:prSet presAssocID="{D5395E44-77BD-4244-98A4-D9E209E1D266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DE963F48-5C7A-4BCF-8401-9E6B477B3BA9}" type="presOf" srcId="{833DC1FF-040C-45EC-82B1-E32388FB4621}" destId="{F751E418-F651-4B92-AC52-04950DC3FD61}" srcOrd="0" destOrd="0" presId="urn:microsoft.com/office/officeart/2018/2/layout/IconLabelList"/>
    <dgm:cxn modelId="{B3A1206F-D91B-4FD8-B7F9-671ACC14CB03}" type="presOf" srcId="{ABA77503-D9F3-45D5-B77D-DE27B15AE3F9}" destId="{01BCB3A0-EC3C-49A3-A113-2CE6369E3D4F}" srcOrd="0" destOrd="0" presId="urn:microsoft.com/office/officeart/2018/2/layout/IconLabelList"/>
    <dgm:cxn modelId="{5B2D948E-2EE3-45CD-BF93-A608D9E68C09}" type="presOf" srcId="{D5395E44-77BD-4244-98A4-D9E209E1D266}" destId="{A5469619-3679-4D6B-9595-6DD32D612B4B}" srcOrd="0" destOrd="0" presId="urn:microsoft.com/office/officeart/2018/2/layout/IconLabelList"/>
    <dgm:cxn modelId="{CA986D90-ECBD-4066-BC83-5F4FC00481A1}" srcId="{833DC1FF-040C-45EC-82B1-E32388FB4621}" destId="{6D5E3BC8-76CD-449F-A1EC-7A400C98158D}" srcOrd="1" destOrd="0" parTransId="{BECE193B-7175-4154-9B94-034A43205275}" sibTransId="{28C12D71-8D16-4DEA-B6B2-AD8E4458F46A}"/>
    <dgm:cxn modelId="{C7B07FBE-05A8-4382-A313-3125456085F8}" type="presOf" srcId="{6D5E3BC8-76CD-449F-A1EC-7A400C98158D}" destId="{F4518612-D0A0-4F86-933F-71505B2AB7F9}" srcOrd="0" destOrd="0" presId="urn:microsoft.com/office/officeart/2018/2/layout/IconLabelList"/>
    <dgm:cxn modelId="{A0B1FEEA-4291-4CCB-8937-E365D75DEDFC}" srcId="{833DC1FF-040C-45EC-82B1-E32388FB4621}" destId="{D5395E44-77BD-4244-98A4-D9E209E1D266}" srcOrd="2" destOrd="0" parTransId="{5C898440-D47E-4594-8BA9-8EB3DD85D6C0}" sibTransId="{E7D27EA7-6783-4BCD-B269-2009E6EBB257}"/>
    <dgm:cxn modelId="{293C9DF0-F14A-4F17-87ED-4521769DACBD}" srcId="{833DC1FF-040C-45EC-82B1-E32388FB4621}" destId="{ABA77503-D9F3-45D5-B77D-DE27B15AE3F9}" srcOrd="0" destOrd="0" parTransId="{073FB87F-60B7-4EE8-8472-7AC245FF39F0}" sibTransId="{04DAC416-40D6-4587-9445-AFB75F4C8D37}"/>
    <dgm:cxn modelId="{B4DF3D54-B5AB-492D-94D0-6E60EB705616}" type="presParOf" srcId="{F751E418-F651-4B92-AC52-04950DC3FD61}" destId="{3E1604B3-0B63-453E-B234-DC48430FC765}" srcOrd="0" destOrd="0" presId="urn:microsoft.com/office/officeart/2018/2/layout/IconLabelList"/>
    <dgm:cxn modelId="{45171FE3-E2C2-40A7-BEE3-504AE928AF81}" type="presParOf" srcId="{3E1604B3-0B63-453E-B234-DC48430FC765}" destId="{54ED0E19-25B1-4886-807C-BDBA7A526F11}" srcOrd="0" destOrd="0" presId="urn:microsoft.com/office/officeart/2018/2/layout/IconLabelList"/>
    <dgm:cxn modelId="{55E08609-8D33-4B0E-90FE-216F11963173}" type="presParOf" srcId="{3E1604B3-0B63-453E-B234-DC48430FC765}" destId="{C0F23DCC-EDEF-43E2-BC47-2826B521F6D5}" srcOrd="1" destOrd="0" presId="urn:microsoft.com/office/officeart/2018/2/layout/IconLabelList"/>
    <dgm:cxn modelId="{08B8D2B0-7BEE-4353-9559-85078B92F794}" type="presParOf" srcId="{3E1604B3-0B63-453E-B234-DC48430FC765}" destId="{01BCB3A0-EC3C-49A3-A113-2CE6369E3D4F}" srcOrd="2" destOrd="0" presId="urn:microsoft.com/office/officeart/2018/2/layout/IconLabelList"/>
    <dgm:cxn modelId="{E46227AE-6DCC-4E4B-BA8A-38C4B1A3EC0F}" type="presParOf" srcId="{F751E418-F651-4B92-AC52-04950DC3FD61}" destId="{55C3AEE5-DCAC-4E31-ABA3-F1C1AE470760}" srcOrd="1" destOrd="0" presId="urn:microsoft.com/office/officeart/2018/2/layout/IconLabelList"/>
    <dgm:cxn modelId="{9B48551A-C6F4-47F2-9507-CE450080EB63}" type="presParOf" srcId="{F751E418-F651-4B92-AC52-04950DC3FD61}" destId="{8506338B-880A-40D9-8C8B-AB72F49000F5}" srcOrd="2" destOrd="0" presId="urn:microsoft.com/office/officeart/2018/2/layout/IconLabelList"/>
    <dgm:cxn modelId="{7563AA3A-5535-483F-87F7-530C2879D5C2}" type="presParOf" srcId="{8506338B-880A-40D9-8C8B-AB72F49000F5}" destId="{AC8309C8-D94C-419D-B532-2AC441935128}" srcOrd="0" destOrd="0" presId="urn:microsoft.com/office/officeart/2018/2/layout/IconLabelList"/>
    <dgm:cxn modelId="{EAA4D6C1-FA47-46BC-A586-22ED43991B5F}" type="presParOf" srcId="{8506338B-880A-40D9-8C8B-AB72F49000F5}" destId="{9BB8FF33-32A5-491A-BEF9-170B2BCDF116}" srcOrd="1" destOrd="0" presId="urn:microsoft.com/office/officeart/2018/2/layout/IconLabelList"/>
    <dgm:cxn modelId="{CECB0E0D-9012-4BEC-BCED-1128B4EC8FDF}" type="presParOf" srcId="{8506338B-880A-40D9-8C8B-AB72F49000F5}" destId="{F4518612-D0A0-4F86-933F-71505B2AB7F9}" srcOrd="2" destOrd="0" presId="urn:microsoft.com/office/officeart/2018/2/layout/IconLabelList"/>
    <dgm:cxn modelId="{E13A93DC-D335-463A-9744-E1E7F7B3E35C}" type="presParOf" srcId="{F751E418-F651-4B92-AC52-04950DC3FD61}" destId="{C7D0054A-CA12-4EDC-B774-49255F9691AC}" srcOrd="3" destOrd="0" presId="urn:microsoft.com/office/officeart/2018/2/layout/IconLabelList"/>
    <dgm:cxn modelId="{CC2A3639-349B-4388-8412-E939E9EFC17E}" type="presParOf" srcId="{F751E418-F651-4B92-AC52-04950DC3FD61}" destId="{CAB9CE0D-FB63-478D-8A92-DDD4F84A669F}" srcOrd="4" destOrd="0" presId="urn:microsoft.com/office/officeart/2018/2/layout/IconLabelList"/>
    <dgm:cxn modelId="{B71AF2E8-953C-47A6-9804-8A8CBFC6864B}" type="presParOf" srcId="{CAB9CE0D-FB63-478D-8A92-DDD4F84A669F}" destId="{F4B6FC80-24A2-46A2-90F7-191D241A2FFF}" srcOrd="0" destOrd="0" presId="urn:microsoft.com/office/officeart/2018/2/layout/IconLabelList"/>
    <dgm:cxn modelId="{1456FFF9-BAF8-4D38-AEAD-EA746AEA083D}" type="presParOf" srcId="{CAB9CE0D-FB63-478D-8A92-DDD4F84A669F}" destId="{CD148108-7611-471C-AEBE-DC5C4BED154C}" srcOrd="1" destOrd="0" presId="urn:microsoft.com/office/officeart/2018/2/layout/IconLabelList"/>
    <dgm:cxn modelId="{EF5F920D-5543-4166-BE53-E3AA9F5BB855}" type="presParOf" srcId="{CAB9CE0D-FB63-478D-8A92-DDD4F84A669F}" destId="{A5469619-3679-4D6B-9595-6DD32D612B4B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5200506-1087-47FF-BA77-609F2F5230B9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6551ED5F-4B74-4B3E-BE2F-1D33E8A526B9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Faster innovation cycles and hence better time to value</a:t>
          </a:r>
          <a:endParaRPr lang="en-US"/>
        </a:p>
      </dgm:t>
    </dgm:pt>
    <dgm:pt modelId="{216E2621-398C-47DE-BE57-EEB100E09754}" type="parTrans" cxnId="{943E8347-6C27-44E6-9764-E555A089F682}">
      <dgm:prSet/>
      <dgm:spPr/>
      <dgm:t>
        <a:bodyPr/>
        <a:lstStyle/>
        <a:p>
          <a:endParaRPr lang="en-US"/>
        </a:p>
      </dgm:t>
    </dgm:pt>
    <dgm:pt modelId="{6B91C3E7-608E-49CC-A322-F3C7CB8FBEA3}" type="sibTrans" cxnId="{943E8347-6C27-44E6-9764-E555A089F682}">
      <dgm:prSet/>
      <dgm:spPr/>
      <dgm:t>
        <a:bodyPr/>
        <a:lstStyle/>
        <a:p>
          <a:endParaRPr lang="en-US"/>
        </a:p>
      </dgm:t>
    </dgm:pt>
    <dgm:pt modelId="{1C58D64E-BCE1-46AD-A9E4-15D626BE9D0A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Business processes optimized to their specific needs</a:t>
          </a:r>
          <a:endParaRPr lang="en-US"/>
        </a:p>
      </dgm:t>
    </dgm:pt>
    <dgm:pt modelId="{EF66F5B8-179A-430E-BCC5-3733E6D95874}" type="parTrans" cxnId="{6A0E94FD-B3E5-401D-8567-CB5DBA7BBE43}">
      <dgm:prSet/>
      <dgm:spPr/>
      <dgm:t>
        <a:bodyPr/>
        <a:lstStyle/>
        <a:p>
          <a:endParaRPr lang="en-US"/>
        </a:p>
      </dgm:t>
    </dgm:pt>
    <dgm:pt modelId="{E824FE1D-3225-450C-907E-B85EB3B8A367}" type="sibTrans" cxnId="{6A0E94FD-B3E5-401D-8567-CB5DBA7BBE43}">
      <dgm:prSet/>
      <dgm:spPr/>
      <dgm:t>
        <a:bodyPr/>
        <a:lstStyle/>
        <a:p>
          <a:endParaRPr lang="en-US"/>
        </a:p>
      </dgm:t>
    </dgm:pt>
    <dgm:pt modelId="{1095F9A7-7FA0-4022-9BFE-590AA62EE611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Balanced budget in terms of IT expenses</a:t>
          </a:r>
          <a:endParaRPr lang="en-US"/>
        </a:p>
      </dgm:t>
    </dgm:pt>
    <dgm:pt modelId="{32664D05-1CA0-4ABF-ACF4-275EA4693975}" type="parTrans" cxnId="{BFF9D4D7-3E4F-4A1B-9063-67F8C8E702F3}">
      <dgm:prSet/>
      <dgm:spPr/>
      <dgm:t>
        <a:bodyPr/>
        <a:lstStyle/>
        <a:p>
          <a:endParaRPr lang="en-US"/>
        </a:p>
      </dgm:t>
    </dgm:pt>
    <dgm:pt modelId="{0CC9022E-94C8-4408-8A3C-50AEDEDF864E}" type="sibTrans" cxnId="{BFF9D4D7-3E4F-4A1B-9063-67F8C8E702F3}">
      <dgm:prSet/>
      <dgm:spPr/>
      <dgm:t>
        <a:bodyPr/>
        <a:lstStyle/>
        <a:p>
          <a:endParaRPr lang="en-US"/>
        </a:p>
      </dgm:t>
    </dgm:pt>
    <dgm:pt modelId="{E873DAF2-233C-4B81-BA97-B1586A9356C3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Lower Implementation costs and hence lower TCO</a:t>
          </a:r>
          <a:endParaRPr lang="en-US"/>
        </a:p>
      </dgm:t>
    </dgm:pt>
    <dgm:pt modelId="{6565851F-2F33-4304-A9DA-2125006411C8}" type="parTrans" cxnId="{84BFC7C0-E765-452F-B5EA-F2357DE3A8D1}">
      <dgm:prSet/>
      <dgm:spPr/>
      <dgm:t>
        <a:bodyPr/>
        <a:lstStyle/>
        <a:p>
          <a:endParaRPr lang="en-US"/>
        </a:p>
      </dgm:t>
    </dgm:pt>
    <dgm:pt modelId="{92545403-E60F-478D-A682-A5C0EEA8160C}" type="sibTrans" cxnId="{84BFC7C0-E765-452F-B5EA-F2357DE3A8D1}">
      <dgm:prSet/>
      <dgm:spPr/>
      <dgm:t>
        <a:bodyPr/>
        <a:lstStyle/>
        <a:p>
          <a:endParaRPr lang="en-US"/>
        </a:p>
      </dgm:t>
    </dgm:pt>
    <dgm:pt modelId="{55113215-21DC-429F-AB49-E93ECFD75747}" type="pres">
      <dgm:prSet presAssocID="{A5200506-1087-47FF-BA77-609F2F5230B9}" presName="root" presStyleCnt="0">
        <dgm:presLayoutVars>
          <dgm:dir/>
          <dgm:resizeHandles val="exact"/>
        </dgm:presLayoutVars>
      </dgm:prSet>
      <dgm:spPr/>
    </dgm:pt>
    <dgm:pt modelId="{9C4A86FE-0C24-4BCA-80A0-A50D76DBFAF5}" type="pres">
      <dgm:prSet presAssocID="{6551ED5F-4B74-4B3E-BE2F-1D33E8A526B9}" presName="compNode" presStyleCnt="0"/>
      <dgm:spPr/>
    </dgm:pt>
    <dgm:pt modelId="{9B420284-2AA8-48C0-9EEE-78BBBC2C3961}" type="pres">
      <dgm:prSet presAssocID="{6551ED5F-4B74-4B3E-BE2F-1D33E8A526B9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0ABFAB53-5713-4B89-8881-661A39CC8572}" type="pres">
      <dgm:prSet presAssocID="{6551ED5F-4B74-4B3E-BE2F-1D33E8A526B9}" presName="spaceRect" presStyleCnt="0"/>
      <dgm:spPr/>
    </dgm:pt>
    <dgm:pt modelId="{4E46CE68-FEEB-4B79-9176-D0CC152B4589}" type="pres">
      <dgm:prSet presAssocID="{6551ED5F-4B74-4B3E-BE2F-1D33E8A526B9}" presName="textRect" presStyleLbl="revTx" presStyleIdx="0" presStyleCnt="4">
        <dgm:presLayoutVars>
          <dgm:chMax val="1"/>
          <dgm:chPref val="1"/>
        </dgm:presLayoutVars>
      </dgm:prSet>
      <dgm:spPr/>
    </dgm:pt>
    <dgm:pt modelId="{6CA55FD4-7B7E-4457-830D-2327E5E2E5C4}" type="pres">
      <dgm:prSet presAssocID="{6B91C3E7-608E-49CC-A322-F3C7CB8FBEA3}" presName="sibTrans" presStyleCnt="0"/>
      <dgm:spPr/>
    </dgm:pt>
    <dgm:pt modelId="{9BF0EE5A-6658-4A7B-8D3F-236133AD3D9E}" type="pres">
      <dgm:prSet presAssocID="{1C58D64E-BCE1-46AD-A9E4-15D626BE9D0A}" presName="compNode" presStyleCnt="0"/>
      <dgm:spPr/>
    </dgm:pt>
    <dgm:pt modelId="{7184E657-AC96-438F-9FFC-550F07EB4813}" type="pres">
      <dgm:prSet presAssocID="{1C58D64E-BCE1-46AD-A9E4-15D626BE9D0A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88CA88CF-308C-4589-AA5D-6FA9ACBFE228}" type="pres">
      <dgm:prSet presAssocID="{1C58D64E-BCE1-46AD-A9E4-15D626BE9D0A}" presName="spaceRect" presStyleCnt="0"/>
      <dgm:spPr/>
    </dgm:pt>
    <dgm:pt modelId="{24949639-83D2-42D7-948D-4683F88C9796}" type="pres">
      <dgm:prSet presAssocID="{1C58D64E-BCE1-46AD-A9E4-15D626BE9D0A}" presName="textRect" presStyleLbl="revTx" presStyleIdx="1" presStyleCnt="4">
        <dgm:presLayoutVars>
          <dgm:chMax val="1"/>
          <dgm:chPref val="1"/>
        </dgm:presLayoutVars>
      </dgm:prSet>
      <dgm:spPr/>
    </dgm:pt>
    <dgm:pt modelId="{C1132FFE-641D-4C80-B62C-20F1F49C4538}" type="pres">
      <dgm:prSet presAssocID="{E824FE1D-3225-450C-907E-B85EB3B8A367}" presName="sibTrans" presStyleCnt="0"/>
      <dgm:spPr/>
    </dgm:pt>
    <dgm:pt modelId="{09D879B5-DAF6-4E67-9F17-8F4B16389901}" type="pres">
      <dgm:prSet presAssocID="{1095F9A7-7FA0-4022-9BFE-590AA62EE611}" presName="compNode" presStyleCnt="0"/>
      <dgm:spPr/>
    </dgm:pt>
    <dgm:pt modelId="{89BE942B-922A-43D3-AA34-512B26703F6B}" type="pres">
      <dgm:prSet presAssocID="{1095F9A7-7FA0-4022-9BFE-590AA62EE611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llar"/>
        </a:ext>
      </dgm:extLst>
    </dgm:pt>
    <dgm:pt modelId="{2DF55B18-B79E-4DEC-BC27-7C09A4B7DA54}" type="pres">
      <dgm:prSet presAssocID="{1095F9A7-7FA0-4022-9BFE-590AA62EE611}" presName="spaceRect" presStyleCnt="0"/>
      <dgm:spPr/>
    </dgm:pt>
    <dgm:pt modelId="{6928EBFF-97D6-49C9-B878-FC2E223ABC46}" type="pres">
      <dgm:prSet presAssocID="{1095F9A7-7FA0-4022-9BFE-590AA62EE611}" presName="textRect" presStyleLbl="revTx" presStyleIdx="2" presStyleCnt="4">
        <dgm:presLayoutVars>
          <dgm:chMax val="1"/>
          <dgm:chPref val="1"/>
        </dgm:presLayoutVars>
      </dgm:prSet>
      <dgm:spPr/>
    </dgm:pt>
    <dgm:pt modelId="{51EDC7AC-6E9B-4A7A-BD4D-CAE2C83061FE}" type="pres">
      <dgm:prSet presAssocID="{0CC9022E-94C8-4408-8A3C-50AEDEDF864E}" presName="sibTrans" presStyleCnt="0"/>
      <dgm:spPr/>
    </dgm:pt>
    <dgm:pt modelId="{41D1CA1D-DDE7-417A-816A-0E905271D500}" type="pres">
      <dgm:prSet presAssocID="{E873DAF2-233C-4B81-BA97-B1586A9356C3}" presName="compNode" presStyleCnt="0"/>
      <dgm:spPr/>
    </dgm:pt>
    <dgm:pt modelId="{A29C6DEE-4270-4B83-92A0-AB6EE03214A0}" type="pres">
      <dgm:prSet presAssocID="{E873DAF2-233C-4B81-BA97-B1586A9356C3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ins"/>
        </a:ext>
      </dgm:extLst>
    </dgm:pt>
    <dgm:pt modelId="{7B8EC381-7FE6-412A-A91F-D18C9D8234DA}" type="pres">
      <dgm:prSet presAssocID="{E873DAF2-233C-4B81-BA97-B1586A9356C3}" presName="spaceRect" presStyleCnt="0"/>
      <dgm:spPr/>
    </dgm:pt>
    <dgm:pt modelId="{826CC91B-9979-4B19-9E95-20B24B44B972}" type="pres">
      <dgm:prSet presAssocID="{E873DAF2-233C-4B81-BA97-B1586A9356C3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B5DC6329-6F3E-4BA7-9332-8BCF25B9D9F5}" type="presOf" srcId="{A5200506-1087-47FF-BA77-609F2F5230B9}" destId="{55113215-21DC-429F-AB49-E93ECFD75747}" srcOrd="0" destOrd="0" presId="urn:microsoft.com/office/officeart/2018/2/layout/IconLabelList"/>
    <dgm:cxn modelId="{4BBF523D-A5A7-4E1E-A8EB-0756D4F2F05E}" type="presOf" srcId="{E873DAF2-233C-4B81-BA97-B1586A9356C3}" destId="{826CC91B-9979-4B19-9E95-20B24B44B972}" srcOrd="0" destOrd="0" presId="urn:microsoft.com/office/officeart/2018/2/layout/IconLabelList"/>
    <dgm:cxn modelId="{943E8347-6C27-44E6-9764-E555A089F682}" srcId="{A5200506-1087-47FF-BA77-609F2F5230B9}" destId="{6551ED5F-4B74-4B3E-BE2F-1D33E8A526B9}" srcOrd="0" destOrd="0" parTransId="{216E2621-398C-47DE-BE57-EEB100E09754}" sibTransId="{6B91C3E7-608E-49CC-A322-F3C7CB8FBEA3}"/>
    <dgm:cxn modelId="{B5D5645A-8F74-462D-92AE-31F7470750BF}" type="presOf" srcId="{1C58D64E-BCE1-46AD-A9E4-15D626BE9D0A}" destId="{24949639-83D2-42D7-948D-4683F88C9796}" srcOrd="0" destOrd="0" presId="urn:microsoft.com/office/officeart/2018/2/layout/IconLabelList"/>
    <dgm:cxn modelId="{986B79BC-FA41-454C-AAA5-D273B3ACE4F6}" type="presOf" srcId="{1095F9A7-7FA0-4022-9BFE-590AA62EE611}" destId="{6928EBFF-97D6-49C9-B878-FC2E223ABC46}" srcOrd="0" destOrd="0" presId="urn:microsoft.com/office/officeart/2018/2/layout/IconLabelList"/>
    <dgm:cxn modelId="{84BFC7C0-E765-452F-B5EA-F2357DE3A8D1}" srcId="{A5200506-1087-47FF-BA77-609F2F5230B9}" destId="{E873DAF2-233C-4B81-BA97-B1586A9356C3}" srcOrd="3" destOrd="0" parTransId="{6565851F-2F33-4304-A9DA-2125006411C8}" sibTransId="{92545403-E60F-478D-A682-A5C0EEA8160C}"/>
    <dgm:cxn modelId="{BFF9D4D7-3E4F-4A1B-9063-67F8C8E702F3}" srcId="{A5200506-1087-47FF-BA77-609F2F5230B9}" destId="{1095F9A7-7FA0-4022-9BFE-590AA62EE611}" srcOrd="2" destOrd="0" parTransId="{32664D05-1CA0-4ABF-ACF4-275EA4693975}" sibTransId="{0CC9022E-94C8-4408-8A3C-50AEDEDF864E}"/>
    <dgm:cxn modelId="{6852B5F4-9F68-4C22-BC9D-E2053BDAA8BC}" type="presOf" srcId="{6551ED5F-4B74-4B3E-BE2F-1D33E8A526B9}" destId="{4E46CE68-FEEB-4B79-9176-D0CC152B4589}" srcOrd="0" destOrd="0" presId="urn:microsoft.com/office/officeart/2018/2/layout/IconLabelList"/>
    <dgm:cxn modelId="{6A0E94FD-B3E5-401D-8567-CB5DBA7BBE43}" srcId="{A5200506-1087-47FF-BA77-609F2F5230B9}" destId="{1C58D64E-BCE1-46AD-A9E4-15D626BE9D0A}" srcOrd="1" destOrd="0" parTransId="{EF66F5B8-179A-430E-BCC5-3733E6D95874}" sibTransId="{E824FE1D-3225-450C-907E-B85EB3B8A367}"/>
    <dgm:cxn modelId="{0EF63017-2C46-4C6C-A333-ABADF4B96C6A}" type="presParOf" srcId="{55113215-21DC-429F-AB49-E93ECFD75747}" destId="{9C4A86FE-0C24-4BCA-80A0-A50D76DBFAF5}" srcOrd="0" destOrd="0" presId="urn:microsoft.com/office/officeart/2018/2/layout/IconLabelList"/>
    <dgm:cxn modelId="{440A9D9D-D677-4CCC-9846-83573260E1CC}" type="presParOf" srcId="{9C4A86FE-0C24-4BCA-80A0-A50D76DBFAF5}" destId="{9B420284-2AA8-48C0-9EEE-78BBBC2C3961}" srcOrd="0" destOrd="0" presId="urn:microsoft.com/office/officeart/2018/2/layout/IconLabelList"/>
    <dgm:cxn modelId="{36AA7885-8221-4893-9D21-7067EE769F13}" type="presParOf" srcId="{9C4A86FE-0C24-4BCA-80A0-A50D76DBFAF5}" destId="{0ABFAB53-5713-4B89-8881-661A39CC8572}" srcOrd="1" destOrd="0" presId="urn:microsoft.com/office/officeart/2018/2/layout/IconLabelList"/>
    <dgm:cxn modelId="{94DCC689-A405-4E5E-A48A-4535977A8032}" type="presParOf" srcId="{9C4A86FE-0C24-4BCA-80A0-A50D76DBFAF5}" destId="{4E46CE68-FEEB-4B79-9176-D0CC152B4589}" srcOrd="2" destOrd="0" presId="urn:microsoft.com/office/officeart/2018/2/layout/IconLabelList"/>
    <dgm:cxn modelId="{EFAF7E9B-507B-4120-B78B-FFC5681DFEFF}" type="presParOf" srcId="{55113215-21DC-429F-AB49-E93ECFD75747}" destId="{6CA55FD4-7B7E-4457-830D-2327E5E2E5C4}" srcOrd="1" destOrd="0" presId="urn:microsoft.com/office/officeart/2018/2/layout/IconLabelList"/>
    <dgm:cxn modelId="{FDED6EFC-27A7-4C2C-88DC-7C4A8090A822}" type="presParOf" srcId="{55113215-21DC-429F-AB49-E93ECFD75747}" destId="{9BF0EE5A-6658-4A7B-8D3F-236133AD3D9E}" srcOrd="2" destOrd="0" presId="urn:microsoft.com/office/officeart/2018/2/layout/IconLabelList"/>
    <dgm:cxn modelId="{16A9336A-3380-4C4C-9EE0-661D49EE862C}" type="presParOf" srcId="{9BF0EE5A-6658-4A7B-8D3F-236133AD3D9E}" destId="{7184E657-AC96-438F-9FFC-550F07EB4813}" srcOrd="0" destOrd="0" presId="urn:microsoft.com/office/officeart/2018/2/layout/IconLabelList"/>
    <dgm:cxn modelId="{48CBAD90-B886-4867-9607-F3C686C790F6}" type="presParOf" srcId="{9BF0EE5A-6658-4A7B-8D3F-236133AD3D9E}" destId="{88CA88CF-308C-4589-AA5D-6FA9ACBFE228}" srcOrd="1" destOrd="0" presId="urn:microsoft.com/office/officeart/2018/2/layout/IconLabelList"/>
    <dgm:cxn modelId="{48D015DA-A415-49A9-8E9C-8759CCE2859A}" type="presParOf" srcId="{9BF0EE5A-6658-4A7B-8D3F-236133AD3D9E}" destId="{24949639-83D2-42D7-948D-4683F88C9796}" srcOrd="2" destOrd="0" presId="urn:microsoft.com/office/officeart/2018/2/layout/IconLabelList"/>
    <dgm:cxn modelId="{096CF2AA-6239-4E88-A1E4-71EE7A266FEA}" type="presParOf" srcId="{55113215-21DC-429F-AB49-E93ECFD75747}" destId="{C1132FFE-641D-4C80-B62C-20F1F49C4538}" srcOrd="3" destOrd="0" presId="urn:microsoft.com/office/officeart/2018/2/layout/IconLabelList"/>
    <dgm:cxn modelId="{ED01588D-E45A-4CDA-A81D-A6B4D0DDEB62}" type="presParOf" srcId="{55113215-21DC-429F-AB49-E93ECFD75747}" destId="{09D879B5-DAF6-4E67-9F17-8F4B16389901}" srcOrd="4" destOrd="0" presId="urn:microsoft.com/office/officeart/2018/2/layout/IconLabelList"/>
    <dgm:cxn modelId="{DDBAB286-A324-49AF-AD6E-9FD1220768F7}" type="presParOf" srcId="{09D879B5-DAF6-4E67-9F17-8F4B16389901}" destId="{89BE942B-922A-43D3-AA34-512B26703F6B}" srcOrd="0" destOrd="0" presId="urn:microsoft.com/office/officeart/2018/2/layout/IconLabelList"/>
    <dgm:cxn modelId="{6A1C80E8-B7F5-4F5E-983F-029D9B6FFD64}" type="presParOf" srcId="{09D879B5-DAF6-4E67-9F17-8F4B16389901}" destId="{2DF55B18-B79E-4DEC-BC27-7C09A4B7DA54}" srcOrd="1" destOrd="0" presId="urn:microsoft.com/office/officeart/2018/2/layout/IconLabelList"/>
    <dgm:cxn modelId="{C36CB2F0-16C0-4C0D-AD7A-870E035A9424}" type="presParOf" srcId="{09D879B5-DAF6-4E67-9F17-8F4B16389901}" destId="{6928EBFF-97D6-49C9-B878-FC2E223ABC46}" srcOrd="2" destOrd="0" presId="urn:microsoft.com/office/officeart/2018/2/layout/IconLabelList"/>
    <dgm:cxn modelId="{EE7ED383-71CD-40AB-A038-5212E6E147C0}" type="presParOf" srcId="{55113215-21DC-429F-AB49-E93ECFD75747}" destId="{51EDC7AC-6E9B-4A7A-BD4D-CAE2C83061FE}" srcOrd="5" destOrd="0" presId="urn:microsoft.com/office/officeart/2018/2/layout/IconLabelList"/>
    <dgm:cxn modelId="{CE0BA3BD-DBD3-4D4E-9988-F6005B066312}" type="presParOf" srcId="{55113215-21DC-429F-AB49-E93ECFD75747}" destId="{41D1CA1D-DDE7-417A-816A-0E905271D500}" srcOrd="6" destOrd="0" presId="urn:microsoft.com/office/officeart/2018/2/layout/IconLabelList"/>
    <dgm:cxn modelId="{67DE9F9F-FA7F-41B9-920E-6EE0F72D6CAA}" type="presParOf" srcId="{41D1CA1D-DDE7-417A-816A-0E905271D500}" destId="{A29C6DEE-4270-4B83-92A0-AB6EE03214A0}" srcOrd="0" destOrd="0" presId="urn:microsoft.com/office/officeart/2018/2/layout/IconLabelList"/>
    <dgm:cxn modelId="{A2647965-911C-4FAA-9A90-1A6FE8962054}" type="presParOf" srcId="{41D1CA1D-DDE7-417A-816A-0E905271D500}" destId="{7B8EC381-7FE6-412A-A91F-D18C9D8234DA}" srcOrd="1" destOrd="0" presId="urn:microsoft.com/office/officeart/2018/2/layout/IconLabelList"/>
    <dgm:cxn modelId="{4180F913-659E-4845-8E9E-85AD178E559B}" type="presParOf" srcId="{41D1CA1D-DDE7-417A-816A-0E905271D500}" destId="{826CC91B-9979-4B19-9E95-20B24B44B972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6DD419F-C22F-4E23-9087-FD554BB6CE3D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4308BD85-BF87-476E-99DB-BA37290FF7C1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SAP Fiori Front End</a:t>
          </a:r>
          <a:endParaRPr lang="en-US"/>
        </a:p>
      </dgm:t>
    </dgm:pt>
    <dgm:pt modelId="{FE0637C4-0A9A-4F30-83CF-6ECF6602A880}" type="parTrans" cxnId="{A33345C8-7B45-4478-B43F-9ED58417C0CD}">
      <dgm:prSet/>
      <dgm:spPr/>
      <dgm:t>
        <a:bodyPr/>
        <a:lstStyle/>
        <a:p>
          <a:endParaRPr lang="en-US"/>
        </a:p>
      </dgm:t>
    </dgm:pt>
    <dgm:pt modelId="{B7AE2428-79A3-4BB1-9FE4-864BC67E5D4E}" type="sibTrans" cxnId="{A33345C8-7B45-4478-B43F-9ED58417C0CD}">
      <dgm:prSet/>
      <dgm:spPr/>
      <dgm:t>
        <a:bodyPr/>
        <a:lstStyle/>
        <a:p>
          <a:endParaRPr lang="en-US"/>
        </a:p>
      </dgm:t>
    </dgm:pt>
    <dgm:pt modelId="{7DEC11BD-474F-41A9-8366-3AD73B37A1F5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SAP HANA</a:t>
          </a:r>
          <a:endParaRPr lang="en-US"/>
        </a:p>
      </dgm:t>
    </dgm:pt>
    <dgm:pt modelId="{8A7162D9-1FBE-4F52-845F-D9F42054E7AA}" type="parTrans" cxnId="{56A55906-9897-46F9-9D85-7ED76A8C6C08}">
      <dgm:prSet/>
      <dgm:spPr/>
      <dgm:t>
        <a:bodyPr/>
        <a:lstStyle/>
        <a:p>
          <a:endParaRPr lang="en-US"/>
        </a:p>
      </dgm:t>
    </dgm:pt>
    <dgm:pt modelId="{3E0648A9-661B-4521-9A09-762BE0F08444}" type="sibTrans" cxnId="{56A55906-9897-46F9-9D85-7ED76A8C6C08}">
      <dgm:prSet/>
      <dgm:spPr/>
      <dgm:t>
        <a:bodyPr/>
        <a:lstStyle/>
        <a:p>
          <a:endParaRPr lang="en-US"/>
        </a:p>
      </dgm:t>
    </dgm:pt>
    <dgm:pt modelId="{7109256F-943D-46F6-898F-6DFB57AB4B47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dirty="0">
              <a:highlight>
                <a:srgbClr val="FF0000"/>
              </a:highlight>
            </a:rPr>
            <a:t>SAP Cloud Platform</a:t>
          </a:r>
          <a:endParaRPr lang="en-US" dirty="0">
            <a:highlight>
              <a:srgbClr val="FF0000"/>
            </a:highlight>
          </a:endParaRPr>
        </a:p>
      </dgm:t>
    </dgm:pt>
    <dgm:pt modelId="{DBDDC46A-4BB0-44E0-B10F-DB4EB6E25310}" type="parTrans" cxnId="{50B3D355-67DF-4568-AEFE-A5AA63813E96}">
      <dgm:prSet/>
      <dgm:spPr/>
      <dgm:t>
        <a:bodyPr/>
        <a:lstStyle/>
        <a:p>
          <a:endParaRPr lang="en-US"/>
        </a:p>
      </dgm:t>
    </dgm:pt>
    <dgm:pt modelId="{6D7B39D1-E22B-4D49-8ED2-2203404DD768}" type="sibTrans" cxnId="{50B3D355-67DF-4568-AEFE-A5AA63813E96}">
      <dgm:prSet/>
      <dgm:spPr/>
      <dgm:t>
        <a:bodyPr/>
        <a:lstStyle/>
        <a:p>
          <a:endParaRPr lang="en-US"/>
        </a:p>
      </dgm:t>
    </dgm:pt>
    <dgm:pt modelId="{A705829D-CA21-4247-B593-A9638F4AF863}" type="pres">
      <dgm:prSet presAssocID="{26DD419F-C22F-4E23-9087-FD554BB6CE3D}" presName="root" presStyleCnt="0">
        <dgm:presLayoutVars>
          <dgm:dir/>
          <dgm:resizeHandles val="exact"/>
        </dgm:presLayoutVars>
      </dgm:prSet>
      <dgm:spPr/>
    </dgm:pt>
    <dgm:pt modelId="{D3285AAC-20A9-4DCF-B51D-7D7D849A7045}" type="pres">
      <dgm:prSet presAssocID="{4308BD85-BF87-476E-99DB-BA37290FF7C1}" presName="compNode" presStyleCnt="0"/>
      <dgm:spPr/>
    </dgm:pt>
    <dgm:pt modelId="{858C2248-959C-4609-8F8F-18608F7C7ED0}" type="pres">
      <dgm:prSet presAssocID="{4308BD85-BF87-476E-99DB-BA37290FF7C1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erver"/>
        </a:ext>
      </dgm:extLst>
    </dgm:pt>
    <dgm:pt modelId="{99514CC7-9801-4DEF-805A-269FD06D84AF}" type="pres">
      <dgm:prSet presAssocID="{4308BD85-BF87-476E-99DB-BA37290FF7C1}" presName="spaceRect" presStyleCnt="0"/>
      <dgm:spPr/>
    </dgm:pt>
    <dgm:pt modelId="{AAFE5FBA-337F-4A52-B7BC-63C4E5CE50FC}" type="pres">
      <dgm:prSet presAssocID="{4308BD85-BF87-476E-99DB-BA37290FF7C1}" presName="textRect" presStyleLbl="revTx" presStyleIdx="0" presStyleCnt="3">
        <dgm:presLayoutVars>
          <dgm:chMax val="1"/>
          <dgm:chPref val="1"/>
        </dgm:presLayoutVars>
      </dgm:prSet>
      <dgm:spPr/>
    </dgm:pt>
    <dgm:pt modelId="{7A5C4367-8774-406D-A744-19CAB1D3752F}" type="pres">
      <dgm:prSet presAssocID="{B7AE2428-79A3-4BB1-9FE4-864BC67E5D4E}" presName="sibTrans" presStyleCnt="0"/>
      <dgm:spPr/>
    </dgm:pt>
    <dgm:pt modelId="{20147797-1520-4572-BAE8-4CDE9A49EBCE}" type="pres">
      <dgm:prSet presAssocID="{7DEC11BD-474F-41A9-8366-3AD73B37A1F5}" presName="compNode" presStyleCnt="0"/>
      <dgm:spPr/>
    </dgm:pt>
    <dgm:pt modelId="{DB3E2F47-F7E3-4289-8702-219BDED90560}" type="pres">
      <dgm:prSet presAssocID="{7DEC11BD-474F-41A9-8366-3AD73B37A1F5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8F40A806-B57B-4E0F-A946-7FBED716A06E}" type="pres">
      <dgm:prSet presAssocID="{7DEC11BD-474F-41A9-8366-3AD73B37A1F5}" presName="spaceRect" presStyleCnt="0"/>
      <dgm:spPr/>
    </dgm:pt>
    <dgm:pt modelId="{E9239AD9-098A-4121-AD72-FDF5309CDFF1}" type="pres">
      <dgm:prSet presAssocID="{7DEC11BD-474F-41A9-8366-3AD73B37A1F5}" presName="textRect" presStyleLbl="revTx" presStyleIdx="1" presStyleCnt="3">
        <dgm:presLayoutVars>
          <dgm:chMax val="1"/>
          <dgm:chPref val="1"/>
        </dgm:presLayoutVars>
      </dgm:prSet>
      <dgm:spPr/>
    </dgm:pt>
    <dgm:pt modelId="{15869B56-87DB-4698-A483-21517B1F59D6}" type="pres">
      <dgm:prSet presAssocID="{3E0648A9-661B-4521-9A09-762BE0F08444}" presName="sibTrans" presStyleCnt="0"/>
      <dgm:spPr/>
    </dgm:pt>
    <dgm:pt modelId="{36287918-EF65-43B5-BA1E-5E68C4D6169D}" type="pres">
      <dgm:prSet presAssocID="{7109256F-943D-46F6-898F-6DFB57AB4B47}" presName="compNode" presStyleCnt="0"/>
      <dgm:spPr/>
    </dgm:pt>
    <dgm:pt modelId="{58B35806-7E0E-4C73-88CA-957960791F4E}" type="pres">
      <dgm:prSet presAssocID="{7109256F-943D-46F6-898F-6DFB57AB4B47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28D30735-0F9C-4B50-885B-23AC117D7FBB}" type="pres">
      <dgm:prSet presAssocID="{7109256F-943D-46F6-898F-6DFB57AB4B47}" presName="spaceRect" presStyleCnt="0"/>
      <dgm:spPr/>
    </dgm:pt>
    <dgm:pt modelId="{A253A57A-F6B9-40AD-9AF4-20C1D9875865}" type="pres">
      <dgm:prSet presAssocID="{7109256F-943D-46F6-898F-6DFB57AB4B47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56A55906-9897-46F9-9D85-7ED76A8C6C08}" srcId="{26DD419F-C22F-4E23-9087-FD554BB6CE3D}" destId="{7DEC11BD-474F-41A9-8366-3AD73B37A1F5}" srcOrd="1" destOrd="0" parTransId="{8A7162D9-1FBE-4F52-845F-D9F42054E7AA}" sibTransId="{3E0648A9-661B-4521-9A09-762BE0F08444}"/>
    <dgm:cxn modelId="{1499D766-F0D9-4EDA-BDB4-CCE6786AF688}" type="presOf" srcId="{7DEC11BD-474F-41A9-8366-3AD73B37A1F5}" destId="{E9239AD9-098A-4121-AD72-FDF5309CDFF1}" srcOrd="0" destOrd="0" presId="urn:microsoft.com/office/officeart/2018/2/layout/IconLabelList"/>
    <dgm:cxn modelId="{D0F3454A-31D4-48FF-9062-EBA1B1DDA3E9}" type="presOf" srcId="{26DD419F-C22F-4E23-9087-FD554BB6CE3D}" destId="{A705829D-CA21-4247-B593-A9638F4AF863}" srcOrd="0" destOrd="0" presId="urn:microsoft.com/office/officeart/2018/2/layout/IconLabelList"/>
    <dgm:cxn modelId="{50B3D355-67DF-4568-AEFE-A5AA63813E96}" srcId="{26DD419F-C22F-4E23-9087-FD554BB6CE3D}" destId="{7109256F-943D-46F6-898F-6DFB57AB4B47}" srcOrd="2" destOrd="0" parTransId="{DBDDC46A-4BB0-44E0-B10F-DB4EB6E25310}" sibTransId="{6D7B39D1-E22B-4D49-8ED2-2203404DD768}"/>
    <dgm:cxn modelId="{96822AB7-A709-4861-9E72-0F938A31DDFA}" type="presOf" srcId="{7109256F-943D-46F6-898F-6DFB57AB4B47}" destId="{A253A57A-F6B9-40AD-9AF4-20C1D9875865}" srcOrd="0" destOrd="0" presId="urn:microsoft.com/office/officeart/2018/2/layout/IconLabelList"/>
    <dgm:cxn modelId="{A33345C8-7B45-4478-B43F-9ED58417C0CD}" srcId="{26DD419F-C22F-4E23-9087-FD554BB6CE3D}" destId="{4308BD85-BF87-476E-99DB-BA37290FF7C1}" srcOrd="0" destOrd="0" parTransId="{FE0637C4-0A9A-4F30-83CF-6ECF6602A880}" sibTransId="{B7AE2428-79A3-4BB1-9FE4-864BC67E5D4E}"/>
    <dgm:cxn modelId="{0C6479FB-6B39-4C52-9C43-BC3ECC59B7AF}" type="presOf" srcId="{4308BD85-BF87-476E-99DB-BA37290FF7C1}" destId="{AAFE5FBA-337F-4A52-B7BC-63C4E5CE50FC}" srcOrd="0" destOrd="0" presId="urn:microsoft.com/office/officeart/2018/2/layout/IconLabelList"/>
    <dgm:cxn modelId="{A4FAA760-1A73-4F8B-A12F-04F00A34BB21}" type="presParOf" srcId="{A705829D-CA21-4247-B593-A9638F4AF863}" destId="{D3285AAC-20A9-4DCF-B51D-7D7D849A7045}" srcOrd="0" destOrd="0" presId="urn:microsoft.com/office/officeart/2018/2/layout/IconLabelList"/>
    <dgm:cxn modelId="{5FB93F21-3944-4666-AC7A-5145330EB0F0}" type="presParOf" srcId="{D3285AAC-20A9-4DCF-B51D-7D7D849A7045}" destId="{858C2248-959C-4609-8F8F-18608F7C7ED0}" srcOrd="0" destOrd="0" presId="urn:microsoft.com/office/officeart/2018/2/layout/IconLabelList"/>
    <dgm:cxn modelId="{392B88B2-BB7E-4447-9469-A2616984EA2D}" type="presParOf" srcId="{D3285AAC-20A9-4DCF-B51D-7D7D849A7045}" destId="{99514CC7-9801-4DEF-805A-269FD06D84AF}" srcOrd="1" destOrd="0" presId="urn:microsoft.com/office/officeart/2018/2/layout/IconLabelList"/>
    <dgm:cxn modelId="{C91102C3-CBD1-40F8-93A3-4B3279B9A822}" type="presParOf" srcId="{D3285AAC-20A9-4DCF-B51D-7D7D849A7045}" destId="{AAFE5FBA-337F-4A52-B7BC-63C4E5CE50FC}" srcOrd="2" destOrd="0" presId="urn:microsoft.com/office/officeart/2018/2/layout/IconLabelList"/>
    <dgm:cxn modelId="{22DB424F-1D92-476E-A7D7-E2375C3A9E79}" type="presParOf" srcId="{A705829D-CA21-4247-B593-A9638F4AF863}" destId="{7A5C4367-8774-406D-A744-19CAB1D3752F}" srcOrd="1" destOrd="0" presId="urn:microsoft.com/office/officeart/2018/2/layout/IconLabelList"/>
    <dgm:cxn modelId="{CED75629-764D-4EB6-A735-A3BAF76C4212}" type="presParOf" srcId="{A705829D-CA21-4247-B593-A9638F4AF863}" destId="{20147797-1520-4572-BAE8-4CDE9A49EBCE}" srcOrd="2" destOrd="0" presId="urn:microsoft.com/office/officeart/2018/2/layout/IconLabelList"/>
    <dgm:cxn modelId="{4319D1A4-16A9-4343-B0BE-DF32701A4F43}" type="presParOf" srcId="{20147797-1520-4572-BAE8-4CDE9A49EBCE}" destId="{DB3E2F47-F7E3-4289-8702-219BDED90560}" srcOrd="0" destOrd="0" presId="urn:microsoft.com/office/officeart/2018/2/layout/IconLabelList"/>
    <dgm:cxn modelId="{B80AF4D1-063B-4842-8A8C-2F34F54CD877}" type="presParOf" srcId="{20147797-1520-4572-BAE8-4CDE9A49EBCE}" destId="{8F40A806-B57B-4E0F-A946-7FBED716A06E}" srcOrd="1" destOrd="0" presId="urn:microsoft.com/office/officeart/2018/2/layout/IconLabelList"/>
    <dgm:cxn modelId="{F4788053-27CD-42CD-BC1E-1801975BF269}" type="presParOf" srcId="{20147797-1520-4572-BAE8-4CDE9A49EBCE}" destId="{E9239AD9-098A-4121-AD72-FDF5309CDFF1}" srcOrd="2" destOrd="0" presId="urn:microsoft.com/office/officeart/2018/2/layout/IconLabelList"/>
    <dgm:cxn modelId="{F5FDC1F2-6746-407E-8A73-55E6515BAC2C}" type="presParOf" srcId="{A705829D-CA21-4247-B593-A9638F4AF863}" destId="{15869B56-87DB-4698-A483-21517B1F59D6}" srcOrd="3" destOrd="0" presId="urn:microsoft.com/office/officeart/2018/2/layout/IconLabelList"/>
    <dgm:cxn modelId="{7EE2AFA0-D1B1-416E-835A-357D47A086A0}" type="presParOf" srcId="{A705829D-CA21-4247-B593-A9638F4AF863}" destId="{36287918-EF65-43B5-BA1E-5E68C4D6169D}" srcOrd="4" destOrd="0" presId="urn:microsoft.com/office/officeart/2018/2/layout/IconLabelList"/>
    <dgm:cxn modelId="{8038E7AC-24E1-49A2-9B37-2E5A492626E7}" type="presParOf" srcId="{36287918-EF65-43B5-BA1E-5E68C4D6169D}" destId="{58B35806-7E0E-4C73-88CA-957960791F4E}" srcOrd="0" destOrd="0" presId="urn:microsoft.com/office/officeart/2018/2/layout/IconLabelList"/>
    <dgm:cxn modelId="{CFFF7E7B-94E2-4EFF-9218-54BDCD8FFC3A}" type="presParOf" srcId="{36287918-EF65-43B5-BA1E-5E68C4D6169D}" destId="{28D30735-0F9C-4B50-885B-23AC117D7FBB}" srcOrd="1" destOrd="0" presId="urn:microsoft.com/office/officeart/2018/2/layout/IconLabelList"/>
    <dgm:cxn modelId="{62D0CB52-414B-44F1-B700-029521CAA277}" type="presParOf" srcId="{36287918-EF65-43B5-BA1E-5E68C4D6169D}" destId="{A253A57A-F6B9-40AD-9AF4-20C1D9875865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06FCED-47CF-4782-B22F-D52483B62682}">
      <dsp:nvSpPr>
        <dsp:cNvPr id="0" name=""/>
        <dsp:cNvSpPr/>
      </dsp:nvSpPr>
      <dsp:spPr>
        <a:xfrm>
          <a:off x="460351" y="580888"/>
          <a:ext cx="753046" cy="75304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3BC867-1DDD-4394-97AA-02B1548A07BC}">
      <dsp:nvSpPr>
        <dsp:cNvPr id="0" name=""/>
        <dsp:cNvSpPr/>
      </dsp:nvSpPr>
      <dsp:spPr>
        <a:xfrm>
          <a:off x="155" y="1627105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Integrate S/4HANA with other solutions</a:t>
          </a:r>
          <a:endParaRPr lang="en-US" sz="1400" kern="1200"/>
        </a:p>
      </dsp:txBody>
      <dsp:txXfrm>
        <a:off x="155" y="1627105"/>
        <a:ext cx="1673437" cy="669375"/>
      </dsp:txXfrm>
    </dsp:sp>
    <dsp:sp modelId="{51BEA145-0526-4919-AD9A-7A18A6994BB7}">
      <dsp:nvSpPr>
        <dsp:cNvPr id="0" name=""/>
        <dsp:cNvSpPr/>
      </dsp:nvSpPr>
      <dsp:spPr>
        <a:xfrm>
          <a:off x="2426640" y="580888"/>
          <a:ext cx="753046" cy="75304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2F7884-83A6-4668-B71F-1029362EFCAA}">
      <dsp:nvSpPr>
        <dsp:cNvPr id="0" name=""/>
        <dsp:cNvSpPr/>
      </dsp:nvSpPr>
      <dsp:spPr>
        <a:xfrm>
          <a:off x="1966444" y="1627105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Move S/4HANA applications to the cloud</a:t>
          </a:r>
          <a:endParaRPr lang="en-US" sz="1400" kern="1200"/>
        </a:p>
      </dsp:txBody>
      <dsp:txXfrm>
        <a:off x="1966444" y="1627105"/>
        <a:ext cx="1673437" cy="669375"/>
      </dsp:txXfrm>
    </dsp:sp>
    <dsp:sp modelId="{67617884-302C-44F0-AC0D-C50776046CF2}">
      <dsp:nvSpPr>
        <dsp:cNvPr id="0" name=""/>
        <dsp:cNvSpPr/>
      </dsp:nvSpPr>
      <dsp:spPr>
        <a:xfrm>
          <a:off x="4392929" y="580888"/>
          <a:ext cx="753046" cy="75304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B3D628-56A3-44BF-8EDD-F9C0FA997075}">
      <dsp:nvSpPr>
        <dsp:cNvPr id="0" name=""/>
        <dsp:cNvSpPr/>
      </dsp:nvSpPr>
      <dsp:spPr>
        <a:xfrm>
          <a:off x="3932733" y="1627105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Develop custom applications on the top of SAP S/4HANA</a:t>
          </a:r>
          <a:endParaRPr lang="en-US" sz="1400" kern="1200"/>
        </a:p>
      </dsp:txBody>
      <dsp:txXfrm>
        <a:off x="3932733" y="1627105"/>
        <a:ext cx="1673437" cy="669375"/>
      </dsp:txXfrm>
    </dsp:sp>
    <dsp:sp modelId="{67CB9CB4-E355-4E52-A45B-0B12DA2E39A9}">
      <dsp:nvSpPr>
        <dsp:cNvPr id="0" name=""/>
        <dsp:cNvSpPr/>
      </dsp:nvSpPr>
      <dsp:spPr>
        <a:xfrm>
          <a:off x="1443495" y="2714840"/>
          <a:ext cx="753046" cy="75304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814482-01BE-4505-8DD4-D64B35B9F5BF}">
      <dsp:nvSpPr>
        <dsp:cNvPr id="0" name=""/>
        <dsp:cNvSpPr/>
      </dsp:nvSpPr>
      <dsp:spPr>
        <a:xfrm>
          <a:off x="983300" y="3761057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Buy additional licenses for SAP S/4HANA</a:t>
          </a:r>
          <a:endParaRPr lang="en-US" sz="1400" kern="1200"/>
        </a:p>
      </dsp:txBody>
      <dsp:txXfrm>
        <a:off x="983300" y="3761057"/>
        <a:ext cx="1673437" cy="669375"/>
      </dsp:txXfrm>
    </dsp:sp>
    <dsp:sp modelId="{08DC9016-EE06-4393-891D-02C9FE29469E}">
      <dsp:nvSpPr>
        <dsp:cNvPr id="0" name=""/>
        <dsp:cNvSpPr/>
      </dsp:nvSpPr>
      <dsp:spPr>
        <a:xfrm>
          <a:off x="3409784" y="2714840"/>
          <a:ext cx="753046" cy="753046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8433FB-ADBF-466F-96C4-C0AC48321536}">
      <dsp:nvSpPr>
        <dsp:cNvPr id="0" name=""/>
        <dsp:cNvSpPr/>
      </dsp:nvSpPr>
      <dsp:spPr>
        <a:xfrm>
          <a:off x="2949589" y="3761057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Change the business logic of S/4HANA Applications</a:t>
          </a:r>
          <a:endParaRPr lang="en-US" sz="1400" kern="1200"/>
        </a:p>
      </dsp:txBody>
      <dsp:txXfrm>
        <a:off x="2949589" y="3761057"/>
        <a:ext cx="1673437" cy="66937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1CF573-959D-4101-9F90-306F04E1DB98}">
      <dsp:nvSpPr>
        <dsp:cNvPr id="0" name=""/>
        <dsp:cNvSpPr/>
      </dsp:nvSpPr>
      <dsp:spPr>
        <a:xfrm>
          <a:off x="1147373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E7D230-8775-4479-A67C-ACBB411BBBBB}">
      <dsp:nvSpPr>
        <dsp:cNvPr id="0" name=""/>
        <dsp:cNvSpPr/>
      </dsp:nvSpPr>
      <dsp:spPr>
        <a:xfrm>
          <a:off x="586952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Start with strategic reasons providing typical transformation scenarios based on customer´s industry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586952" y="1530923"/>
        <a:ext cx="2037895" cy="720000"/>
      </dsp:txXfrm>
    </dsp:sp>
    <dsp:sp modelId="{BF018A12-087D-48E0-8D7E-8C6511FCAC4F}">
      <dsp:nvSpPr>
        <dsp:cNvPr id="0" name=""/>
        <dsp:cNvSpPr/>
      </dsp:nvSpPr>
      <dsp:spPr>
        <a:xfrm>
          <a:off x="3541900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A5A696-A705-46FA-BF8A-24C5173DD4D9}">
      <dsp:nvSpPr>
        <dsp:cNvPr id="0" name=""/>
        <dsp:cNvSpPr/>
      </dsp:nvSpPr>
      <dsp:spPr>
        <a:xfrm>
          <a:off x="2981479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Start enumerating the qualitative and quantitative benefits of SAP S/4HANA vs current system</a:t>
          </a:r>
          <a:endParaRPr lang="en-US" sz="1100" kern="1200"/>
        </a:p>
      </dsp:txBody>
      <dsp:txXfrm>
        <a:off x="2981479" y="1530923"/>
        <a:ext cx="2037895" cy="720000"/>
      </dsp:txXfrm>
    </dsp:sp>
    <dsp:sp modelId="{BB53CE27-3FF1-425E-BB9F-50E4AB37EF22}">
      <dsp:nvSpPr>
        <dsp:cNvPr id="0" name=""/>
        <dsp:cNvSpPr/>
      </dsp:nvSpPr>
      <dsp:spPr>
        <a:xfrm>
          <a:off x="2344637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D72548-1BB4-437F-B769-6C45EC28A5AA}">
      <dsp:nvSpPr>
        <dsp:cNvPr id="0" name=""/>
        <dsp:cNvSpPr/>
      </dsp:nvSpPr>
      <dsp:spPr>
        <a:xfrm>
          <a:off x="1784215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Warning the customer that SAP will discontinue the support of his current system</a:t>
          </a:r>
          <a:endParaRPr lang="en-US" sz="1100" kern="1200" dirty="0"/>
        </a:p>
      </dsp:txBody>
      <dsp:txXfrm>
        <a:off x="1784215" y="3978129"/>
        <a:ext cx="2037895" cy="72000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5DC196-6B79-418A-AE04-71D8F8657401}">
      <dsp:nvSpPr>
        <dsp:cNvPr id="0" name=""/>
        <dsp:cNvSpPr/>
      </dsp:nvSpPr>
      <dsp:spPr>
        <a:xfrm>
          <a:off x="460351" y="580888"/>
          <a:ext cx="753046" cy="75304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7A2D2B-264F-48E6-952B-D5E586228FBF}">
      <dsp:nvSpPr>
        <dsp:cNvPr id="0" name=""/>
        <dsp:cNvSpPr/>
      </dsp:nvSpPr>
      <dsp:spPr>
        <a:xfrm>
          <a:off x="155" y="1627105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/>
            <a:t>Integrated Suite</a:t>
          </a:r>
          <a:endParaRPr lang="en-US" sz="2100" kern="1200"/>
        </a:p>
      </dsp:txBody>
      <dsp:txXfrm>
        <a:off x="155" y="1627105"/>
        <a:ext cx="1673437" cy="669375"/>
      </dsp:txXfrm>
    </dsp:sp>
    <dsp:sp modelId="{1733C2CF-DD11-4FD2-8D16-E127ACE80F6F}">
      <dsp:nvSpPr>
        <dsp:cNvPr id="0" name=""/>
        <dsp:cNvSpPr/>
      </dsp:nvSpPr>
      <dsp:spPr>
        <a:xfrm>
          <a:off x="2426640" y="580888"/>
          <a:ext cx="753046" cy="75304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5FFB04-10D9-46E4-9109-7B851AAA47D2}">
      <dsp:nvSpPr>
        <dsp:cNvPr id="0" name=""/>
        <dsp:cNvSpPr/>
      </dsp:nvSpPr>
      <dsp:spPr>
        <a:xfrm>
          <a:off x="1966444" y="1627105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>
              <a:highlight>
                <a:srgbClr val="FF0000"/>
              </a:highlight>
            </a:rPr>
            <a:t>Intelligent Suite</a:t>
          </a:r>
          <a:endParaRPr lang="en-US" sz="2100" kern="1200">
            <a:highlight>
              <a:srgbClr val="FF0000"/>
            </a:highlight>
          </a:endParaRPr>
        </a:p>
      </dsp:txBody>
      <dsp:txXfrm>
        <a:off x="1966444" y="1627105"/>
        <a:ext cx="1673437" cy="669375"/>
      </dsp:txXfrm>
    </dsp:sp>
    <dsp:sp modelId="{2779ED4E-A151-4543-AE7D-FFBC5B1D4FB0}">
      <dsp:nvSpPr>
        <dsp:cNvPr id="0" name=""/>
        <dsp:cNvSpPr/>
      </dsp:nvSpPr>
      <dsp:spPr>
        <a:xfrm>
          <a:off x="4392929" y="580888"/>
          <a:ext cx="753046" cy="75304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5D1FD8-4B5E-4033-87E3-B73546DA922B}">
      <dsp:nvSpPr>
        <dsp:cNvPr id="0" name=""/>
        <dsp:cNvSpPr/>
      </dsp:nvSpPr>
      <dsp:spPr>
        <a:xfrm>
          <a:off x="3932733" y="1627105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>
              <a:highlight>
                <a:srgbClr val="FF0000"/>
              </a:highlight>
            </a:rPr>
            <a:t>Digital Platform</a:t>
          </a:r>
          <a:endParaRPr lang="en-US" sz="2100" kern="1200">
            <a:highlight>
              <a:srgbClr val="FF0000"/>
            </a:highlight>
          </a:endParaRPr>
        </a:p>
      </dsp:txBody>
      <dsp:txXfrm>
        <a:off x="3932733" y="1627105"/>
        <a:ext cx="1673437" cy="669375"/>
      </dsp:txXfrm>
    </dsp:sp>
    <dsp:sp modelId="{4786EDFB-93D0-46B7-8A9D-1394F4DACF25}">
      <dsp:nvSpPr>
        <dsp:cNvPr id="0" name=""/>
        <dsp:cNvSpPr/>
      </dsp:nvSpPr>
      <dsp:spPr>
        <a:xfrm>
          <a:off x="460351" y="2714840"/>
          <a:ext cx="753046" cy="75304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3552F0-3223-49F0-8703-5E0DC83DFD6C}">
      <dsp:nvSpPr>
        <dsp:cNvPr id="0" name=""/>
        <dsp:cNvSpPr/>
      </dsp:nvSpPr>
      <dsp:spPr>
        <a:xfrm>
          <a:off x="155" y="3761057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>
              <a:highlight>
                <a:srgbClr val="FF0000"/>
              </a:highlight>
            </a:rPr>
            <a:t>Intelligent Technologies</a:t>
          </a:r>
          <a:endParaRPr lang="en-US" sz="2100" kern="1200">
            <a:highlight>
              <a:srgbClr val="FF0000"/>
            </a:highlight>
          </a:endParaRPr>
        </a:p>
      </dsp:txBody>
      <dsp:txXfrm>
        <a:off x="155" y="3761057"/>
        <a:ext cx="1673437" cy="669375"/>
      </dsp:txXfrm>
    </dsp:sp>
    <dsp:sp modelId="{23493DFA-9817-4AB6-B3CC-F35EA79880DA}">
      <dsp:nvSpPr>
        <dsp:cNvPr id="0" name=""/>
        <dsp:cNvSpPr/>
      </dsp:nvSpPr>
      <dsp:spPr>
        <a:xfrm>
          <a:off x="2426640" y="2714840"/>
          <a:ext cx="753046" cy="753046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E87E0A-2829-4A8B-B478-583859026E8C}">
      <dsp:nvSpPr>
        <dsp:cNvPr id="0" name=""/>
        <dsp:cNvSpPr/>
      </dsp:nvSpPr>
      <dsp:spPr>
        <a:xfrm>
          <a:off x="1966444" y="3761057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/>
            <a:t>Digital Core</a:t>
          </a:r>
          <a:endParaRPr lang="en-US" sz="2100" kern="1200"/>
        </a:p>
      </dsp:txBody>
      <dsp:txXfrm>
        <a:off x="1966444" y="3761057"/>
        <a:ext cx="1673437" cy="669375"/>
      </dsp:txXfrm>
    </dsp:sp>
    <dsp:sp modelId="{0DD2F15E-32EB-44B5-87C0-25F39DF9351A}">
      <dsp:nvSpPr>
        <dsp:cNvPr id="0" name=""/>
        <dsp:cNvSpPr/>
      </dsp:nvSpPr>
      <dsp:spPr>
        <a:xfrm>
          <a:off x="4392929" y="2714840"/>
          <a:ext cx="753046" cy="753046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F69D8E-9428-499B-B8FC-9E9BF9D29675}">
      <dsp:nvSpPr>
        <dsp:cNvPr id="0" name=""/>
        <dsp:cNvSpPr/>
      </dsp:nvSpPr>
      <dsp:spPr>
        <a:xfrm>
          <a:off x="3932733" y="3761057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/>
            <a:t>Intelligent Platform</a:t>
          </a:r>
          <a:endParaRPr lang="en-US" sz="2100" kern="1200"/>
        </a:p>
      </dsp:txBody>
      <dsp:txXfrm>
        <a:off x="3932733" y="3761057"/>
        <a:ext cx="1673437" cy="669375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EC96E5-CBAD-49BF-86B2-92568CBF4BBF}">
      <dsp:nvSpPr>
        <dsp:cNvPr id="0" name=""/>
        <dsp:cNvSpPr/>
      </dsp:nvSpPr>
      <dsp:spPr>
        <a:xfrm>
          <a:off x="0" y="630425"/>
          <a:ext cx="2751683" cy="17473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77F0B38-BA02-47C0-922E-CBE73F1E2631}">
      <dsp:nvSpPr>
        <dsp:cNvPr id="0" name=""/>
        <dsp:cNvSpPr/>
      </dsp:nvSpPr>
      <dsp:spPr>
        <a:xfrm>
          <a:off x="305742" y="920881"/>
          <a:ext cx="2751683" cy="17473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/>
            <a:t>The Intelligent Suite is the new name for the Digital Core.</a:t>
          </a:r>
          <a:endParaRPr lang="en-US" sz="1700" kern="1200"/>
        </a:p>
      </dsp:txBody>
      <dsp:txXfrm>
        <a:off x="356919" y="972058"/>
        <a:ext cx="2649329" cy="1644964"/>
      </dsp:txXfrm>
    </dsp:sp>
    <dsp:sp modelId="{E998E124-0D38-4D95-B9F6-0BB31CA3874C}">
      <dsp:nvSpPr>
        <dsp:cNvPr id="0" name=""/>
        <dsp:cNvSpPr/>
      </dsp:nvSpPr>
      <dsp:spPr>
        <a:xfrm>
          <a:off x="3363168" y="630425"/>
          <a:ext cx="2751683" cy="17473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0E634AC-4EBA-44A0-8C1F-8FF7A12DD6A3}">
      <dsp:nvSpPr>
        <dsp:cNvPr id="0" name=""/>
        <dsp:cNvSpPr/>
      </dsp:nvSpPr>
      <dsp:spPr>
        <a:xfrm>
          <a:off x="3668911" y="920881"/>
          <a:ext cx="2751683" cy="17473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>
              <a:highlight>
                <a:srgbClr val="FF0000"/>
              </a:highlight>
            </a:rPr>
            <a:t>The Intelligent Technologies component of the Intelligent Enterprise Framework also includes services to help customers build their own innovations.</a:t>
          </a:r>
          <a:endParaRPr lang="en-US" sz="1700" kern="1200" dirty="0">
            <a:highlight>
              <a:srgbClr val="FF0000"/>
            </a:highlight>
          </a:endParaRPr>
        </a:p>
      </dsp:txBody>
      <dsp:txXfrm>
        <a:off x="3720088" y="972058"/>
        <a:ext cx="2649329" cy="1644964"/>
      </dsp:txXfrm>
    </dsp:sp>
    <dsp:sp modelId="{CED414E9-F799-473E-8D0C-CE324A765197}">
      <dsp:nvSpPr>
        <dsp:cNvPr id="0" name=""/>
        <dsp:cNvSpPr/>
      </dsp:nvSpPr>
      <dsp:spPr>
        <a:xfrm>
          <a:off x="6726337" y="630425"/>
          <a:ext cx="2751683" cy="17473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D902BE3-5D16-4FD3-8814-9EC7C7DF8FD5}">
      <dsp:nvSpPr>
        <dsp:cNvPr id="0" name=""/>
        <dsp:cNvSpPr/>
      </dsp:nvSpPr>
      <dsp:spPr>
        <a:xfrm>
          <a:off x="7032079" y="920881"/>
          <a:ext cx="2751683" cy="17473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>
              <a:highlight>
                <a:srgbClr val="FF0000"/>
              </a:highlight>
            </a:rPr>
            <a:t>We will harmonize the user experience across all the applications in the Intelligent Suite.</a:t>
          </a:r>
          <a:endParaRPr lang="en-US" sz="1700" kern="1200" dirty="0">
            <a:highlight>
              <a:srgbClr val="FF0000"/>
            </a:highlight>
          </a:endParaRPr>
        </a:p>
      </dsp:txBody>
      <dsp:txXfrm>
        <a:off x="7083256" y="972058"/>
        <a:ext cx="2649329" cy="16449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F52029-5EBC-4BF8-A104-9E9D38D6DC9C}">
      <dsp:nvSpPr>
        <dsp:cNvPr id="0" name=""/>
        <dsp:cNvSpPr/>
      </dsp:nvSpPr>
      <dsp:spPr>
        <a:xfrm>
          <a:off x="253202" y="696871"/>
          <a:ext cx="788115" cy="78811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0E383A-B22A-4C0A-9B27-C279D5F298E9}">
      <dsp:nvSpPr>
        <dsp:cNvPr id="0" name=""/>
        <dsp:cNvSpPr/>
      </dsp:nvSpPr>
      <dsp:spPr>
        <a:xfrm>
          <a:off x="421161" y="864830"/>
          <a:ext cx="452197" cy="45219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0C7803-4660-4520-91F8-84D54E4EAD2F}">
      <dsp:nvSpPr>
        <dsp:cNvPr id="0" name=""/>
        <dsp:cNvSpPr/>
      </dsp:nvSpPr>
      <dsp:spPr>
        <a:xfrm>
          <a:off x="1263" y="1730465"/>
          <a:ext cx="1291992" cy="6136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kern="1200">
              <a:highlight>
                <a:srgbClr val="FF0000"/>
              </a:highlight>
            </a:rPr>
            <a:t>Agility to respond faster to changes in the marketplace and in the business</a:t>
          </a:r>
          <a:endParaRPr lang="en-US" sz="1100" kern="1200">
            <a:highlight>
              <a:srgbClr val="FF0000"/>
            </a:highlight>
          </a:endParaRPr>
        </a:p>
      </dsp:txBody>
      <dsp:txXfrm>
        <a:off x="1263" y="1730465"/>
        <a:ext cx="1291992" cy="613696"/>
      </dsp:txXfrm>
    </dsp:sp>
    <dsp:sp modelId="{B6218D8D-A496-483B-A699-D15C576629B5}">
      <dsp:nvSpPr>
        <dsp:cNvPr id="0" name=""/>
        <dsp:cNvSpPr/>
      </dsp:nvSpPr>
      <dsp:spPr>
        <a:xfrm>
          <a:off x="1771292" y="696871"/>
          <a:ext cx="788115" cy="78811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CA6373-A741-4673-98AC-85F95DF96DAB}">
      <dsp:nvSpPr>
        <dsp:cNvPr id="0" name=""/>
        <dsp:cNvSpPr/>
      </dsp:nvSpPr>
      <dsp:spPr>
        <a:xfrm>
          <a:off x="1939251" y="864830"/>
          <a:ext cx="452197" cy="45219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39B59D-9B99-48E9-9AE8-B3B70DA46A21}">
      <dsp:nvSpPr>
        <dsp:cNvPr id="0" name=""/>
        <dsp:cNvSpPr/>
      </dsp:nvSpPr>
      <dsp:spPr>
        <a:xfrm>
          <a:off x="1519354" y="1730465"/>
          <a:ext cx="1291992" cy="6136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kern="1200"/>
            <a:t>Do more with less and empower employees to do more meaningful work</a:t>
          </a:r>
          <a:endParaRPr lang="en-US" sz="1100" kern="1200"/>
        </a:p>
      </dsp:txBody>
      <dsp:txXfrm>
        <a:off x="1519354" y="1730465"/>
        <a:ext cx="1291992" cy="613696"/>
      </dsp:txXfrm>
    </dsp:sp>
    <dsp:sp modelId="{185AFA4E-9A47-4B7F-864C-78CB4ADA809E}">
      <dsp:nvSpPr>
        <dsp:cNvPr id="0" name=""/>
        <dsp:cNvSpPr/>
      </dsp:nvSpPr>
      <dsp:spPr>
        <a:xfrm>
          <a:off x="3289383" y="696871"/>
          <a:ext cx="788115" cy="78811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9D63CA-9F89-402B-9C12-846A117C74B8}">
      <dsp:nvSpPr>
        <dsp:cNvPr id="0" name=""/>
        <dsp:cNvSpPr/>
      </dsp:nvSpPr>
      <dsp:spPr>
        <a:xfrm>
          <a:off x="3457342" y="864830"/>
          <a:ext cx="452197" cy="45219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62D4D7-3EF3-4F6C-856F-BA86ED288D89}">
      <dsp:nvSpPr>
        <dsp:cNvPr id="0" name=""/>
        <dsp:cNvSpPr/>
      </dsp:nvSpPr>
      <dsp:spPr>
        <a:xfrm>
          <a:off x="3037445" y="1730465"/>
          <a:ext cx="1291992" cy="6136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kern="1200">
              <a:highlight>
                <a:srgbClr val="FF0000"/>
              </a:highlight>
            </a:rPr>
            <a:t>Focus to direct scarce resources where they will have maximum impact</a:t>
          </a:r>
          <a:endParaRPr lang="en-US" sz="1100" kern="1200">
            <a:highlight>
              <a:srgbClr val="FF0000"/>
            </a:highlight>
          </a:endParaRPr>
        </a:p>
      </dsp:txBody>
      <dsp:txXfrm>
        <a:off x="3037445" y="1730465"/>
        <a:ext cx="1291992" cy="613696"/>
      </dsp:txXfrm>
    </dsp:sp>
    <dsp:sp modelId="{EA15D012-A58D-4C02-B8F2-30B56E3EBB79}">
      <dsp:nvSpPr>
        <dsp:cNvPr id="0" name=""/>
        <dsp:cNvSpPr/>
      </dsp:nvSpPr>
      <dsp:spPr>
        <a:xfrm>
          <a:off x="1012247" y="2667159"/>
          <a:ext cx="788115" cy="78811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4C4D22-17ED-497E-AAA9-DC5CEC421E6A}">
      <dsp:nvSpPr>
        <dsp:cNvPr id="0" name=""/>
        <dsp:cNvSpPr/>
      </dsp:nvSpPr>
      <dsp:spPr>
        <a:xfrm>
          <a:off x="1180206" y="2835118"/>
          <a:ext cx="452197" cy="452197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BA0807-D0EC-4F15-BEDA-FBD1236123A2}">
      <dsp:nvSpPr>
        <dsp:cNvPr id="0" name=""/>
        <dsp:cNvSpPr/>
      </dsp:nvSpPr>
      <dsp:spPr>
        <a:xfrm>
          <a:off x="760308" y="3700753"/>
          <a:ext cx="1291992" cy="6136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kern="1200">
              <a:highlight>
                <a:srgbClr val="FF0000"/>
              </a:highlight>
            </a:rPr>
            <a:t>Visibility to collect and connect data that was previously siloed and to recognize unseen patterns</a:t>
          </a:r>
          <a:endParaRPr lang="en-US" sz="1100" kern="1200">
            <a:highlight>
              <a:srgbClr val="FF0000"/>
            </a:highlight>
          </a:endParaRPr>
        </a:p>
      </dsp:txBody>
      <dsp:txXfrm>
        <a:off x="760308" y="3700753"/>
        <a:ext cx="1291992" cy="613696"/>
      </dsp:txXfrm>
    </dsp:sp>
    <dsp:sp modelId="{5262E6B3-66BF-44C4-8158-47E1BD2BFE0D}">
      <dsp:nvSpPr>
        <dsp:cNvPr id="0" name=""/>
        <dsp:cNvSpPr/>
      </dsp:nvSpPr>
      <dsp:spPr>
        <a:xfrm>
          <a:off x="2530338" y="2667159"/>
          <a:ext cx="788115" cy="788115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FE687A-2FD9-45DC-A6C3-D815C9032B19}">
      <dsp:nvSpPr>
        <dsp:cNvPr id="0" name=""/>
        <dsp:cNvSpPr/>
      </dsp:nvSpPr>
      <dsp:spPr>
        <a:xfrm>
          <a:off x="2698297" y="2835118"/>
          <a:ext cx="452197" cy="452197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31367F-8A34-4EF5-A8CD-36E7E696453F}">
      <dsp:nvSpPr>
        <dsp:cNvPr id="0" name=""/>
        <dsp:cNvSpPr/>
      </dsp:nvSpPr>
      <dsp:spPr>
        <a:xfrm>
          <a:off x="2278399" y="3700753"/>
          <a:ext cx="1291992" cy="6136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kern="1200"/>
            <a:t>Deliver best-in-class customer experience to your end-customers</a:t>
          </a:r>
          <a:endParaRPr lang="en-US" sz="1100" kern="1200"/>
        </a:p>
      </dsp:txBody>
      <dsp:txXfrm>
        <a:off x="2278399" y="3700753"/>
        <a:ext cx="1291992" cy="61369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D4440E-A948-4348-8C27-0E27BEF95E4A}">
      <dsp:nvSpPr>
        <dsp:cNvPr id="0" name=""/>
        <dsp:cNvSpPr/>
      </dsp:nvSpPr>
      <dsp:spPr>
        <a:xfrm>
          <a:off x="1147373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693F1D-E189-4989-9A31-83FC5D3701AF}">
      <dsp:nvSpPr>
        <dsp:cNvPr id="0" name=""/>
        <dsp:cNvSpPr/>
      </dsp:nvSpPr>
      <dsp:spPr>
        <a:xfrm>
          <a:off x="586952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Change or add business logic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586952" y="1530923"/>
        <a:ext cx="2037895" cy="720000"/>
      </dsp:txXfrm>
    </dsp:sp>
    <dsp:sp modelId="{0958DD1E-2FF9-41B9-87AD-9CD4A14E541D}">
      <dsp:nvSpPr>
        <dsp:cNvPr id="0" name=""/>
        <dsp:cNvSpPr/>
      </dsp:nvSpPr>
      <dsp:spPr>
        <a:xfrm>
          <a:off x="3541900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FD3F57-08A5-4BB8-8F2A-0F9B84D84241}">
      <dsp:nvSpPr>
        <dsp:cNvPr id="0" name=""/>
        <dsp:cNvSpPr/>
      </dsp:nvSpPr>
      <dsp:spPr>
        <a:xfrm>
          <a:off x="2981479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Leverage SAP Cloud Platform (SCP) application services</a:t>
          </a:r>
          <a:endParaRPr lang="en-US" sz="1500" kern="1200"/>
        </a:p>
      </dsp:txBody>
      <dsp:txXfrm>
        <a:off x="2981479" y="1530923"/>
        <a:ext cx="2037895" cy="720000"/>
      </dsp:txXfrm>
    </dsp:sp>
    <dsp:sp modelId="{F4E0C06D-462B-44A7-9D6F-9284B0B0DF75}">
      <dsp:nvSpPr>
        <dsp:cNvPr id="0" name=""/>
        <dsp:cNvSpPr/>
      </dsp:nvSpPr>
      <dsp:spPr>
        <a:xfrm>
          <a:off x="1147373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40F037-5BDA-494B-84EF-36B331311ADA}">
      <dsp:nvSpPr>
        <dsp:cNvPr id="0" name=""/>
        <dsp:cNvSpPr/>
      </dsp:nvSpPr>
      <dsp:spPr>
        <a:xfrm>
          <a:off x="586952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Integrate SAP S/4HANA application with 3rd party solutions</a:t>
          </a:r>
          <a:endParaRPr lang="en-US" sz="1500" kern="1200"/>
        </a:p>
      </dsp:txBody>
      <dsp:txXfrm>
        <a:off x="586952" y="3978129"/>
        <a:ext cx="2037895" cy="720000"/>
      </dsp:txXfrm>
    </dsp:sp>
    <dsp:sp modelId="{0707DE27-F02F-47BB-B234-53A1DE4C7CE1}">
      <dsp:nvSpPr>
        <dsp:cNvPr id="0" name=""/>
        <dsp:cNvSpPr/>
      </dsp:nvSpPr>
      <dsp:spPr>
        <a:xfrm>
          <a:off x="3541900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326CA1-4D04-469F-9A9A-31B1F8A7305A}">
      <dsp:nvSpPr>
        <dsp:cNvPr id="0" name=""/>
        <dsp:cNvSpPr/>
      </dsp:nvSpPr>
      <dsp:spPr>
        <a:xfrm>
          <a:off x="2981479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Customize fields and tables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2981479" y="3978129"/>
        <a:ext cx="2037895" cy="720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F8D090-206D-46A7-A696-DB979A2E2F5E}">
      <dsp:nvSpPr>
        <dsp:cNvPr id="0" name=""/>
        <dsp:cNvSpPr/>
      </dsp:nvSpPr>
      <dsp:spPr>
        <a:xfrm>
          <a:off x="1147373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F1868B-637B-4A6A-B1D1-F410AF58652B}">
      <dsp:nvSpPr>
        <dsp:cNvPr id="0" name=""/>
        <dsp:cNvSpPr/>
      </dsp:nvSpPr>
      <dsp:spPr>
        <a:xfrm>
          <a:off x="586952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>
              <a:highlight>
                <a:srgbClr val="FF0000"/>
              </a:highlight>
            </a:rPr>
            <a:t>Industry Expertise</a:t>
          </a:r>
          <a:endParaRPr lang="en-US" sz="2300" kern="1200" dirty="0">
            <a:highlight>
              <a:srgbClr val="FF0000"/>
            </a:highlight>
          </a:endParaRPr>
        </a:p>
      </dsp:txBody>
      <dsp:txXfrm>
        <a:off x="586952" y="1530923"/>
        <a:ext cx="2037895" cy="720000"/>
      </dsp:txXfrm>
    </dsp:sp>
    <dsp:sp modelId="{EFCF4BC8-F901-4888-9FAF-CAC157CA33AB}">
      <dsp:nvSpPr>
        <dsp:cNvPr id="0" name=""/>
        <dsp:cNvSpPr/>
      </dsp:nvSpPr>
      <dsp:spPr>
        <a:xfrm>
          <a:off x="3541900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D074C7-ECFF-4A2A-9CE8-9ED4B55FE287}">
      <dsp:nvSpPr>
        <dsp:cNvPr id="0" name=""/>
        <dsp:cNvSpPr/>
      </dsp:nvSpPr>
      <dsp:spPr>
        <a:xfrm>
          <a:off x="2981479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In-memory platform</a:t>
          </a:r>
          <a:endParaRPr lang="en-US" sz="2300" kern="1200"/>
        </a:p>
      </dsp:txBody>
      <dsp:txXfrm>
        <a:off x="2981479" y="1530923"/>
        <a:ext cx="2037895" cy="720000"/>
      </dsp:txXfrm>
    </dsp:sp>
    <dsp:sp modelId="{97D2F085-C81F-410B-A1E9-6B32E5B710B5}">
      <dsp:nvSpPr>
        <dsp:cNvPr id="0" name=""/>
        <dsp:cNvSpPr/>
      </dsp:nvSpPr>
      <dsp:spPr>
        <a:xfrm>
          <a:off x="1147373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6D62C1-CF95-4B16-8944-94B1CABFFD44}">
      <dsp:nvSpPr>
        <dsp:cNvPr id="0" name=""/>
        <dsp:cNvSpPr/>
      </dsp:nvSpPr>
      <dsp:spPr>
        <a:xfrm>
          <a:off x="586952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>
              <a:highlight>
                <a:srgbClr val="FF0000"/>
              </a:highlight>
            </a:rPr>
            <a:t>Integration end-to-end</a:t>
          </a:r>
          <a:endParaRPr lang="en-US" sz="2300" kern="1200" dirty="0">
            <a:highlight>
              <a:srgbClr val="FF0000"/>
            </a:highlight>
          </a:endParaRPr>
        </a:p>
      </dsp:txBody>
      <dsp:txXfrm>
        <a:off x="586952" y="3978129"/>
        <a:ext cx="2037895" cy="720000"/>
      </dsp:txXfrm>
    </dsp:sp>
    <dsp:sp modelId="{CFF6ECC2-A519-4A4A-AC9F-D061F25D2EC5}">
      <dsp:nvSpPr>
        <dsp:cNvPr id="0" name=""/>
        <dsp:cNvSpPr/>
      </dsp:nvSpPr>
      <dsp:spPr>
        <a:xfrm>
          <a:off x="3541900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E531A7-2F5E-4336-B4A3-1166F6B8C525}">
      <dsp:nvSpPr>
        <dsp:cNvPr id="0" name=""/>
        <dsp:cNvSpPr/>
      </dsp:nvSpPr>
      <dsp:spPr>
        <a:xfrm>
          <a:off x="2981479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>
              <a:highlight>
                <a:srgbClr val="FF0000"/>
              </a:highlight>
            </a:rPr>
            <a:t>Intelligence Embedded</a:t>
          </a:r>
          <a:endParaRPr lang="en-US" sz="2300" kern="1200" dirty="0">
            <a:highlight>
              <a:srgbClr val="FF0000"/>
            </a:highlight>
          </a:endParaRPr>
        </a:p>
      </dsp:txBody>
      <dsp:txXfrm>
        <a:off x="2981479" y="3978129"/>
        <a:ext cx="2037895" cy="7200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7C8B36-0B74-4979-9137-094BEAC46103}">
      <dsp:nvSpPr>
        <dsp:cNvPr id="0" name=""/>
        <dsp:cNvSpPr/>
      </dsp:nvSpPr>
      <dsp:spPr>
        <a:xfrm>
          <a:off x="1147373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929A6C-6075-4EF3-B9DF-1746C355FFCA}">
      <dsp:nvSpPr>
        <dsp:cNvPr id="0" name=""/>
        <dsp:cNvSpPr/>
      </dsp:nvSpPr>
      <dsp:spPr>
        <a:xfrm>
          <a:off x="586952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>
              <a:highlight>
                <a:srgbClr val="FF0000"/>
              </a:highlight>
            </a:rPr>
            <a:t>SAP Cloud Platform</a:t>
          </a:r>
          <a:endParaRPr lang="en-US" sz="2300" kern="1200" dirty="0">
            <a:highlight>
              <a:srgbClr val="FF0000"/>
            </a:highlight>
          </a:endParaRPr>
        </a:p>
      </dsp:txBody>
      <dsp:txXfrm>
        <a:off x="586952" y="1530923"/>
        <a:ext cx="2037895" cy="720000"/>
      </dsp:txXfrm>
    </dsp:sp>
    <dsp:sp modelId="{65C54DA3-62DE-4A18-A2A3-EFF42CC7C8D8}">
      <dsp:nvSpPr>
        <dsp:cNvPr id="0" name=""/>
        <dsp:cNvSpPr/>
      </dsp:nvSpPr>
      <dsp:spPr>
        <a:xfrm>
          <a:off x="3541900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896257-B820-4925-AFB6-CBB606B40663}">
      <dsp:nvSpPr>
        <dsp:cNvPr id="0" name=""/>
        <dsp:cNvSpPr/>
      </dsp:nvSpPr>
      <dsp:spPr>
        <a:xfrm>
          <a:off x="2981479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ABAP back end</a:t>
          </a:r>
          <a:endParaRPr lang="en-US" sz="2300" kern="1200"/>
        </a:p>
      </dsp:txBody>
      <dsp:txXfrm>
        <a:off x="2981479" y="1530923"/>
        <a:ext cx="2037895" cy="720000"/>
      </dsp:txXfrm>
    </dsp:sp>
    <dsp:sp modelId="{EF5CD3F3-BBFD-4282-9405-DAE9A1E88D62}">
      <dsp:nvSpPr>
        <dsp:cNvPr id="0" name=""/>
        <dsp:cNvSpPr/>
      </dsp:nvSpPr>
      <dsp:spPr>
        <a:xfrm>
          <a:off x="2344637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3182A6-961B-42F3-8294-D7CAA77942DD}">
      <dsp:nvSpPr>
        <dsp:cNvPr id="0" name=""/>
        <dsp:cNvSpPr/>
      </dsp:nvSpPr>
      <dsp:spPr>
        <a:xfrm>
          <a:off x="1784215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SAP Fiori</a:t>
          </a:r>
          <a:endParaRPr lang="en-US" sz="2300" kern="1200"/>
        </a:p>
      </dsp:txBody>
      <dsp:txXfrm>
        <a:off x="1784215" y="3978129"/>
        <a:ext cx="2037895" cy="7200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4BF6DA-2CC5-4AB2-A4B0-B842733C038F}">
      <dsp:nvSpPr>
        <dsp:cNvPr id="0" name=""/>
        <dsp:cNvSpPr/>
      </dsp:nvSpPr>
      <dsp:spPr>
        <a:xfrm>
          <a:off x="460351" y="580888"/>
          <a:ext cx="753046" cy="75304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636AE5-EC6D-4BD3-8C0F-580148DDDD4D}">
      <dsp:nvSpPr>
        <dsp:cNvPr id="0" name=""/>
        <dsp:cNvSpPr/>
      </dsp:nvSpPr>
      <dsp:spPr>
        <a:xfrm>
          <a:off x="155" y="1627105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/>
            <a:t>Geographical dispersion</a:t>
          </a:r>
          <a:endParaRPr lang="en-US" sz="1900" kern="1200"/>
        </a:p>
      </dsp:txBody>
      <dsp:txXfrm>
        <a:off x="155" y="1627105"/>
        <a:ext cx="1673437" cy="669375"/>
      </dsp:txXfrm>
    </dsp:sp>
    <dsp:sp modelId="{70947A27-4E73-4E00-B5B4-27C3EAC151AF}">
      <dsp:nvSpPr>
        <dsp:cNvPr id="0" name=""/>
        <dsp:cNvSpPr/>
      </dsp:nvSpPr>
      <dsp:spPr>
        <a:xfrm>
          <a:off x="2426640" y="580888"/>
          <a:ext cx="753046" cy="75304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87D60E-0DFF-4939-9F3B-5C0109B7C420}">
      <dsp:nvSpPr>
        <dsp:cNvPr id="0" name=""/>
        <dsp:cNvSpPr/>
      </dsp:nvSpPr>
      <dsp:spPr>
        <a:xfrm>
          <a:off x="1966444" y="1627105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>
              <a:highlight>
                <a:srgbClr val="FF0000"/>
              </a:highlight>
            </a:rPr>
            <a:t>Standardization</a:t>
          </a:r>
          <a:endParaRPr lang="en-US" sz="1900" kern="1200" dirty="0">
            <a:highlight>
              <a:srgbClr val="FF0000"/>
            </a:highlight>
          </a:endParaRPr>
        </a:p>
      </dsp:txBody>
      <dsp:txXfrm>
        <a:off x="1966444" y="1627105"/>
        <a:ext cx="1673437" cy="669375"/>
      </dsp:txXfrm>
    </dsp:sp>
    <dsp:sp modelId="{463A9CB8-B866-4CEB-9133-2FC6C29F4E91}">
      <dsp:nvSpPr>
        <dsp:cNvPr id="0" name=""/>
        <dsp:cNvSpPr/>
      </dsp:nvSpPr>
      <dsp:spPr>
        <a:xfrm>
          <a:off x="4392929" y="580888"/>
          <a:ext cx="753046" cy="75304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E58D21-5928-4017-B1F4-B6CB6EA5630B}">
      <dsp:nvSpPr>
        <dsp:cNvPr id="0" name=""/>
        <dsp:cNvSpPr/>
      </dsp:nvSpPr>
      <dsp:spPr>
        <a:xfrm>
          <a:off x="3932733" y="1627105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>
              <a:highlight>
                <a:srgbClr val="FF0000"/>
              </a:highlight>
            </a:rPr>
            <a:t>Scope</a:t>
          </a:r>
          <a:endParaRPr lang="en-US" sz="1900" kern="1200" dirty="0">
            <a:highlight>
              <a:srgbClr val="FF0000"/>
            </a:highlight>
          </a:endParaRPr>
        </a:p>
      </dsp:txBody>
      <dsp:txXfrm>
        <a:off x="3932733" y="1627105"/>
        <a:ext cx="1673437" cy="669375"/>
      </dsp:txXfrm>
    </dsp:sp>
    <dsp:sp modelId="{357C9AC2-A150-4F1B-AFE8-9E63B3493FC2}">
      <dsp:nvSpPr>
        <dsp:cNvPr id="0" name=""/>
        <dsp:cNvSpPr/>
      </dsp:nvSpPr>
      <dsp:spPr>
        <a:xfrm>
          <a:off x="1443495" y="2714840"/>
          <a:ext cx="753046" cy="75304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7C5BB4-8722-4410-BA7B-2F7A6F7FE32F}">
      <dsp:nvSpPr>
        <dsp:cNvPr id="0" name=""/>
        <dsp:cNvSpPr/>
      </dsp:nvSpPr>
      <dsp:spPr>
        <a:xfrm>
          <a:off x="983300" y="3761057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>
              <a:highlight>
                <a:srgbClr val="FF0000"/>
              </a:highlight>
            </a:rPr>
            <a:t>Governance</a:t>
          </a:r>
          <a:endParaRPr lang="en-US" sz="1900" kern="1200" dirty="0">
            <a:highlight>
              <a:srgbClr val="FF0000"/>
            </a:highlight>
          </a:endParaRPr>
        </a:p>
      </dsp:txBody>
      <dsp:txXfrm>
        <a:off x="983300" y="3761057"/>
        <a:ext cx="1673437" cy="669375"/>
      </dsp:txXfrm>
    </dsp:sp>
    <dsp:sp modelId="{A93CE1AF-BFCB-4FA5-8C89-F39F4B8D0895}">
      <dsp:nvSpPr>
        <dsp:cNvPr id="0" name=""/>
        <dsp:cNvSpPr/>
      </dsp:nvSpPr>
      <dsp:spPr>
        <a:xfrm>
          <a:off x="3409784" y="2714840"/>
          <a:ext cx="753046" cy="753046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C0B2D9-EEB1-4296-9D54-17EAB4F7E017}">
      <dsp:nvSpPr>
        <dsp:cNvPr id="0" name=""/>
        <dsp:cNvSpPr/>
      </dsp:nvSpPr>
      <dsp:spPr>
        <a:xfrm>
          <a:off x="2949589" y="3761057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/>
            <a:t>Price</a:t>
          </a:r>
          <a:endParaRPr lang="en-US" sz="1900" kern="1200"/>
        </a:p>
      </dsp:txBody>
      <dsp:txXfrm>
        <a:off x="2949589" y="3761057"/>
        <a:ext cx="1673437" cy="66937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ED0E19-25B1-4886-807C-BDBA7A526F11}">
      <dsp:nvSpPr>
        <dsp:cNvPr id="0" name=""/>
        <dsp:cNvSpPr/>
      </dsp:nvSpPr>
      <dsp:spPr>
        <a:xfrm>
          <a:off x="1147373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BCB3A0-EC3C-49A3-A113-2CE6369E3D4F}">
      <dsp:nvSpPr>
        <dsp:cNvPr id="0" name=""/>
        <dsp:cNvSpPr/>
      </dsp:nvSpPr>
      <dsp:spPr>
        <a:xfrm>
          <a:off x="586952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SAP S/4HANA Cloud, single tenant edition</a:t>
          </a:r>
          <a:endParaRPr lang="en-US" sz="1500" kern="1200"/>
        </a:p>
      </dsp:txBody>
      <dsp:txXfrm>
        <a:off x="586952" y="1530923"/>
        <a:ext cx="2037895" cy="720000"/>
      </dsp:txXfrm>
    </dsp:sp>
    <dsp:sp modelId="{AC8309C8-D94C-419D-B532-2AC441935128}">
      <dsp:nvSpPr>
        <dsp:cNvPr id="0" name=""/>
        <dsp:cNvSpPr/>
      </dsp:nvSpPr>
      <dsp:spPr>
        <a:xfrm>
          <a:off x="3541900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518612-D0A0-4F86-933F-71505B2AB7F9}">
      <dsp:nvSpPr>
        <dsp:cNvPr id="0" name=""/>
        <dsp:cNvSpPr/>
      </dsp:nvSpPr>
      <dsp:spPr>
        <a:xfrm>
          <a:off x="2981479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SAP S/4HANA Cloud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2981479" y="1530923"/>
        <a:ext cx="2037895" cy="720000"/>
      </dsp:txXfrm>
    </dsp:sp>
    <dsp:sp modelId="{F4B6FC80-24A2-46A2-90F7-191D241A2FFF}">
      <dsp:nvSpPr>
        <dsp:cNvPr id="0" name=""/>
        <dsp:cNvSpPr/>
      </dsp:nvSpPr>
      <dsp:spPr>
        <a:xfrm>
          <a:off x="2344637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469619-3679-4D6B-9595-6DD32D612B4B}">
      <dsp:nvSpPr>
        <dsp:cNvPr id="0" name=""/>
        <dsp:cNvSpPr/>
      </dsp:nvSpPr>
      <dsp:spPr>
        <a:xfrm>
          <a:off x="1784215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SAP S/4HANA Cloud and SAP S/4HANA Cloud, single tenant edition</a:t>
          </a:r>
          <a:endParaRPr lang="en-US" sz="1500" kern="1200"/>
        </a:p>
      </dsp:txBody>
      <dsp:txXfrm>
        <a:off x="1784215" y="3978129"/>
        <a:ext cx="2037895" cy="72000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420284-2AA8-48C0-9EEE-78BBBC2C3961}">
      <dsp:nvSpPr>
        <dsp:cNvPr id="0" name=""/>
        <dsp:cNvSpPr/>
      </dsp:nvSpPr>
      <dsp:spPr>
        <a:xfrm>
          <a:off x="1147373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46CE68-FEEB-4B79-9176-D0CC152B4589}">
      <dsp:nvSpPr>
        <dsp:cNvPr id="0" name=""/>
        <dsp:cNvSpPr/>
      </dsp:nvSpPr>
      <dsp:spPr>
        <a:xfrm>
          <a:off x="586952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Faster innovation cycles and hence better time to value</a:t>
          </a:r>
          <a:endParaRPr lang="en-US" sz="1500" kern="1200"/>
        </a:p>
      </dsp:txBody>
      <dsp:txXfrm>
        <a:off x="586952" y="1530923"/>
        <a:ext cx="2037895" cy="720000"/>
      </dsp:txXfrm>
    </dsp:sp>
    <dsp:sp modelId="{7184E657-AC96-438F-9FFC-550F07EB4813}">
      <dsp:nvSpPr>
        <dsp:cNvPr id="0" name=""/>
        <dsp:cNvSpPr/>
      </dsp:nvSpPr>
      <dsp:spPr>
        <a:xfrm>
          <a:off x="3541900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949639-83D2-42D7-948D-4683F88C9796}">
      <dsp:nvSpPr>
        <dsp:cNvPr id="0" name=""/>
        <dsp:cNvSpPr/>
      </dsp:nvSpPr>
      <dsp:spPr>
        <a:xfrm>
          <a:off x="2981479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Business processes optimized to their specific needs</a:t>
          </a:r>
          <a:endParaRPr lang="en-US" sz="1500" kern="1200"/>
        </a:p>
      </dsp:txBody>
      <dsp:txXfrm>
        <a:off x="2981479" y="1530923"/>
        <a:ext cx="2037895" cy="720000"/>
      </dsp:txXfrm>
    </dsp:sp>
    <dsp:sp modelId="{89BE942B-922A-43D3-AA34-512B26703F6B}">
      <dsp:nvSpPr>
        <dsp:cNvPr id="0" name=""/>
        <dsp:cNvSpPr/>
      </dsp:nvSpPr>
      <dsp:spPr>
        <a:xfrm>
          <a:off x="1147373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28EBFF-97D6-49C9-B878-FC2E223ABC46}">
      <dsp:nvSpPr>
        <dsp:cNvPr id="0" name=""/>
        <dsp:cNvSpPr/>
      </dsp:nvSpPr>
      <dsp:spPr>
        <a:xfrm>
          <a:off x="586952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Balanced budget in terms of IT expenses</a:t>
          </a:r>
          <a:endParaRPr lang="en-US" sz="1500" kern="1200"/>
        </a:p>
      </dsp:txBody>
      <dsp:txXfrm>
        <a:off x="586952" y="3978129"/>
        <a:ext cx="2037895" cy="720000"/>
      </dsp:txXfrm>
    </dsp:sp>
    <dsp:sp modelId="{A29C6DEE-4270-4B83-92A0-AB6EE03214A0}">
      <dsp:nvSpPr>
        <dsp:cNvPr id="0" name=""/>
        <dsp:cNvSpPr/>
      </dsp:nvSpPr>
      <dsp:spPr>
        <a:xfrm>
          <a:off x="3541900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6CC91B-9979-4B19-9E95-20B24B44B972}">
      <dsp:nvSpPr>
        <dsp:cNvPr id="0" name=""/>
        <dsp:cNvSpPr/>
      </dsp:nvSpPr>
      <dsp:spPr>
        <a:xfrm>
          <a:off x="2981479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Lower Implementation costs and hence lower TCO</a:t>
          </a:r>
          <a:endParaRPr lang="en-US" sz="1500" kern="1200"/>
        </a:p>
      </dsp:txBody>
      <dsp:txXfrm>
        <a:off x="2981479" y="3978129"/>
        <a:ext cx="2037895" cy="72000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8C2248-959C-4609-8F8F-18608F7C7ED0}">
      <dsp:nvSpPr>
        <dsp:cNvPr id="0" name=""/>
        <dsp:cNvSpPr/>
      </dsp:nvSpPr>
      <dsp:spPr>
        <a:xfrm>
          <a:off x="1147373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FE5FBA-337F-4A52-B7BC-63C4E5CE50FC}">
      <dsp:nvSpPr>
        <dsp:cNvPr id="0" name=""/>
        <dsp:cNvSpPr/>
      </dsp:nvSpPr>
      <dsp:spPr>
        <a:xfrm>
          <a:off x="586952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SAP Fiori Front End</a:t>
          </a:r>
          <a:endParaRPr lang="en-US" sz="2300" kern="1200"/>
        </a:p>
      </dsp:txBody>
      <dsp:txXfrm>
        <a:off x="586952" y="1530923"/>
        <a:ext cx="2037895" cy="720000"/>
      </dsp:txXfrm>
    </dsp:sp>
    <dsp:sp modelId="{DB3E2F47-F7E3-4289-8702-219BDED90560}">
      <dsp:nvSpPr>
        <dsp:cNvPr id="0" name=""/>
        <dsp:cNvSpPr/>
      </dsp:nvSpPr>
      <dsp:spPr>
        <a:xfrm>
          <a:off x="3541900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239AD9-098A-4121-AD72-FDF5309CDFF1}">
      <dsp:nvSpPr>
        <dsp:cNvPr id="0" name=""/>
        <dsp:cNvSpPr/>
      </dsp:nvSpPr>
      <dsp:spPr>
        <a:xfrm>
          <a:off x="2981479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SAP HANA</a:t>
          </a:r>
          <a:endParaRPr lang="en-US" sz="2300" kern="1200"/>
        </a:p>
      </dsp:txBody>
      <dsp:txXfrm>
        <a:off x="2981479" y="1530923"/>
        <a:ext cx="2037895" cy="720000"/>
      </dsp:txXfrm>
    </dsp:sp>
    <dsp:sp modelId="{58B35806-7E0E-4C73-88CA-957960791F4E}">
      <dsp:nvSpPr>
        <dsp:cNvPr id="0" name=""/>
        <dsp:cNvSpPr/>
      </dsp:nvSpPr>
      <dsp:spPr>
        <a:xfrm>
          <a:off x="2344637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53A57A-F6B9-40AD-9AF4-20C1D9875865}">
      <dsp:nvSpPr>
        <dsp:cNvPr id="0" name=""/>
        <dsp:cNvSpPr/>
      </dsp:nvSpPr>
      <dsp:spPr>
        <a:xfrm>
          <a:off x="1784215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>
              <a:highlight>
                <a:srgbClr val="FF0000"/>
              </a:highlight>
            </a:rPr>
            <a:t>SAP Cloud Platform</a:t>
          </a:r>
          <a:endParaRPr lang="en-US" sz="2300" kern="1200" dirty="0">
            <a:highlight>
              <a:srgbClr val="FF0000"/>
            </a:highlight>
          </a:endParaRPr>
        </a:p>
      </dsp:txBody>
      <dsp:txXfrm>
        <a:off x="1784215" y="3978129"/>
        <a:ext cx="2037895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14/09/2019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4385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14/09/2019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6989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0A75032B-4698-4466-A14D-9B48CE1B78DF}" type="datetimeFigureOut">
              <a:rPr lang="fr-FR" smtClean="0"/>
              <a:t>14/09/2019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712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14/09/2019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4980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14/09/2019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47795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14/09/2019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749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14/09/2019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9417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14/09/2019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6948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14/09/2019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6514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14/09/2019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1910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14/09/2019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4877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14/09/2019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27338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13E75778-8865-451E-A418-58B337FE5B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CB972422-B794-4FA8-BCC6-BAF6938A1B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4614D3-8BB5-4D23-9D20-03E781C31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8000" y="2167391"/>
            <a:ext cx="6280927" cy="252321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4400" spc="150" dirty="0">
                <a:solidFill>
                  <a:schemeClr val="tx2"/>
                </a:solidFill>
              </a:rPr>
              <a:t>SAP Strategy and S4HANA Cross Topics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9DE9E2B-5611-49C8-862E-AD4D43A8AA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5668" cy="48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296EC4F-8732-481B-94CB-C98E4EF297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9935" y="1836869"/>
            <a:ext cx="0" cy="3184263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519C7155-1644-4C60-B0B5-32B1800D60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75400"/>
            <a:ext cx="12195668" cy="48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692569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DB8E0D-2085-471D-BADB-D4F0E9997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>
                <a:solidFill>
                  <a:schemeClr val="tx2"/>
                </a:solidFill>
              </a:rPr>
              <a:t>In order to determine which is the best choice for a customer´s S/4HANA deployment, which of the following dimensions should be taken into account?</a:t>
            </a:r>
            <a:br>
              <a:rPr lang="en-GB" sz="1600">
                <a:solidFill>
                  <a:schemeClr val="tx2"/>
                </a:solidFill>
              </a:rPr>
            </a:br>
            <a:endParaRPr lang="fr-FR" sz="16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DA0D70B-1783-4D38-9582-F0F29546CB6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3724374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787147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FF01B9-6989-4EFF-A51B-A55D25CA1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>
                <a:solidFill>
                  <a:schemeClr val="tx2"/>
                </a:solidFill>
              </a:rPr>
              <a:t>What is the default choice for enterprises looking to benefit from Intelligent Cloud ERP?</a:t>
            </a:r>
            <a:br>
              <a:rPr lang="en-GB" sz="1900">
                <a:solidFill>
                  <a:schemeClr val="tx2"/>
                </a:solidFill>
              </a:rPr>
            </a:br>
            <a:endParaRPr lang="fr-FR" sz="19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692AA11-0F7F-4B2F-9D92-CE3DFE32949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8584672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935829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B8A51E-A8EE-41D7-8270-DD87D9D38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 dirty="0">
                <a:solidFill>
                  <a:schemeClr val="tx2"/>
                </a:solidFill>
              </a:rPr>
              <a:t>Which are the key advantages that customers can enjoy with SAP S/4hana extensibility?</a:t>
            </a:r>
            <a:br>
              <a:rPr lang="en-GB" sz="1900" dirty="0">
                <a:solidFill>
                  <a:schemeClr val="tx2"/>
                </a:solidFill>
              </a:rPr>
            </a:br>
            <a:endParaRPr lang="fr-FR" sz="19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A667C3C-7A41-4EF1-B06E-399EB3E2038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195015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628566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908E3D-C244-4180-8FF4-EAD6065834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>
                <a:solidFill>
                  <a:schemeClr val="tx2"/>
                </a:solidFill>
              </a:rPr>
              <a:t>Which is the development environment that allows you to create integration scenarios with other solutions?</a:t>
            </a:r>
            <a:br>
              <a:rPr lang="en-GB" sz="1600">
                <a:solidFill>
                  <a:schemeClr val="tx2"/>
                </a:solidFill>
              </a:rPr>
            </a:br>
            <a:endParaRPr lang="fr-FR" sz="16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2B7B2EC8-80CF-4E49-9A68-56CB1614546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3752084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859747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2D4B43-2BA2-4EE5-8CD5-74B4B8FDB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Assuming you are starting discussions with a customer about moving to S/4HANA. Where would you start from to make your customer understand the reasons why?</a:t>
            </a:r>
            <a:br>
              <a:rPr lang="en-GB" sz="1600" dirty="0">
                <a:solidFill>
                  <a:schemeClr val="tx2"/>
                </a:solidFill>
              </a:rPr>
            </a:b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6C81DAC-5A50-41E9-A4CD-34F2C9A1E98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1731919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222624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948683-1518-47A5-8F33-C216C8834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500" dirty="0">
                <a:solidFill>
                  <a:schemeClr val="tx2"/>
                </a:solidFill>
              </a:rPr>
              <a:t>Name the 3 components of the Intelligent Enterprise Framework.</a:t>
            </a:r>
            <a:br>
              <a:rPr lang="en-GB" sz="2500" dirty="0">
                <a:solidFill>
                  <a:schemeClr val="tx2"/>
                </a:solidFill>
              </a:rPr>
            </a:br>
            <a:endParaRPr lang="fr-FR" sz="25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7812B59-F55B-4EA3-934F-64A088B7B26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3687175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510408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4CF83B3-DA81-4B89-AF20-260E0E0040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0015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37B7956-A553-41D5-8F6E-3214FE1AA9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4C5E7D1-5B1B-43B4-A338-E9D0077BA3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3" y="4585560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E792E4-F1E3-471D-B142-FE224329A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4674398"/>
            <a:ext cx="9784080" cy="1508760"/>
          </a:xfrm>
        </p:spPr>
        <p:txBody>
          <a:bodyPr>
            <a:normAutofit/>
          </a:bodyPr>
          <a:lstStyle/>
          <a:p>
            <a:r>
              <a:rPr lang="en-GB" sz="3400"/>
              <a:t>Which of the following statements are true?</a:t>
            </a:r>
            <a:br>
              <a:rPr lang="en-GB" sz="3400"/>
            </a:br>
            <a:endParaRPr lang="fr-FR" sz="340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1AE2D1E-5EBD-436F-92EF-BA81AA8BD53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6576255"/>
              </p:ext>
            </p:extLst>
          </p:nvPr>
        </p:nvGraphicFramePr>
        <p:xfrm>
          <a:off x="1203325" y="643467"/>
          <a:ext cx="9783763" cy="32986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34449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28D6B69-49E0-46E5-BF3E-DC90E27FD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 dirty="0">
                <a:solidFill>
                  <a:schemeClr val="tx2"/>
                </a:solidFill>
              </a:rPr>
              <a:t>Which of the following actions are considered to be in the context of S/4HANA extensibility?</a:t>
            </a:r>
            <a:br>
              <a:rPr lang="en-GB" sz="1900" dirty="0">
                <a:solidFill>
                  <a:schemeClr val="tx2"/>
                </a:solidFill>
              </a:rPr>
            </a:br>
            <a:endParaRPr lang="fr-FR" sz="1900" dirty="0">
              <a:solidFill>
                <a:schemeClr val="tx2"/>
              </a:solidFill>
            </a:endParaRPr>
          </a:p>
        </p:txBody>
      </p:sp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8785DD31-983A-40E2-B077-86F8B92B4BD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8933563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163541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2AA7DAC-63E3-4363-B392-928A4B4355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DE7E7E2-5444-4DE5-831F-A402D84ADF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6A5E612-E7F8-4778-9A79-EEE1EA76EB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2224216"/>
            <a:ext cx="6096000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B1497B-489E-47F6-A682-066E549A1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1600" y="2338928"/>
            <a:ext cx="5295900" cy="1508760"/>
          </a:xfrm>
        </p:spPr>
        <p:txBody>
          <a:bodyPr>
            <a:normAutofit/>
          </a:bodyPr>
          <a:lstStyle/>
          <a:p>
            <a:pPr algn="ctr"/>
            <a:r>
              <a:rPr lang="en-GB" sz="2500">
                <a:solidFill>
                  <a:schemeClr val="tx2"/>
                </a:solidFill>
              </a:rPr>
              <a:t>Which are the three capabilities that Intelligent Enterprise will gain?</a:t>
            </a:r>
            <a:br>
              <a:rPr lang="en-GB" sz="2500">
                <a:solidFill>
                  <a:schemeClr val="tx2"/>
                </a:solidFill>
              </a:rPr>
            </a:br>
            <a:endParaRPr lang="fr-FR" sz="25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94319EC-EB8D-472D-8834-9A76E838275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8240460"/>
              </p:ext>
            </p:extLst>
          </p:nvPr>
        </p:nvGraphicFramePr>
        <p:xfrm>
          <a:off x="965199" y="927809"/>
          <a:ext cx="4330701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312572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FD5CC7-A086-48A2-85C9-2A52D2194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>
                <a:solidFill>
                  <a:schemeClr val="tx2"/>
                </a:solidFill>
              </a:rPr>
              <a:t>Which of the following actions can a business user or a developer perform in the context of SAP S/4HANA Inn-Apps extensibility?</a:t>
            </a:r>
            <a:br>
              <a:rPr lang="en-GB" sz="1600">
                <a:solidFill>
                  <a:schemeClr val="tx2"/>
                </a:solidFill>
              </a:rPr>
            </a:br>
            <a:endParaRPr lang="fr-FR" sz="16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E298CCC-8AC7-4F71-BA62-249577FF6E2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5643803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797923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A02095-09EE-45CB-9639-E01FD54AA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 dirty="0">
                <a:solidFill>
                  <a:schemeClr val="tx2"/>
                </a:solidFill>
              </a:rPr>
              <a:t>Name the 3 main reasons why SAP is uniquely positioned to deliver the intelligent enterprise.</a:t>
            </a:r>
            <a:br>
              <a:rPr lang="en-GB" sz="1900" dirty="0">
                <a:solidFill>
                  <a:schemeClr val="tx2"/>
                </a:solidFill>
              </a:rPr>
            </a:br>
            <a:endParaRPr lang="fr-FR" sz="19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9F75355-9E8C-462B-A3F6-25C181C42E8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4693688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060538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05E5D20-6D39-4B71-A00A-F9891C439F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76C8B89-3CFE-4E96-A9C2-033DD9A5B2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4761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ED6BD6-BEB0-4577-A349-3073D2D76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200">
                <a:solidFill>
                  <a:schemeClr val="tx2"/>
                </a:solidFill>
              </a:rPr>
              <a:t>Which is the development environment for Side-By-Side Extensibility?</a:t>
            </a:r>
            <a:br>
              <a:rPr lang="en-GB" sz="2200">
                <a:solidFill>
                  <a:schemeClr val="tx2"/>
                </a:solidFill>
              </a:rPr>
            </a:br>
            <a:endParaRPr lang="fr-FR" sz="22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B26A49B-249C-4ED5-8BDA-84A5554B95A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3208186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103866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B972422-B794-4FA8-BCC6-BAF6938A1B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8E6CE4-8D7B-4F9D-B4C9-F76658CDF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1325880"/>
            <a:ext cx="3089437" cy="4206240"/>
          </a:xfrm>
        </p:spPr>
        <p:txBody>
          <a:bodyPr>
            <a:normAutofit/>
          </a:bodyPr>
          <a:lstStyle/>
          <a:p>
            <a:pPr algn="r"/>
            <a:r>
              <a:rPr lang="en-GB" sz="3200" dirty="0">
                <a:solidFill>
                  <a:schemeClr val="tx2"/>
                </a:solidFill>
              </a:rPr>
              <a:t>Which are the three main products that are part of the Digital Platform?</a:t>
            </a:r>
            <a:br>
              <a:rPr lang="en-GB" sz="3200" dirty="0">
                <a:solidFill>
                  <a:schemeClr val="tx2"/>
                </a:solidFill>
              </a:rPr>
            </a:br>
            <a:endParaRPr lang="fr-FR" sz="3200" dirty="0">
              <a:solidFill>
                <a:schemeClr val="tx2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9DE9E2B-5611-49C8-862E-AD4D43A8AA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5668" cy="48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296EC4F-8732-481B-94CB-C98E4EF297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9935" y="1836869"/>
            <a:ext cx="0" cy="3184263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672266-FA3A-4331-B7C9-187A09DEB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1668" y="1126067"/>
            <a:ext cx="6605331" cy="4605866"/>
          </a:xfrm>
        </p:spPr>
        <p:txBody>
          <a:bodyPr anchor="ctr">
            <a:normAutofit/>
          </a:bodyPr>
          <a:lstStyle/>
          <a:p>
            <a:r>
              <a:rPr lang="en-GB" sz="1800" dirty="0">
                <a:solidFill>
                  <a:schemeClr val="tx2"/>
                </a:solidFill>
                <a:highlight>
                  <a:srgbClr val="FF0000"/>
                </a:highlight>
              </a:rPr>
              <a:t>SAP Data Hub</a:t>
            </a:r>
          </a:p>
          <a:p>
            <a:r>
              <a:rPr lang="en-GB" sz="1800" dirty="0">
                <a:solidFill>
                  <a:schemeClr val="tx2"/>
                </a:solidFill>
              </a:rPr>
              <a:t>SAP Leonardo</a:t>
            </a:r>
          </a:p>
          <a:p>
            <a:r>
              <a:rPr lang="en-GB" sz="1800" dirty="0">
                <a:solidFill>
                  <a:schemeClr val="tx2"/>
                </a:solidFill>
              </a:rPr>
              <a:t>SAP Analytics Cloud</a:t>
            </a:r>
          </a:p>
          <a:p>
            <a:r>
              <a:rPr lang="en-GB" sz="1800" dirty="0">
                <a:solidFill>
                  <a:schemeClr val="tx2"/>
                </a:solidFill>
                <a:highlight>
                  <a:srgbClr val="FF0000"/>
                </a:highlight>
              </a:rPr>
              <a:t>SAP HANA</a:t>
            </a:r>
          </a:p>
          <a:p>
            <a:r>
              <a:rPr lang="en-GB" sz="1800" dirty="0">
                <a:solidFill>
                  <a:schemeClr val="tx2"/>
                </a:solidFill>
              </a:rPr>
              <a:t>SAP HANA Data Management Suite</a:t>
            </a:r>
          </a:p>
          <a:p>
            <a:r>
              <a:rPr lang="en-GB" sz="1800" dirty="0">
                <a:solidFill>
                  <a:schemeClr val="tx2"/>
                </a:solidFill>
                <a:highlight>
                  <a:srgbClr val="FF0000"/>
                </a:highlight>
              </a:rPr>
              <a:t>SAP Cloud Platform</a:t>
            </a:r>
          </a:p>
          <a:p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19C7155-1644-4C60-B0B5-32B1800D60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75400"/>
            <a:ext cx="12195668" cy="48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706048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560</Words>
  <Application>Microsoft Office PowerPoint</Application>
  <PresentationFormat>Widescreen</PresentationFormat>
  <Paragraphs>68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Corbel</vt:lpstr>
      <vt:lpstr>Wingdings</vt:lpstr>
      <vt:lpstr>Banded</vt:lpstr>
      <vt:lpstr>SAP Strategy and S4HANA Cross Topics</vt:lpstr>
      <vt:lpstr>Which of the following actions are considered to be in the context of S/4HANA extensibility? </vt:lpstr>
      <vt:lpstr>Which are the three capabilities that Intelligent Enterprise will gain? </vt:lpstr>
      <vt:lpstr>Which of the following actions can a business user or a developer perform in the context of SAP S/4HANA Inn-Apps extensibility? </vt:lpstr>
      <vt:lpstr>Name the 3 main reasons why SAP is uniquely positioned to deliver the intelligent enterprise. </vt:lpstr>
      <vt:lpstr>PowerPoint Presentation</vt:lpstr>
      <vt:lpstr>PowerPoint Presentation</vt:lpstr>
      <vt:lpstr>Which is the development environment for Side-By-Side Extensibility? </vt:lpstr>
      <vt:lpstr>Which are the three main products that are part of the Digital Platform? </vt:lpstr>
      <vt:lpstr>In order to determine which is the best choice for a customer´s S/4HANA deployment, which of the following dimensions should be taken into account? </vt:lpstr>
      <vt:lpstr>What is the default choice for enterprises looking to benefit from Intelligent Cloud ERP? </vt:lpstr>
      <vt:lpstr>Which are the key advantages that customers can enjoy with SAP S/4hana extensibility? </vt:lpstr>
      <vt:lpstr>Which is the development environment that allows you to create integration scenarios with other solutions? </vt:lpstr>
      <vt:lpstr>Assuming you are starting discussions with a customer about moving to S/4HANA. Where would you start from to make your customer understand the reasons why? </vt:lpstr>
      <vt:lpstr>Name the 3 components of the Intelligent Enterprise Framework. </vt:lpstr>
      <vt:lpstr>PowerPoint Presentation</vt:lpstr>
      <vt:lpstr>Which of the following statements are true?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SAP Strategy and S4HANA Cross Topics</dc:title>
  <dc:creator>quesnot@gmail.com</dc:creator>
  <cp:lastModifiedBy>quesnot@gmail.com</cp:lastModifiedBy>
  <cp:revision>1</cp:revision>
  <dcterms:created xsi:type="dcterms:W3CDTF">2019-09-14T13:50:35Z</dcterms:created>
  <dcterms:modified xsi:type="dcterms:W3CDTF">2019-09-14T13:50:55Z</dcterms:modified>
</cp:coreProperties>
</file>