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70"/>
  </p:notesMasterIdLst>
  <p:sldIdLst>
    <p:sldId id="268" r:id="rId2"/>
    <p:sldId id="269" r:id="rId3"/>
    <p:sldId id="329" r:id="rId4"/>
    <p:sldId id="270" r:id="rId5"/>
    <p:sldId id="325" r:id="rId6"/>
    <p:sldId id="271" r:id="rId7"/>
    <p:sldId id="314" r:id="rId8"/>
    <p:sldId id="272" r:id="rId9"/>
    <p:sldId id="324" r:id="rId10"/>
    <p:sldId id="273" r:id="rId11"/>
    <p:sldId id="315" r:id="rId12"/>
    <p:sldId id="274" r:id="rId13"/>
    <p:sldId id="316" r:id="rId14"/>
    <p:sldId id="275" r:id="rId15"/>
    <p:sldId id="317" r:id="rId16"/>
    <p:sldId id="276" r:id="rId17"/>
    <p:sldId id="318" r:id="rId18"/>
    <p:sldId id="277" r:id="rId19"/>
    <p:sldId id="319" r:id="rId20"/>
    <p:sldId id="278" r:id="rId21"/>
    <p:sldId id="320" r:id="rId22"/>
    <p:sldId id="279" r:id="rId23"/>
    <p:sldId id="321" r:id="rId24"/>
    <p:sldId id="280" r:id="rId25"/>
    <p:sldId id="322" r:id="rId26"/>
    <p:sldId id="281" r:id="rId27"/>
    <p:sldId id="323" r:id="rId28"/>
    <p:sldId id="282" r:id="rId29"/>
    <p:sldId id="326" r:id="rId30"/>
    <p:sldId id="283" r:id="rId31"/>
    <p:sldId id="327" r:id="rId32"/>
    <p:sldId id="284" r:id="rId33"/>
    <p:sldId id="328" r:id="rId34"/>
    <p:sldId id="285" r:id="rId35"/>
    <p:sldId id="312" r:id="rId36"/>
    <p:sldId id="286" r:id="rId37"/>
    <p:sldId id="311" r:id="rId38"/>
    <p:sldId id="288" r:id="rId39"/>
    <p:sldId id="310" r:id="rId40"/>
    <p:sldId id="289" r:id="rId41"/>
    <p:sldId id="309" r:id="rId42"/>
    <p:sldId id="290" r:id="rId43"/>
    <p:sldId id="336" r:id="rId44"/>
    <p:sldId id="291" r:id="rId45"/>
    <p:sldId id="332" r:id="rId46"/>
    <p:sldId id="292" r:id="rId47"/>
    <p:sldId id="333" r:id="rId48"/>
    <p:sldId id="293" r:id="rId49"/>
    <p:sldId id="334" r:id="rId50"/>
    <p:sldId id="335" r:id="rId51"/>
    <p:sldId id="294" r:id="rId52"/>
    <p:sldId id="331" r:id="rId53"/>
    <p:sldId id="295" r:id="rId54"/>
    <p:sldId id="330" r:id="rId55"/>
    <p:sldId id="296" r:id="rId56"/>
    <p:sldId id="297" r:id="rId57"/>
    <p:sldId id="338" r:id="rId58"/>
    <p:sldId id="298" r:id="rId59"/>
    <p:sldId id="299" r:id="rId60"/>
    <p:sldId id="300" r:id="rId61"/>
    <p:sldId id="301" r:id="rId62"/>
    <p:sldId id="302" r:id="rId63"/>
    <p:sldId id="303" r:id="rId64"/>
    <p:sldId id="304" r:id="rId65"/>
    <p:sldId id="305" r:id="rId66"/>
    <p:sldId id="306" r:id="rId67"/>
    <p:sldId id="307" r:id="rId68"/>
    <p:sldId id="308" r:id="rId6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_rels/data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60.png"/><Relationship Id="rId7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61.sv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63.png"/><Relationship Id="rId7" Type="http://schemas.openxmlformats.org/officeDocument/2006/relationships/image" Target="../media/image11.pn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/Relationships>
</file>

<file path=ppt/diagrams/_rels/data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69.svg"/></Relationships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57.png"/><Relationship Id="rId7" Type="http://schemas.openxmlformats.org/officeDocument/2006/relationships/image" Target="../media/image75.png"/><Relationship Id="rId2" Type="http://schemas.openxmlformats.org/officeDocument/2006/relationships/image" Target="../media/image64.svg"/><Relationship Id="rId1" Type="http://schemas.openxmlformats.org/officeDocument/2006/relationships/image" Target="../media/image63.png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78.svg"/><Relationship Id="rId4" Type="http://schemas.openxmlformats.org/officeDocument/2006/relationships/image" Target="../media/image58.svg"/><Relationship Id="rId9" Type="http://schemas.openxmlformats.org/officeDocument/2006/relationships/image" Target="../media/image77.png"/></Relationships>
</file>

<file path=ppt/diagrams/_rels/data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81.svg"/><Relationship Id="rId1" Type="http://schemas.openxmlformats.org/officeDocument/2006/relationships/image" Target="../media/image80.png"/><Relationship Id="rId6" Type="http://schemas.openxmlformats.org/officeDocument/2006/relationships/image" Target="../media/image85.svg"/><Relationship Id="rId5" Type="http://schemas.openxmlformats.org/officeDocument/2006/relationships/image" Target="../media/image84.png"/><Relationship Id="rId10" Type="http://schemas.openxmlformats.org/officeDocument/2006/relationships/image" Target="../media/image89.svg"/><Relationship Id="rId4" Type="http://schemas.openxmlformats.org/officeDocument/2006/relationships/image" Target="../media/image83.svg"/><Relationship Id="rId9" Type="http://schemas.openxmlformats.org/officeDocument/2006/relationships/image" Target="../media/image88.png"/></Relationships>
</file>

<file path=ppt/diagrams/_rels/data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sv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svg"/><Relationship Id="rId1" Type="http://schemas.openxmlformats.org/officeDocument/2006/relationships/image" Target="../media/image91.png"/><Relationship Id="rId6" Type="http://schemas.openxmlformats.org/officeDocument/2006/relationships/image" Target="../media/image96.svg"/><Relationship Id="rId5" Type="http://schemas.openxmlformats.org/officeDocument/2006/relationships/image" Target="../media/image95.png"/><Relationship Id="rId4" Type="http://schemas.openxmlformats.org/officeDocument/2006/relationships/image" Target="../media/image94.svg"/></Relationships>
</file>

<file path=ppt/diagrams/_rels/data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sv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svg"/><Relationship Id="rId1" Type="http://schemas.openxmlformats.org/officeDocument/2006/relationships/image" Target="../media/image100.png"/><Relationship Id="rId6" Type="http://schemas.openxmlformats.org/officeDocument/2006/relationships/image" Target="../media/image105.svg"/><Relationship Id="rId5" Type="http://schemas.openxmlformats.org/officeDocument/2006/relationships/image" Target="../media/image104.png"/><Relationship Id="rId4" Type="http://schemas.openxmlformats.org/officeDocument/2006/relationships/image" Target="../media/image103.svg"/></Relationships>
</file>

<file path=ppt/diagrams/_rels/data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sv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svg"/><Relationship Id="rId1" Type="http://schemas.openxmlformats.org/officeDocument/2006/relationships/image" Target="../media/image109.png"/><Relationship Id="rId6" Type="http://schemas.openxmlformats.org/officeDocument/2006/relationships/image" Target="../media/image114.svg"/><Relationship Id="rId5" Type="http://schemas.openxmlformats.org/officeDocument/2006/relationships/image" Target="../media/image113.png"/><Relationship Id="rId4" Type="http://schemas.openxmlformats.org/officeDocument/2006/relationships/image" Target="../media/image112.svg"/></Relationships>
</file>

<file path=ppt/diagrams/_rels/data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sv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image" Target="../media/image119.svg"/><Relationship Id="rId1" Type="http://schemas.openxmlformats.org/officeDocument/2006/relationships/image" Target="../media/image118.png"/><Relationship Id="rId6" Type="http://schemas.openxmlformats.org/officeDocument/2006/relationships/image" Target="../media/image123.svg"/><Relationship Id="rId5" Type="http://schemas.openxmlformats.org/officeDocument/2006/relationships/image" Target="../media/image122.png"/><Relationship Id="rId10" Type="http://schemas.openxmlformats.org/officeDocument/2006/relationships/image" Target="../media/image112.svg"/><Relationship Id="rId4" Type="http://schemas.openxmlformats.org/officeDocument/2006/relationships/image" Target="../media/image121.svg"/><Relationship Id="rId9" Type="http://schemas.openxmlformats.org/officeDocument/2006/relationships/image" Target="../media/image111.png"/></Relationships>
</file>

<file path=ppt/diagrams/_rels/data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29.png"/><Relationship Id="rId7" Type="http://schemas.openxmlformats.org/officeDocument/2006/relationships/image" Target="../media/image7.png"/><Relationship Id="rId2" Type="http://schemas.openxmlformats.org/officeDocument/2006/relationships/image" Target="../media/image128.svg"/><Relationship Id="rId1" Type="http://schemas.openxmlformats.org/officeDocument/2006/relationships/image" Target="../media/image127.png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130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ata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svg"/><Relationship Id="rId3" Type="http://schemas.openxmlformats.org/officeDocument/2006/relationships/image" Target="../media/image7.png"/><Relationship Id="rId7" Type="http://schemas.openxmlformats.org/officeDocument/2006/relationships/image" Target="../media/image135.png"/><Relationship Id="rId2" Type="http://schemas.openxmlformats.org/officeDocument/2006/relationships/image" Target="../media/image66.svg"/><Relationship Id="rId1" Type="http://schemas.openxmlformats.org/officeDocument/2006/relationships/image" Target="../media/image65.png"/><Relationship Id="rId6" Type="http://schemas.openxmlformats.org/officeDocument/2006/relationships/image" Target="../media/image134.svg"/><Relationship Id="rId5" Type="http://schemas.openxmlformats.org/officeDocument/2006/relationships/image" Target="../media/image133.png"/><Relationship Id="rId10" Type="http://schemas.openxmlformats.org/officeDocument/2006/relationships/image" Target="../media/image138.svg"/><Relationship Id="rId4" Type="http://schemas.openxmlformats.org/officeDocument/2006/relationships/image" Target="../media/image8.svg"/><Relationship Id="rId9" Type="http://schemas.openxmlformats.org/officeDocument/2006/relationships/image" Target="../media/image137.png"/></Relationships>
</file>

<file path=ppt/diagrams/_rels/data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sv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2" Type="http://schemas.openxmlformats.org/officeDocument/2006/relationships/image" Target="../media/image141.svg"/><Relationship Id="rId1" Type="http://schemas.openxmlformats.org/officeDocument/2006/relationships/image" Target="../media/image140.png"/><Relationship Id="rId6" Type="http://schemas.openxmlformats.org/officeDocument/2006/relationships/image" Target="../media/image145.svg"/><Relationship Id="rId5" Type="http://schemas.openxmlformats.org/officeDocument/2006/relationships/image" Target="../media/image144.png"/><Relationship Id="rId4" Type="http://schemas.openxmlformats.org/officeDocument/2006/relationships/image" Target="../media/image143.svg"/></Relationships>
</file>

<file path=ppt/diagrams/_rels/data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sv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image" Target="../media/image147.svg"/><Relationship Id="rId1" Type="http://schemas.openxmlformats.org/officeDocument/2006/relationships/image" Target="../media/image146.png"/><Relationship Id="rId6" Type="http://schemas.openxmlformats.org/officeDocument/2006/relationships/image" Target="../media/image152.svg"/><Relationship Id="rId5" Type="http://schemas.openxmlformats.org/officeDocument/2006/relationships/image" Target="../media/image151.png"/><Relationship Id="rId10" Type="http://schemas.openxmlformats.org/officeDocument/2006/relationships/image" Target="../media/image156.svg"/><Relationship Id="rId4" Type="http://schemas.openxmlformats.org/officeDocument/2006/relationships/image" Target="../media/image150.svg"/><Relationship Id="rId9" Type="http://schemas.openxmlformats.org/officeDocument/2006/relationships/image" Target="../media/image155.png"/></Relationships>
</file>

<file path=ppt/diagrams/_rels/data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svg"/><Relationship Id="rId3" Type="http://schemas.openxmlformats.org/officeDocument/2006/relationships/image" Target="../media/image161.png"/><Relationship Id="rId7" Type="http://schemas.openxmlformats.org/officeDocument/2006/relationships/image" Target="../media/image122.png"/><Relationship Id="rId2" Type="http://schemas.openxmlformats.org/officeDocument/2006/relationships/image" Target="../media/image160.svg"/><Relationship Id="rId1" Type="http://schemas.openxmlformats.org/officeDocument/2006/relationships/image" Target="../media/image159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64.svg"/><Relationship Id="rId4" Type="http://schemas.openxmlformats.org/officeDocument/2006/relationships/image" Target="../media/image162.svg"/><Relationship Id="rId9" Type="http://schemas.openxmlformats.org/officeDocument/2006/relationships/image" Target="../media/image163.png"/></Relationships>
</file>

<file path=ppt/diagrams/_rels/data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3" Type="http://schemas.openxmlformats.org/officeDocument/2006/relationships/image" Target="../media/image140.png"/><Relationship Id="rId7" Type="http://schemas.openxmlformats.org/officeDocument/2006/relationships/image" Target="../media/image104.pn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167.svg"/><Relationship Id="rId5" Type="http://schemas.openxmlformats.org/officeDocument/2006/relationships/image" Target="../media/image166.png"/><Relationship Id="rId10" Type="http://schemas.openxmlformats.org/officeDocument/2006/relationships/image" Target="../media/image58.svg"/><Relationship Id="rId4" Type="http://schemas.openxmlformats.org/officeDocument/2006/relationships/image" Target="../media/image141.svg"/><Relationship Id="rId9" Type="http://schemas.openxmlformats.org/officeDocument/2006/relationships/image" Target="../media/image57.png"/></Relationships>
</file>

<file path=ppt/diagrams/_rels/data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svg"/><Relationship Id="rId3" Type="http://schemas.openxmlformats.org/officeDocument/2006/relationships/image" Target="../media/image109.png"/><Relationship Id="rId7" Type="http://schemas.openxmlformats.org/officeDocument/2006/relationships/image" Target="../media/image155.png"/><Relationship Id="rId2" Type="http://schemas.openxmlformats.org/officeDocument/2006/relationships/image" Target="../media/image170.svg"/><Relationship Id="rId1" Type="http://schemas.openxmlformats.org/officeDocument/2006/relationships/image" Target="../media/image169.png"/><Relationship Id="rId6" Type="http://schemas.openxmlformats.org/officeDocument/2006/relationships/image" Target="../media/image172.svg"/><Relationship Id="rId5" Type="http://schemas.openxmlformats.org/officeDocument/2006/relationships/image" Target="../media/image171.png"/><Relationship Id="rId10" Type="http://schemas.openxmlformats.org/officeDocument/2006/relationships/image" Target="../media/image174.svg"/><Relationship Id="rId4" Type="http://schemas.openxmlformats.org/officeDocument/2006/relationships/image" Target="../media/image110.svg"/><Relationship Id="rId9" Type="http://schemas.openxmlformats.org/officeDocument/2006/relationships/image" Target="../media/image173.png"/></Relationships>
</file>

<file path=ppt/diagrams/_rels/data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svg"/><Relationship Id="rId3" Type="http://schemas.openxmlformats.org/officeDocument/2006/relationships/image" Target="../media/image111.png"/><Relationship Id="rId7" Type="http://schemas.openxmlformats.org/officeDocument/2006/relationships/image" Target="../media/image102.png"/><Relationship Id="rId2" Type="http://schemas.openxmlformats.org/officeDocument/2006/relationships/image" Target="../media/image176.svg"/><Relationship Id="rId1" Type="http://schemas.openxmlformats.org/officeDocument/2006/relationships/image" Target="../media/image175.png"/><Relationship Id="rId6" Type="http://schemas.openxmlformats.org/officeDocument/2006/relationships/image" Target="../media/image178.svg"/><Relationship Id="rId5" Type="http://schemas.openxmlformats.org/officeDocument/2006/relationships/image" Target="../media/image177.png"/><Relationship Id="rId4" Type="http://schemas.openxmlformats.org/officeDocument/2006/relationships/image" Target="../media/image112.svg"/></Relationships>
</file>

<file path=ppt/diagrams/_rels/data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182.png"/><Relationship Id="rId7" Type="http://schemas.openxmlformats.org/officeDocument/2006/relationships/image" Target="../media/image46.png"/><Relationship Id="rId2" Type="http://schemas.openxmlformats.org/officeDocument/2006/relationships/image" Target="../media/image181.svg"/><Relationship Id="rId1" Type="http://schemas.openxmlformats.org/officeDocument/2006/relationships/image" Target="../media/image180.png"/><Relationship Id="rId6" Type="http://schemas.openxmlformats.org/officeDocument/2006/relationships/image" Target="../media/image185.svg"/><Relationship Id="rId5" Type="http://schemas.openxmlformats.org/officeDocument/2006/relationships/image" Target="../media/image184.png"/><Relationship Id="rId10" Type="http://schemas.openxmlformats.org/officeDocument/2006/relationships/image" Target="../media/image187.svg"/><Relationship Id="rId4" Type="http://schemas.openxmlformats.org/officeDocument/2006/relationships/image" Target="../media/image183.svg"/><Relationship Id="rId9" Type="http://schemas.openxmlformats.org/officeDocument/2006/relationships/image" Target="../media/image186.png"/></Relationships>
</file>

<file path=ppt/diagrams/_rels/data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188.png"/><Relationship Id="rId7" Type="http://schemas.openxmlformats.org/officeDocument/2006/relationships/image" Target="../media/image46.png"/><Relationship Id="rId2" Type="http://schemas.openxmlformats.org/officeDocument/2006/relationships/image" Target="../media/image103.svg"/><Relationship Id="rId1" Type="http://schemas.openxmlformats.org/officeDocument/2006/relationships/image" Target="../media/image102.png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189.svg"/></Relationships>
</file>

<file path=ppt/diagrams/_rels/data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111.png"/><Relationship Id="rId7" Type="http://schemas.openxmlformats.org/officeDocument/2006/relationships/image" Target="../media/image55.png"/><Relationship Id="rId2" Type="http://schemas.openxmlformats.org/officeDocument/2006/relationships/image" Target="../media/image191.svg"/><Relationship Id="rId1" Type="http://schemas.openxmlformats.org/officeDocument/2006/relationships/image" Target="../media/image190.png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112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ata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57.png"/><Relationship Id="rId7" Type="http://schemas.openxmlformats.org/officeDocument/2006/relationships/image" Target="../media/image53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193.svg"/><Relationship Id="rId5" Type="http://schemas.openxmlformats.org/officeDocument/2006/relationships/image" Target="../media/image192.png"/><Relationship Id="rId4" Type="http://schemas.openxmlformats.org/officeDocument/2006/relationships/image" Target="../media/image58.svg"/></Relationships>
</file>

<file path=ppt/diagrams/_rels/data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svg"/><Relationship Id="rId3" Type="http://schemas.openxmlformats.org/officeDocument/2006/relationships/image" Target="../media/image91.png"/><Relationship Id="rId7" Type="http://schemas.openxmlformats.org/officeDocument/2006/relationships/image" Target="../media/image198.png"/><Relationship Id="rId2" Type="http://schemas.openxmlformats.org/officeDocument/2006/relationships/image" Target="../media/image195.svg"/><Relationship Id="rId1" Type="http://schemas.openxmlformats.org/officeDocument/2006/relationships/image" Target="../media/image194.png"/><Relationship Id="rId6" Type="http://schemas.openxmlformats.org/officeDocument/2006/relationships/image" Target="../media/image197.svg"/><Relationship Id="rId5" Type="http://schemas.openxmlformats.org/officeDocument/2006/relationships/image" Target="../media/image196.png"/><Relationship Id="rId10" Type="http://schemas.openxmlformats.org/officeDocument/2006/relationships/image" Target="../media/image201.svg"/><Relationship Id="rId4" Type="http://schemas.openxmlformats.org/officeDocument/2006/relationships/image" Target="../media/image92.svg"/><Relationship Id="rId9" Type="http://schemas.openxmlformats.org/officeDocument/2006/relationships/image" Target="../media/image200.pn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7.png"/><Relationship Id="rId7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8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45.sv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44.png"/><Relationship Id="rId7" Type="http://schemas.openxmlformats.org/officeDocument/2006/relationships/image" Target="../media/image37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5.svg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55.png"/><Relationship Id="rId7" Type="http://schemas.openxmlformats.org/officeDocument/2006/relationships/image" Target="../media/image16.pn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diagrams/_rels/drawing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60.png"/><Relationship Id="rId7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61.sv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63.png"/><Relationship Id="rId7" Type="http://schemas.openxmlformats.org/officeDocument/2006/relationships/image" Target="../media/image11.pn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/Relationships>
</file>

<file path=ppt/diagrams/_rels/drawing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69.sv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57.png"/><Relationship Id="rId7" Type="http://schemas.openxmlformats.org/officeDocument/2006/relationships/image" Target="../media/image75.png"/><Relationship Id="rId2" Type="http://schemas.openxmlformats.org/officeDocument/2006/relationships/image" Target="../media/image64.svg"/><Relationship Id="rId1" Type="http://schemas.openxmlformats.org/officeDocument/2006/relationships/image" Target="../media/image63.png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78.svg"/><Relationship Id="rId4" Type="http://schemas.openxmlformats.org/officeDocument/2006/relationships/image" Target="../media/image58.svg"/><Relationship Id="rId9" Type="http://schemas.openxmlformats.org/officeDocument/2006/relationships/image" Target="../media/image77.png"/></Relationships>
</file>

<file path=ppt/diagrams/_rels/drawing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sv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81.svg"/><Relationship Id="rId1" Type="http://schemas.openxmlformats.org/officeDocument/2006/relationships/image" Target="../media/image80.png"/><Relationship Id="rId6" Type="http://schemas.openxmlformats.org/officeDocument/2006/relationships/image" Target="../media/image85.svg"/><Relationship Id="rId5" Type="http://schemas.openxmlformats.org/officeDocument/2006/relationships/image" Target="../media/image84.png"/><Relationship Id="rId10" Type="http://schemas.openxmlformats.org/officeDocument/2006/relationships/image" Target="../media/image89.svg"/><Relationship Id="rId4" Type="http://schemas.openxmlformats.org/officeDocument/2006/relationships/image" Target="../media/image83.svg"/><Relationship Id="rId9" Type="http://schemas.openxmlformats.org/officeDocument/2006/relationships/image" Target="../media/image88.png"/></Relationships>
</file>

<file path=ppt/diagrams/_rels/drawing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sv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svg"/><Relationship Id="rId1" Type="http://schemas.openxmlformats.org/officeDocument/2006/relationships/image" Target="../media/image91.png"/><Relationship Id="rId6" Type="http://schemas.openxmlformats.org/officeDocument/2006/relationships/image" Target="../media/image96.svg"/><Relationship Id="rId5" Type="http://schemas.openxmlformats.org/officeDocument/2006/relationships/image" Target="../media/image95.png"/><Relationship Id="rId4" Type="http://schemas.openxmlformats.org/officeDocument/2006/relationships/image" Target="../media/image94.svg"/></Relationships>
</file>

<file path=ppt/diagrams/_rels/drawing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sv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svg"/><Relationship Id="rId1" Type="http://schemas.openxmlformats.org/officeDocument/2006/relationships/image" Target="../media/image100.png"/><Relationship Id="rId6" Type="http://schemas.openxmlformats.org/officeDocument/2006/relationships/image" Target="../media/image105.svg"/><Relationship Id="rId5" Type="http://schemas.openxmlformats.org/officeDocument/2006/relationships/image" Target="../media/image104.png"/><Relationship Id="rId4" Type="http://schemas.openxmlformats.org/officeDocument/2006/relationships/image" Target="../media/image103.svg"/></Relationships>
</file>

<file path=ppt/diagrams/_rels/drawing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sv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image" Target="../media/image110.svg"/><Relationship Id="rId1" Type="http://schemas.openxmlformats.org/officeDocument/2006/relationships/image" Target="../media/image109.png"/><Relationship Id="rId6" Type="http://schemas.openxmlformats.org/officeDocument/2006/relationships/image" Target="../media/image114.svg"/><Relationship Id="rId5" Type="http://schemas.openxmlformats.org/officeDocument/2006/relationships/image" Target="../media/image113.png"/><Relationship Id="rId4" Type="http://schemas.openxmlformats.org/officeDocument/2006/relationships/image" Target="../media/image112.svg"/></Relationships>
</file>

<file path=ppt/diagrams/_rels/drawing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sv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image" Target="../media/image119.svg"/><Relationship Id="rId1" Type="http://schemas.openxmlformats.org/officeDocument/2006/relationships/image" Target="../media/image118.png"/><Relationship Id="rId6" Type="http://schemas.openxmlformats.org/officeDocument/2006/relationships/image" Target="../media/image123.svg"/><Relationship Id="rId5" Type="http://schemas.openxmlformats.org/officeDocument/2006/relationships/image" Target="../media/image122.png"/><Relationship Id="rId10" Type="http://schemas.openxmlformats.org/officeDocument/2006/relationships/image" Target="../media/image112.svg"/><Relationship Id="rId4" Type="http://schemas.openxmlformats.org/officeDocument/2006/relationships/image" Target="../media/image121.svg"/><Relationship Id="rId9" Type="http://schemas.openxmlformats.org/officeDocument/2006/relationships/image" Target="../media/image111.png"/></Relationships>
</file>

<file path=ppt/diagrams/_rels/drawing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29.png"/><Relationship Id="rId7" Type="http://schemas.openxmlformats.org/officeDocument/2006/relationships/image" Target="../media/image7.png"/><Relationship Id="rId2" Type="http://schemas.openxmlformats.org/officeDocument/2006/relationships/image" Target="../media/image128.svg"/><Relationship Id="rId1" Type="http://schemas.openxmlformats.org/officeDocument/2006/relationships/image" Target="../media/image127.png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130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svg"/><Relationship Id="rId3" Type="http://schemas.openxmlformats.org/officeDocument/2006/relationships/image" Target="../media/image7.png"/><Relationship Id="rId7" Type="http://schemas.openxmlformats.org/officeDocument/2006/relationships/image" Target="../media/image135.png"/><Relationship Id="rId2" Type="http://schemas.openxmlformats.org/officeDocument/2006/relationships/image" Target="../media/image66.svg"/><Relationship Id="rId1" Type="http://schemas.openxmlformats.org/officeDocument/2006/relationships/image" Target="../media/image65.png"/><Relationship Id="rId6" Type="http://schemas.openxmlformats.org/officeDocument/2006/relationships/image" Target="../media/image134.svg"/><Relationship Id="rId5" Type="http://schemas.openxmlformats.org/officeDocument/2006/relationships/image" Target="../media/image133.png"/><Relationship Id="rId10" Type="http://schemas.openxmlformats.org/officeDocument/2006/relationships/image" Target="../media/image138.svg"/><Relationship Id="rId4" Type="http://schemas.openxmlformats.org/officeDocument/2006/relationships/image" Target="../media/image8.svg"/><Relationship Id="rId9" Type="http://schemas.openxmlformats.org/officeDocument/2006/relationships/image" Target="../media/image137.png"/></Relationships>
</file>

<file path=ppt/diagrams/_rels/drawing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sv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2" Type="http://schemas.openxmlformats.org/officeDocument/2006/relationships/image" Target="../media/image141.svg"/><Relationship Id="rId1" Type="http://schemas.openxmlformats.org/officeDocument/2006/relationships/image" Target="../media/image140.png"/><Relationship Id="rId6" Type="http://schemas.openxmlformats.org/officeDocument/2006/relationships/image" Target="../media/image145.svg"/><Relationship Id="rId5" Type="http://schemas.openxmlformats.org/officeDocument/2006/relationships/image" Target="../media/image144.png"/><Relationship Id="rId4" Type="http://schemas.openxmlformats.org/officeDocument/2006/relationships/image" Target="../media/image143.svg"/></Relationships>
</file>

<file path=ppt/diagrams/_rels/drawing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sv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image" Target="../media/image147.svg"/><Relationship Id="rId1" Type="http://schemas.openxmlformats.org/officeDocument/2006/relationships/image" Target="../media/image146.png"/><Relationship Id="rId6" Type="http://schemas.openxmlformats.org/officeDocument/2006/relationships/image" Target="../media/image152.svg"/><Relationship Id="rId5" Type="http://schemas.openxmlformats.org/officeDocument/2006/relationships/image" Target="../media/image151.png"/><Relationship Id="rId10" Type="http://schemas.openxmlformats.org/officeDocument/2006/relationships/image" Target="../media/image156.svg"/><Relationship Id="rId4" Type="http://schemas.openxmlformats.org/officeDocument/2006/relationships/image" Target="../media/image150.svg"/><Relationship Id="rId9" Type="http://schemas.openxmlformats.org/officeDocument/2006/relationships/image" Target="../media/image155.png"/></Relationships>
</file>

<file path=ppt/diagrams/_rels/drawing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svg"/><Relationship Id="rId3" Type="http://schemas.openxmlformats.org/officeDocument/2006/relationships/image" Target="../media/image161.png"/><Relationship Id="rId7" Type="http://schemas.openxmlformats.org/officeDocument/2006/relationships/image" Target="../media/image122.png"/><Relationship Id="rId2" Type="http://schemas.openxmlformats.org/officeDocument/2006/relationships/image" Target="../media/image160.svg"/><Relationship Id="rId1" Type="http://schemas.openxmlformats.org/officeDocument/2006/relationships/image" Target="../media/image159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64.svg"/><Relationship Id="rId4" Type="http://schemas.openxmlformats.org/officeDocument/2006/relationships/image" Target="../media/image162.svg"/><Relationship Id="rId9" Type="http://schemas.openxmlformats.org/officeDocument/2006/relationships/image" Target="../media/image163.png"/></Relationships>
</file>

<file path=ppt/diagrams/_rels/drawing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3" Type="http://schemas.openxmlformats.org/officeDocument/2006/relationships/image" Target="../media/image140.png"/><Relationship Id="rId7" Type="http://schemas.openxmlformats.org/officeDocument/2006/relationships/image" Target="../media/image104.pn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167.svg"/><Relationship Id="rId5" Type="http://schemas.openxmlformats.org/officeDocument/2006/relationships/image" Target="../media/image166.png"/><Relationship Id="rId10" Type="http://schemas.openxmlformats.org/officeDocument/2006/relationships/image" Target="../media/image58.svg"/><Relationship Id="rId4" Type="http://schemas.openxmlformats.org/officeDocument/2006/relationships/image" Target="../media/image141.svg"/><Relationship Id="rId9" Type="http://schemas.openxmlformats.org/officeDocument/2006/relationships/image" Target="../media/image57.png"/></Relationships>
</file>

<file path=ppt/diagrams/_rels/drawing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svg"/><Relationship Id="rId3" Type="http://schemas.openxmlformats.org/officeDocument/2006/relationships/image" Target="../media/image109.png"/><Relationship Id="rId7" Type="http://schemas.openxmlformats.org/officeDocument/2006/relationships/image" Target="../media/image155.png"/><Relationship Id="rId2" Type="http://schemas.openxmlformats.org/officeDocument/2006/relationships/image" Target="../media/image170.svg"/><Relationship Id="rId1" Type="http://schemas.openxmlformats.org/officeDocument/2006/relationships/image" Target="../media/image169.png"/><Relationship Id="rId6" Type="http://schemas.openxmlformats.org/officeDocument/2006/relationships/image" Target="../media/image172.svg"/><Relationship Id="rId5" Type="http://schemas.openxmlformats.org/officeDocument/2006/relationships/image" Target="../media/image171.png"/><Relationship Id="rId10" Type="http://schemas.openxmlformats.org/officeDocument/2006/relationships/image" Target="../media/image174.svg"/><Relationship Id="rId4" Type="http://schemas.openxmlformats.org/officeDocument/2006/relationships/image" Target="../media/image110.svg"/><Relationship Id="rId9" Type="http://schemas.openxmlformats.org/officeDocument/2006/relationships/image" Target="../media/image173.png"/></Relationships>
</file>

<file path=ppt/diagrams/_rels/drawing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svg"/><Relationship Id="rId3" Type="http://schemas.openxmlformats.org/officeDocument/2006/relationships/image" Target="../media/image111.png"/><Relationship Id="rId7" Type="http://schemas.openxmlformats.org/officeDocument/2006/relationships/image" Target="../media/image102.png"/><Relationship Id="rId2" Type="http://schemas.openxmlformats.org/officeDocument/2006/relationships/image" Target="../media/image176.svg"/><Relationship Id="rId1" Type="http://schemas.openxmlformats.org/officeDocument/2006/relationships/image" Target="../media/image175.png"/><Relationship Id="rId6" Type="http://schemas.openxmlformats.org/officeDocument/2006/relationships/image" Target="../media/image178.svg"/><Relationship Id="rId5" Type="http://schemas.openxmlformats.org/officeDocument/2006/relationships/image" Target="../media/image177.png"/><Relationship Id="rId4" Type="http://schemas.openxmlformats.org/officeDocument/2006/relationships/image" Target="../media/image112.svg"/></Relationships>
</file>

<file path=ppt/diagrams/_rels/drawing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182.png"/><Relationship Id="rId7" Type="http://schemas.openxmlformats.org/officeDocument/2006/relationships/image" Target="../media/image46.png"/><Relationship Id="rId2" Type="http://schemas.openxmlformats.org/officeDocument/2006/relationships/image" Target="../media/image181.svg"/><Relationship Id="rId1" Type="http://schemas.openxmlformats.org/officeDocument/2006/relationships/image" Target="../media/image180.png"/><Relationship Id="rId6" Type="http://schemas.openxmlformats.org/officeDocument/2006/relationships/image" Target="../media/image185.svg"/><Relationship Id="rId5" Type="http://schemas.openxmlformats.org/officeDocument/2006/relationships/image" Target="../media/image184.png"/><Relationship Id="rId10" Type="http://schemas.openxmlformats.org/officeDocument/2006/relationships/image" Target="../media/image187.svg"/><Relationship Id="rId4" Type="http://schemas.openxmlformats.org/officeDocument/2006/relationships/image" Target="../media/image183.svg"/><Relationship Id="rId9" Type="http://schemas.openxmlformats.org/officeDocument/2006/relationships/image" Target="../media/image186.png"/></Relationships>
</file>

<file path=ppt/diagrams/_rels/drawing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188.png"/><Relationship Id="rId7" Type="http://schemas.openxmlformats.org/officeDocument/2006/relationships/image" Target="../media/image46.png"/><Relationship Id="rId2" Type="http://schemas.openxmlformats.org/officeDocument/2006/relationships/image" Target="../media/image103.svg"/><Relationship Id="rId1" Type="http://schemas.openxmlformats.org/officeDocument/2006/relationships/image" Target="../media/image102.png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189.svg"/></Relationships>
</file>

<file path=ppt/diagrams/_rels/drawing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111.png"/><Relationship Id="rId7" Type="http://schemas.openxmlformats.org/officeDocument/2006/relationships/image" Target="../media/image55.png"/><Relationship Id="rId2" Type="http://schemas.openxmlformats.org/officeDocument/2006/relationships/image" Target="../media/image191.svg"/><Relationship Id="rId1" Type="http://schemas.openxmlformats.org/officeDocument/2006/relationships/image" Target="../media/image190.png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112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57.png"/><Relationship Id="rId7" Type="http://schemas.openxmlformats.org/officeDocument/2006/relationships/image" Target="../media/image53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193.svg"/><Relationship Id="rId5" Type="http://schemas.openxmlformats.org/officeDocument/2006/relationships/image" Target="../media/image192.png"/><Relationship Id="rId4" Type="http://schemas.openxmlformats.org/officeDocument/2006/relationships/image" Target="../media/image58.svg"/></Relationships>
</file>

<file path=ppt/diagrams/_rels/drawing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svg"/><Relationship Id="rId3" Type="http://schemas.openxmlformats.org/officeDocument/2006/relationships/image" Target="../media/image91.png"/><Relationship Id="rId7" Type="http://schemas.openxmlformats.org/officeDocument/2006/relationships/image" Target="../media/image198.png"/><Relationship Id="rId2" Type="http://schemas.openxmlformats.org/officeDocument/2006/relationships/image" Target="../media/image195.svg"/><Relationship Id="rId1" Type="http://schemas.openxmlformats.org/officeDocument/2006/relationships/image" Target="../media/image194.png"/><Relationship Id="rId6" Type="http://schemas.openxmlformats.org/officeDocument/2006/relationships/image" Target="../media/image197.svg"/><Relationship Id="rId5" Type="http://schemas.openxmlformats.org/officeDocument/2006/relationships/image" Target="../media/image196.png"/><Relationship Id="rId10" Type="http://schemas.openxmlformats.org/officeDocument/2006/relationships/image" Target="../media/image201.svg"/><Relationship Id="rId4" Type="http://schemas.openxmlformats.org/officeDocument/2006/relationships/image" Target="../media/image92.svg"/><Relationship Id="rId9" Type="http://schemas.openxmlformats.org/officeDocument/2006/relationships/image" Target="../media/image200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7.png"/><Relationship Id="rId7" Type="http://schemas.openxmlformats.org/officeDocument/2006/relationships/image" Target="../media/image34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8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4.png"/><Relationship Id="rId7" Type="http://schemas.openxmlformats.org/officeDocument/2006/relationships/image" Target="../media/image46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45.sv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44.png"/><Relationship Id="rId7" Type="http://schemas.openxmlformats.org/officeDocument/2006/relationships/image" Target="../media/image37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5.svg"/></Relationships>
</file>

<file path=ppt/diagrams/_rels/drawing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55.png"/><Relationship Id="rId7" Type="http://schemas.openxmlformats.org/officeDocument/2006/relationships/image" Target="../media/image16.png"/><Relationship Id="rId2" Type="http://schemas.openxmlformats.org/officeDocument/2006/relationships/image" Target="../media/image54.svg"/><Relationship Id="rId1" Type="http://schemas.openxmlformats.org/officeDocument/2006/relationships/image" Target="../media/image53.png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E3FD61-D0BD-4083-9F82-12837759D885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88C006C9-5F41-497C-9E9C-4DAA12461CBB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S/4HANA Cloud is multi-tenant, meaning your service runs in a shared environment.</a:t>
          </a:r>
          <a:endParaRPr lang="en-US" dirty="0">
            <a:highlight>
              <a:srgbClr val="FF0000"/>
            </a:highlight>
          </a:endParaRPr>
        </a:p>
      </dgm:t>
    </dgm:pt>
    <dgm:pt modelId="{648093D2-17F0-4E79-921B-FA025CFA97F3}" type="parTrans" cxnId="{C9F59530-CD27-4B40-8D50-1854B1C01F85}">
      <dgm:prSet/>
      <dgm:spPr/>
      <dgm:t>
        <a:bodyPr/>
        <a:lstStyle/>
        <a:p>
          <a:endParaRPr lang="en-US"/>
        </a:p>
      </dgm:t>
    </dgm:pt>
    <dgm:pt modelId="{2F34C65E-29B5-450E-A896-9749A3BF96D5}" type="sibTrans" cxnId="{C9F59530-CD27-4B40-8D50-1854B1C01F85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E4506FC7-2EB5-48CB-AEA3-D1D47AAECE9E}">
      <dgm:prSet/>
      <dgm:spPr/>
      <dgm:t>
        <a:bodyPr/>
        <a:lstStyle/>
        <a:p>
          <a:r>
            <a:rPr lang="en-GB"/>
            <a:t>SAP S/4HANA Cloud is single-tenant, meaning your service runs in a dedicated environment.</a:t>
          </a:r>
          <a:endParaRPr lang="en-US"/>
        </a:p>
      </dgm:t>
    </dgm:pt>
    <dgm:pt modelId="{4A198495-146F-4710-9AD0-2336316BCCB0}" type="parTrans" cxnId="{F4F4920D-75AF-4FFB-9AE0-5EA02C9F2539}">
      <dgm:prSet/>
      <dgm:spPr/>
      <dgm:t>
        <a:bodyPr/>
        <a:lstStyle/>
        <a:p>
          <a:endParaRPr lang="en-US"/>
        </a:p>
      </dgm:t>
    </dgm:pt>
    <dgm:pt modelId="{D6491288-A520-4AA9-B57E-4B9C628BD9E4}" type="sibTrans" cxnId="{F4F4920D-75AF-4FFB-9AE0-5EA02C9F2539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A25C5BD9-F305-4F6D-A782-1ACDBBCFCAAF}">
      <dgm:prSet/>
      <dgm:spPr/>
      <dgm:t>
        <a:bodyPr/>
        <a:lstStyle/>
        <a:p>
          <a:r>
            <a:rPr lang="en-GB"/>
            <a:t>SAP S/4HANA Cloud provides additional functionality for customers that require broad extensions and deep configuration capabilities.</a:t>
          </a:r>
          <a:endParaRPr lang="en-US"/>
        </a:p>
      </dgm:t>
    </dgm:pt>
    <dgm:pt modelId="{322103BF-3856-4DCF-B5D9-06372C257C27}" type="parTrans" cxnId="{02FA2737-CAEF-442A-BB43-7FC1469C5D41}">
      <dgm:prSet/>
      <dgm:spPr/>
      <dgm:t>
        <a:bodyPr/>
        <a:lstStyle/>
        <a:p>
          <a:endParaRPr lang="en-US"/>
        </a:p>
      </dgm:t>
    </dgm:pt>
    <dgm:pt modelId="{AFA88C35-F8EE-4889-8409-50AB217DD956}" type="sibTrans" cxnId="{02FA2737-CAEF-442A-BB43-7FC1469C5D41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578479BC-5C5C-4931-91EA-FB87363A7FD5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S/4HANA Cloud includes quarterly innovation cycles.</a:t>
          </a:r>
          <a:endParaRPr lang="en-US" dirty="0">
            <a:highlight>
              <a:srgbClr val="FF0000"/>
            </a:highlight>
          </a:endParaRPr>
        </a:p>
      </dgm:t>
    </dgm:pt>
    <dgm:pt modelId="{067256B5-97FE-4D6F-B610-76BE274226AA}" type="parTrans" cxnId="{E47065F3-F24E-4D0B-996D-34154972535D}">
      <dgm:prSet/>
      <dgm:spPr/>
      <dgm:t>
        <a:bodyPr/>
        <a:lstStyle/>
        <a:p>
          <a:endParaRPr lang="en-US"/>
        </a:p>
      </dgm:t>
    </dgm:pt>
    <dgm:pt modelId="{01C9DF24-5579-4A5A-9D5E-8AD236281FD2}" type="sibTrans" cxnId="{E47065F3-F24E-4D0B-996D-34154972535D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049A1E24-B022-4EE5-AFB4-3A39576C986F}">
      <dgm:prSet/>
      <dgm:spPr/>
      <dgm:t>
        <a:bodyPr/>
        <a:lstStyle/>
        <a:p>
          <a:r>
            <a:rPr lang="en-GB"/>
            <a:t>SAP S/4HANA Cloud runs in an infrastructure with private, managed services for SAP solutions.</a:t>
          </a:r>
          <a:endParaRPr lang="en-US"/>
        </a:p>
      </dgm:t>
    </dgm:pt>
    <dgm:pt modelId="{987A4709-3320-4CC7-81F9-B08D78334BB2}" type="parTrans" cxnId="{88DCCA2A-075B-4C42-8C65-E5758C431819}">
      <dgm:prSet/>
      <dgm:spPr/>
      <dgm:t>
        <a:bodyPr/>
        <a:lstStyle/>
        <a:p>
          <a:endParaRPr lang="en-US"/>
        </a:p>
      </dgm:t>
    </dgm:pt>
    <dgm:pt modelId="{EDDFF9D8-AFCB-420A-9935-65828D839D84}" type="sibTrans" cxnId="{88DCCA2A-075B-4C42-8C65-E5758C431819}">
      <dgm:prSet phldrT="5" phldr="0"/>
      <dgm:spPr/>
      <dgm:t>
        <a:bodyPr/>
        <a:lstStyle/>
        <a:p>
          <a:r>
            <a:rPr lang="en-US"/>
            <a:t>5</a:t>
          </a:r>
        </a:p>
      </dgm:t>
    </dgm:pt>
    <dgm:pt modelId="{3BF2EF2B-2C37-40F7-8E5D-9ABD8B127AB7}" type="pres">
      <dgm:prSet presAssocID="{73E3FD61-D0BD-4083-9F82-12837759D885}" presName="Name0" presStyleCnt="0">
        <dgm:presLayoutVars>
          <dgm:animLvl val="lvl"/>
          <dgm:resizeHandles val="exact"/>
        </dgm:presLayoutVars>
      </dgm:prSet>
      <dgm:spPr/>
    </dgm:pt>
    <dgm:pt modelId="{7C702124-D530-427F-85DC-3848E784D465}" type="pres">
      <dgm:prSet presAssocID="{88C006C9-5F41-497C-9E9C-4DAA12461CBB}" presName="compositeNode" presStyleCnt="0">
        <dgm:presLayoutVars>
          <dgm:bulletEnabled val="1"/>
        </dgm:presLayoutVars>
      </dgm:prSet>
      <dgm:spPr/>
    </dgm:pt>
    <dgm:pt modelId="{AC9ED7D4-A400-45F4-91DC-4886AFA222F9}" type="pres">
      <dgm:prSet presAssocID="{88C006C9-5F41-497C-9E9C-4DAA12461CBB}" presName="bgRect" presStyleLbl="bgAccFollowNode1" presStyleIdx="0" presStyleCnt="5"/>
      <dgm:spPr/>
    </dgm:pt>
    <dgm:pt modelId="{FCEB1EBA-E0B7-4420-B73D-E0E510C23183}" type="pres">
      <dgm:prSet presAssocID="{2F34C65E-29B5-450E-A896-9749A3BF96D5}" presName="sibTransNodeCircle" presStyleLbl="alignNode1" presStyleIdx="0" presStyleCnt="10">
        <dgm:presLayoutVars>
          <dgm:chMax val="0"/>
          <dgm:bulletEnabled/>
        </dgm:presLayoutVars>
      </dgm:prSet>
      <dgm:spPr/>
    </dgm:pt>
    <dgm:pt modelId="{0839EE04-1FDE-4A2B-A085-470390B722B7}" type="pres">
      <dgm:prSet presAssocID="{88C006C9-5F41-497C-9E9C-4DAA12461CBB}" presName="bottomLine" presStyleLbl="alignNode1" presStyleIdx="1" presStyleCnt="10">
        <dgm:presLayoutVars/>
      </dgm:prSet>
      <dgm:spPr/>
    </dgm:pt>
    <dgm:pt modelId="{667A865C-1E90-4BD1-B29D-5FB2D5C9F2AC}" type="pres">
      <dgm:prSet presAssocID="{88C006C9-5F41-497C-9E9C-4DAA12461CBB}" presName="nodeText" presStyleLbl="bgAccFollowNode1" presStyleIdx="0" presStyleCnt="5">
        <dgm:presLayoutVars>
          <dgm:bulletEnabled val="1"/>
        </dgm:presLayoutVars>
      </dgm:prSet>
      <dgm:spPr/>
    </dgm:pt>
    <dgm:pt modelId="{2ECA5264-E0E3-42CA-901D-31BE98EE5029}" type="pres">
      <dgm:prSet presAssocID="{2F34C65E-29B5-450E-A896-9749A3BF96D5}" presName="sibTrans" presStyleCnt="0"/>
      <dgm:spPr/>
    </dgm:pt>
    <dgm:pt modelId="{A9EB5865-473C-4ADF-94DE-112FCD334A1E}" type="pres">
      <dgm:prSet presAssocID="{E4506FC7-2EB5-48CB-AEA3-D1D47AAECE9E}" presName="compositeNode" presStyleCnt="0">
        <dgm:presLayoutVars>
          <dgm:bulletEnabled val="1"/>
        </dgm:presLayoutVars>
      </dgm:prSet>
      <dgm:spPr/>
    </dgm:pt>
    <dgm:pt modelId="{589F9522-1F61-4EB2-AA08-9EB984A1760B}" type="pres">
      <dgm:prSet presAssocID="{E4506FC7-2EB5-48CB-AEA3-D1D47AAECE9E}" presName="bgRect" presStyleLbl="bgAccFollowNode1" presStyleIdx="1" presStyleCnt="5"/>
      <dgm:spPr/>
    </dgm:pt>
    <dgm:pt modelId="{FCD8A072-BB8B-4790-B933-C87B2EA96302}" type="pres">
      <dgm:prSet presAssocID="{D6491288-A520-4AA9-B57E-4B9C628BD9E4}" presName="sibTransNodeCircle" presStyleLbl="alignNode1" presStyleIdx="2" presStyleCnt="10">
        <dgm:presLayoutVars>
          <dgm:chMax val="0"/>
          <dgm:bulletEnabled/>
        </dgm:presLayoutVars>
      </dgm:prSet>
      <dgm:spPr/>
    </dgm:pt>
    <dgm:pt modelId="{6518A85F-DC55-4750-926F-BF0CEFAE0940}" type="pres">
      <dgm:prSet presAssocID="{E4506FC7-2EB5-48CB-AEA3-D1D47AAECE9E}" presName="bottomLine" presStyleLbl="alignNode1" presStyleIdx="3" presStyleCnt="10">
        <dgm:presLayoutVars/>
      </dgm:prSet>
      <dgm:spPr/>
    </dgm:pt>
    <dgm:pt modelId="{910B5C10-7923-4EC9-97FA-FFCE40C36336}" type="pres">
      <dgm:prSet presAssocID="{E4506FC7-2EB5-48CB-AEA3-D1D47AAECE9E}" presName="nodeText" presStyleLbl="bgAccFollowNode1" presStyleIdx="1" presStyleCnt="5">
        <dgm:presLayoutVars>
          <dgm:bulletEnabled val="1"/>
        </dgm:presLayoutVars>
      </dgm:prSet>
      <dgm:spPr/>
    </dgm:pt>
    <dgm:pt modelId="{058FB21F-1574-45F4-923E-B1A26AA8EDE4}" type="pres">
      <dgm:prSet presAssocID="{D6491288-A520-4AA9-B57E-4B9C628BD9E4}" presName="sibTrans" presStyleCnt="0"/>
      <dgm:spPr/>
    </dgm:pt>
    <dgm:pt modelId="{22651378-C595-4029-8EE5-995DCA454A2E}" type="pres">
      <dgm:prSet presAssocID="{A25C5BD9-F305-4F6D-A782-1ACDBBCFCAAF}" presName="compositeNode" presStyleCnt="0">
        <dgm:presLayoutVars>
          <dgm:bulletEnabled val="1"/>
        </dgm:presLayoutVars>
      </dgm:prSet>
      <dgm:spPr/>
    </dgm:pt>
    <dgm:pt modelId="{AAF200D2-9453-46AB-B8E2-7CB96CF4D5D6}" type="pres">
      <dgm:prSet presAssocID="{A25C5BD9-F305-4F6D-A782-1ACDBBCFCAAF}" presName="bgRect" presStyleLbl="bgAccFollowNode1" presStyleIdx="2" presStyleCnt="5"/>
      <dgm:spPr/>
    </dgm:pt>
    <dgm:pt modelId="{793E36B5-17F5-4B1F-943A-93DF70F06155}" type="pres">
      <dgm:prSet presAssocID="{AFA88C35-F8EE-4889-8409-50AB217DD956}" presName="sibTransNodeCircle" presStyleLbl="alignNode1" presStyleIdx="4" presStyleCnt="10">
        <dgm:presLayoutVars>
          <dgm:chMax val="0"/>
          <dgm:bulletEnabled/>
        </dgm:presLayoutVars>
      </dgm:prSet>
      <dgm:spPr/>
    </dgm:pt>
    <dgm:pt modelId="{02FDCCDE-D06F-4DA0-B8C8-D00C68176063}" type="pres">
      <dgm:prSet presAssocID="{A25C5BD9-F305-4F6D-A782-1ACDBBCFCAAF}" presName="bottomLine" presStyleLbl="alignNode1" presStyleIdx="5" presStyleCnt="10">
        <dgm:presLayoutVars/>
      </dgm:prSet>
      <dgm:spPr/>
    </dgm:pt>
    <dgm:pt modelId="{B327D70E-CE40-4FA6-BBCF-9FC81B9EC7F7}" type="pres">
      <dgm:prSet presAssocID="{A25C5BD9-F305-4F6D-A782-1ACDBBCFCAAF}" presName="nodeText" presStyleLbl="bgAccFollowNode1" presStyleIdx="2" presStyleCnt="5">
        <dgm:presLayoutVars>
          <dgm:bulletEnabled val="1"/>
        </dgm:presLayoutVars>
      </dgm:prSet>
      <dgm:spPr/>
    </dgm:pt>
    <dgm:pt modelId="{4A31B9AE-2AFD-4573-A8D3-F3D90CE4FBAC}" type="pres">
      <dgm:prSet presAssocID="{AFA88C35-F8EE-4889-8409-50AB217DD956}" presName="sibTrans" presStyleCnt="0"/>
      <dgm:spPr/>
    </dgm:pt>
    <dgm:pt modelId="{179F2EB4-59D8-467B-BC37-EC9401391A5F}" type="pres">
      <dgm:prSet presAssocID="{578479BC-5C5C-4931-91EA-FB87363A7FD5}" presName="compositeNode" presStyleCnt="0">
        <dgm:presLayoutVars>
          <dgm:bulletEnabled val="1"/>
        </dgm:presLayoutVars>
      </dgm:prSet>
      <dgm:spPr/>
    </dgm:pt>
    <dgm:pt modelId="{1DF4C087-7622-484F-8A97-AB9A2109DF7E}" type="pres">
      <dgm:prSet presAssocID="{578479BC-5C5C-4931-91EA-FB87363A7FD5}" presName="bgRect" presStyleLbl="bgAccFollowNode1" presStyleIdx="3" presStyleCnt="5"/>
      <dgm:spPr/>
    </dgm:pt>
    <dgm:pt modelId="{E846A078-E0FA-45B8-B4A7-1498526D9EB5}" type="pres">
      <dgm:prSet presAssocID="{01C9DF24-5579-4A5A-9D5E-8AD236281FD2}" presName="sibTransNodeCircle" presStyleLbl="alignNode1" presStyleIdx="6" presStyleCnt="10">
        <dgm:presLayoutVars>
          <dgm:chMax val="0"/>
          <dgm:bulletEnabled/>
        </dgm:presLayoutVars>
      </dgm:prSet>
      <dgm:spPr/>
    </dgm:pt>
    <dgm:pt modelId="{E2FEE6CA-04E7-4882-BB11-BF3058707C97}" type="pres">
      <dgm:prSet presAssocID="{578479BC-5C5C-4931-91EA-FB87363A7FD5}" presName="bottomLine" presStyleLbl="alignNode1" presStyleIdx="7" presStyleCnt="10">
        <dgm:presLayoutVars/>
      </dgm:prSet>
      <dgm:spPr/>
    </dgm:pt>
    <dgm:pt modelId="{8D3B56AC-1E04-4229-AC75-155EDE7A74B7}" type="pres">
      <dgm:prSet presAssocID="{578479BC-5C5C-4931-91EA-FB87363A7FD5}" presName="nodeText" presStyleLbl="bgAccFollowNode1" presStyleIdx="3" presStyleCnt="5">
        <dgm:presLayoutVars>
          <dgm:bulletEnabled val="1"/>
        </dgm:presLayoutVars>
      </dgm:prSet>
      <dgm:spPr/>
    </dgm:pt>
    <dgm:pt modelId="{E4C9B839-0ED4-4982-92CD-DBC626224BBC}" type="pres">
      <dgm:prSet presAssocID="{01C9DF24-5579-4A5A-9D5E-8AD236281FD2}" presName="sibTrans" presStyleCnt="0"/>
      <dgm:spPr/>
    </dgm:pt>
    <dgm:pt modelId="{87465075-CA2B-42E2-8936-7835E5CB366F}" type="pres">
      <dgm:prSet presAssocID="{049A1E24-B022-4EE5-AFB4-3A39576C986F}" presName="compositeNode" presStyleCnt="0">
        <dgm:presLayoutVars>
          <dgm:bulletEnabled val="1"/>
        </dgm:presLayoutVars>
      </dgm:prSet>
      <dgm:spPr/>
    </dgm:pt>
    <dgm:pt modelId="{5101C42B-813E-4E78-8173-2F5D63B29982}" type="pres">
      <dgm:prSet presAssocID="{049A1E24-B022-4EE5-AFB4-3A39576C986F}" presName="bgRect" presStyleLbl="bgAccFollowNode1" presStyleIdx="4" presStyleCnt="5"/>
      <dgm:spPr/>
    </dgm:pt>
    <dgm:pt modelId="{FFA00014-CEBF-4A6C-974F-296CAE0DD3C0}" type="pres">
      <dgm:prSet presAssocID="{EDDFF9D8-AFCB-420A-9935-65828D839D84}" presName="sibTransNodeCircle" presStyleLbl="alignNode1" presStyleIdx="8" presStyleCnt="10">
        <dgm:presLayoutVars>
          <dgm:chMax val="0"/>
          <dgm:bulletEnabled/>
        </dgm:presLayoutVars>
      </dgm:prSet>
      <dgm:spPr/>
    </dgm:pt>
    <dgm:pt modelId="{8E09CBC4-DA3C-4BD8-9B1A-5F53CDF31213}" type="pres">
      <dgm:prSet presAssocID="{049A1E24-B022-4EE5-AFB4-3A39576C986F}" presName="bottomLine" presStyleLbl="alignNode1" presStyleIdx="9" presStyleCnt="10">
        <dgm:presLayoutVars/>
      </dgm:prSet>
      <dgm:spPr/>
    </dgm:pt>
    <dgm:pt modelId="{5E0B921F-C14C-4B30-B5BB-849512018B89}" type="pres">
      <dgm:prSet presAssocID="{049A1E24-B022-4EE5-AFB4-3A39576C986F}" presName="nodeText" presStyleLbl="bgAccFollowNode1" presStyleIdx="4" presStyleCnt="5">
        <dgm:presLayoutVars>
          <dgm:bulletEnabled val="1"/>
        </dgm:presLayoutVars>
      </dgm:prSet>
      <dgm:spPr/>
    </dgm:pt>
  </dgm:ptLst>
  <dgm:cxnLst>
    <dgm:cxn modelId="{11179E0C-5AFF-445C-AF8C-43658D7BF413}" type="presOf" srcId="{E4506FC7-2EB5-48CB-AEA3-D1D47AAECE9E}" destId="{910B5C10-7923-4EC9-97FA-FFCE40C36336}" srcOrd="1" destOrd="0" presId="urn:microsoft.com/office/officeart/2016/7/layout/BasicLinearProcessNumbered"/>
    <dgm:cxn modelId="{F4F4920D-75AF-4FFB-9AE0-5EA02C9F2539}" srcId="{73E3FD61-D0BD-4083-9F82-12837759D885}" destId="{E4506FC7-2EB5-48CB-AEA3-D1D47AAECE9E}" srcOrd="1" destOrd="0" parTransId="{4A198495-146F-4710-9AD0-2336316BCCB0}" sibTransId="{D6491288-A520-4AA9-B57E-4B9C628BD9E4}"/>
    <dgm:cxn modelId="{0A2DF90D-8004-447E-A0CD-F69995DDC70A}" type="presOf" srcId="{88C006C9-5F41-497C-9E9C-4DAA12461CBB}" destId="{667A865C-1E90-4BD1-B29D-5FB2D5C9F2AC}" srcOrd="1" destOrd="0" presId="urn:microsoft.com/office/officeart/2016/7/layout/BasicLinearProcessNumbered"/>
    <dgm:cxn modelId="{2628B515-C654-485C-A6F4-ED523C55E2AF}" type="presOf" srcId="{578479BC-5C5C-4931-91EA-FB87363A7FD5}" destId="{1DF4C087-7622-484F-8A97-AB9A2109DF7E}" srcOrd="0" destOrd="0" presId="urn:microsoft.com/office/officeart/2016/7/layout/BasicLinearProcessNumbered"/>
    <dgm:cxn modelId="{41923817-3B54-4899-A0C8-32A71D57D052}" type="presOf" srcId="{88C006C9-5F41-497C-9E9C-4DAA12461CBB}" destId="{AC9ED7D4-A400-45F4-91DC-4886AFA222F9}" srcOrd="0" destOrd="0" presId="urn:microsoft.com/office/officeart/2016/7/layout/BasicLinearProcessNumbered"/>
    <dgm:cxn modelId="{88DCCA2A-075B-4C42-8C65-E5758C431819}" srcId="{73E3FD61-D0BD-4083-9F82-12837759D885}" destId="{049A1E24-B022-4EE5-AFB4-3A39576C986F}" srcOrd="4" destOrd="0" parTransId="{987A4709-3320-4CC7-81F9-B08D78334BB2}" sibTransId="{EDDFF9D8-AFCB-420A-9935-65828D839D84}"/>
    <dgm:cxn modelId="{C9F59530-CD27-4B40-8D50-1854B1C01F85}" srcId="{73E3FD61-D0BD-4083-9F82-12837759D885}" destId="{88C006C9-5F41-497C-9E9C-4DAA12461CBB}" srcOrd="0" destOrd="0" parTransId="{648093D2-17F0-4E79-921B-FA025CFA97F3}" sibTransId="{2F34C65E-29B5-450E-A896-9749A3BF96D5}"/>
    <dgm:cxn modelId="{02FA2737-CAEF-442A-BB43-7FC1469C5D41}" srcId="{73E3FD61-D0BD-4083-9F82-12837759D885}" destId="{A25C5BD9-F305-4F6D-A782-1ACDBBCFCAAF}" srcOrd="2" destOrd="0" parTransId="{322103BF-3856-4DCF-B5D9-06372C257C27}" sibTransId="{AFA88C35-F8EE-4889-8409-50AB217DD956}"/>
    <dgm:cxn modelId="{4191973B-AA3E-451D-8E2F-2F2C65D0F287}" type="presOf" srcId="{EDDFF9D8-AFCB-420A-9935-65828D839D84}" destId="{FFA00014-CEBF-4A6C-974F-296CAE0DD3C0}" srcOrd="0" destOrd="0" presId="urn:microsoft.com/office/officeart/2016/7/layout/BasicLinearProcessNumbered"/>
    <dgm:cxn modelId="{94A6E760-5E17-43BC-953D-7174BAF60675}" type="presOf" srcId="{D6491288-A520-4AA9-B57E-4B9C628BD9E4}" destId="{FCD8A072-BB8B-4790-B933-C87B2EA96302}" srcOrd="0" destOrd="0" presId="urn:microsoft.com/office/officeart/2016/7/layout/BasicLinearProcessNumbered"/>
    <dgm:cxn modelId="{B1C9C465-C605-4A05-AE24-3275709160EE}" type="presOf" srcId="{01C9DF24-5579-4A5A-9D5E-8AD236281FD2}" destId="{E846A078-E0FA-45B8-B4A7-1498526D9EB5}" srcOrd="0" destOrd="0" presId="urn:microsoft.com/office/officeart/2016/7/layout/BasicLinearProcessNumbered"/>
    <dgm:cxn modelId="{146A8B47-1F15-4B8D-B791-1CF379F234C6}" type="presOf" srcId="{AFA88C35-F8EE-4889-8409-50AB217DD956}" destId="{793E36B5-17F5-4B1F-943A-93DF70F06155}" srcOrd="0" destOrd="0" presId="urn:microsoft.com/office/officeart/2016/7/layout/BasicLinearProcessNumbered"/>
    <dgm:cxn modelId="{D8AD844D-EB11-4DDD-A676-45616A658382}" type="presOf" srcId="{049A1E24-B022-4EE5-AFB4-3A39576C986F}" destId="{5E0B921F-C14C-4B30-B5BB-849512018B89}" srcOrd="1" destOrd="0" presId="urn:microsoft.com/office/officeart/2016/7/layout/BasicLinearProcessNumbered"/>
    <dgm:cxn modelId="{13C8B97F-48F2-463E-9A6D-2290CC6C454B}" type="presOf" srcId="{A25C5BD9-F305-4F6D-A782-1ACDBBCFCAAF}" destId="{B327D70E-CE40-4FA6-BBCF-9FC81B9EC7F7}" srcOrd="1" destOrd="0" presId="urn:microsoft.com/office/officeart/2016/7/layout/BasicLinearProcessNumbered"/>
    <dgm:cxn modelId="{34FDF0A9-B860-45B8-AA2E-65BC2064390F}" type="presOf" srcId="{A25C5BD9-F305-4F6D-A782-1ACDBBCFCAAF}" destId="{AAF200D2-9453-46AB-B8E2-7CB96CF4D5D6}" srcOrd="0" destOrd="0" presId="urn:microsoft.com/office/officeart/2016/7/layout/BasicLinearProcessNumbered"/>
    <dgm:cxn modelId="{979840AC-6239-4C33-A346-2A9A7BFBD431}" type="presOf" srcId="{E4506FC7-2EB5-48CB-AEA3-D1D47AAECE9E}" destId="{589F9522-1F61-4EB2-AA08-9EB984A1760B}" srcOrd="0" destOrd="0" presId="urn:microsoft.com/office/officeart/2016/7/layout/BasicLinearProcessNumbered"/>
    <dgm:cxn modelId="{D108CFAE-9156-47B9-AE17-D73A5A9B51E7}" type="presOf" srcId="{73E3FD61-D0BD-4083-9F82-12837759D885}" destId="{3BF2EF2B-2C37-40F7-8E5D-9ABD8B127AB7}" srcOrd="0" destOrd="0" presId="urn:microsoft.com/office/officeart/2016/7/layout/BasicLinearProcessNumbered"/>
    <dgm:cxn modelId="{94A039C6-CC63-4843-8690-61EA12898BFC}" type="presOf" srcId="{049A1E24-B022-4EE5-AFB4-3A39576C986F}" destId="{5101C42B-813E-4E78-8173-2F5D63B29982}" srcOrd="0" destOrd="0" presId="urn:microsoft.com/office/officeart/2016/7/layout/BasicLinearProcessNumbered"/>
    <dgm:cxn modelId="{47E721CB-7EAC-447A-90FD-17DB23E07CAA}" type="presOf" srcId="{578479BC-5C5C-4931-91EA-FB87363A7FD5}" destId="{8D3B56AC-1E04-4229-AC75-155EDE7A74B7}" srcOrd="1" destOrd="0" presId="urn:microsoft.com/office/officeart/2016/7/layout/BasicLinearProcessNumbered"/>
    <dgm:cxn modelId="{EA8C9DEB-C265-4212-A041-AA68F4175F4C}" type="presOf" srcId="{2F34C65E-29B5-450E-A896-9749A3BF96D5}" destId="{FCEB1EBA-E0B7-4420-B73D-E0E510C23183}" srcOrd="0" destOrd="0" presId="urn:microsoft.com/office/officeart/2016/7/layout/BasicLinearProcessNumbered"/>
    <dgm:cxn modelId="{E47065F3-F24E-4D0B-996D-34154972535D}" srcId="{73E3FD61-D0BD-4083-9F82-12837759D885}" destId="{578479BC-5C5C-4931-91EA-FB87363A7FD5}" srcOrd="3" destOrd="0" parTransId="{067256B5-97FE-4D6F-B610-76BE274226AA}" sibTransId="{01C9DF24-5579-4A5A-9D5E-8AD236281FD2}"/>
    <dgm:cxn modelId="{C72BB3CE-97D4-4F6C-BCA4-31E69CCA3DF5}" type="presParOf" srcId="{3BF2EF2B-2C37-40F7-8E5D-9ABD8B127AB7}" destId="{7C702124-D530-427F-85DC-3848E784D465}" srcOrd="0" destOrd="0" presId="urn:microsoft.com/office/officeart/2016/7/layout/BasicLinearProcessNumbered"/>
    <dgm:cxn modelId="{A9166F04-ADA1-4C18-BFAF-C106E1330CEA}" type="presParOf" srcId="{7C702124-D530-427F-85DC-3848E784D465}" destId="{AC9ED7D4-A400-45F4-91DC-4886AFA222F9}" srcOrd="0" destOrd="0" presId="urn:microsoft.com/office/officeart/2016/7/layout/BasicLinearProcessNumbered"/>
    <dgm:cxn modelId="{DD02AD25-8F3E-4E1C-82ED-6D2DFB3FE6BA}" type="presParOf" srcId="{7C702124-D530-427F-85DC-3848E784D465}" destId="{FCEB1EBA-E0B7-4420-B73D-E0E510C23183}" srcOrd="1" destOrd="0" presId="urn:microsoft.com/office/officeart/2016/7/layout/BasicLinearProcessNumbered"/>
    <dgm:cxn modelId="{BD3D9BAB-A618-463B-B7FC-59F9FA1FB149}" type="presParOf" srcId="{7C702124-D530-427F-85DC-3848E784D465}" destId="{0839EE04-1FDE-4A2B-A085-470390B722B7}" srcOrd="2" destOrd="0" presId="urn:microsoft.com/office/officeart/2016/7/layout/BasicLinearProcessNumbered"/>
    <dgm:cxn modelId="{C318A6BC-0F9E-4124-B91E-470EB28BCC46}" type="presParOf" srcId="{7C702124-D530-427F-85DC-3848E784D465}" destId="{667A865C-1E90-4BD1-B29D-5FB2D5C9F2AC}" srcOrd="3" destOrd="0" presId="urn:microsoft.com/office/officeart/2016/7/layout/BasicLinearProcessNumbered"/>
    <dgm:cxn modelId="{997A83B6-B1E4-4470-B35B-B9843EEA1F76}" type="presParOf" srcId="{3BF2EF2B-2C37-40F7-8E5D-9ABD8B127AB7}" destId="{2ECA5264-E0E3-42CA-901D-31BE98EE5029}" srcOrd="1" destOrd="0" presId="urn:microsoft.com/office/officeart/2016/7/layout/BasicLinearProcessNumbered"/>
    <dgm:cxn modelId="{BA114590-7D0C-4B90-8D65-401002F2FFA5}" type="presParOf" srcId="{3BF2EF2B-2C37-40F7-8E5D-9ABD8B127AB7}" destId="{A9EB5865-473C-4ADF-94DE-112FCD334A1E}" srcOrd="2" destOrd="0" presId="urn:microsoft.com/office/officeart/2016/7/layout/BasicLinearProcessNumbered"/>
    <dgm:cxn modelId="{0E7C359D-5796-4EC0-8192-4F0F80EF981F}" type="presParOf" srcId="{A9EB5865-473C-4ADF-94DE-112FCD334A1E}" destId="{589F9522-1F61-4EB2-AA08-9EB984A1760B}" srcOrd="0" destOrd="0" presId="urn:microsoft.com/office/officeart/2016/7/layout/BasicLinearProcessNumbered"/>
    <dgm:cxn modelId="{288B0594-980B-49E8-A386-49ECD57AE1B0}" type="presParOf" srcId="{A9EB5865-473C-4ADF-94DE-112FCD334A1E}" destId="{FCD8A072-BB8B-4790-B933-C87B2EA96302}" srcOrd="1" destOrd="0" presId="urn:microsoft.com/office/officeart/2016/7/layout/BasicLinearProcessNumbered"/>
    <dgm:cxn modelId="{2CB9A352-CE07-47D5-BFD1-C87A141AB0A3}" type="presParOf" srcId="{A9EB5865-473C-4ADF-94DE-112FCD334A1E}" destId="{6518A85F-DC55-4750-926F-BF0CEFAE0940}" srcOrd="2" destOrd="0" presId="urn:microsoft.com/office/officeart/2016/7/layout/BasicLinearProcessNumbered"/>
    <dgm:cxn modelId="{F681AA2B-6D63-4EC7-8052-443CEB3B1F25}" type="presParOf" srcId="{A9EB5865-473C-4ADF-94DE-112FCD334A1E}" destId="{910B5C10-7923-4EC9-97FA-FFCE40C36336}" srcOrd="3" destOrd="0" presId="urn:microsoft.com/office/officeart/2016/7/layout/BasicLinearProcessNumbered"/>
    <dgm:cxn modelId="{13D74CC9-07D3-469A-909E-1D6347220044}" type="presParOf" srcId="{3BF2EF2B-2C37-40F7-8E5D-9ABD8B127AB7}" destId="{058FB21F-1574-45F4-923E-B1A26AA8EDE4}" srcOrd="3" destOrd="0" presId="urn:microsoft.com/office/officeart/2016/7/layout/BasicLinearProcessNumbered"/>
    <dgm:cxn modelId="{092C96E0-6D89-497F-953E-A15160162D44}" type="presParOf" srcId="{3BF2EF2B-2C37-40F7-8E5D-9ABD8B127AB7}" destId="{22651378-C595-4029-8EE5-995DCA454A2E}" srcOrd="4" destOrd="0" presId="urn:microsoft.com/office/officeart/2016/7/layout/BasicLinearProcessNumbered"/>
    <dgm:cxn modelId="{9028C172-6674-4667-A47D-644CE6EB4B88}" type="presParOf" srcId="{22651378-C595-4029-8EE5-995DCA454A2E}" destId="{AAF200D2-9453-46AB-B8E2-7CB96CF4D5D6}" srcOrd="0" destOrd="0" presId="urn:microsoft.com/office/officeart/2016/7/layout/BasicLinearProcessNumbered"/>
    <dgm:cxn modelId="{AEB59E50-1ED9-4821-9016-11DBEE82BEB0}" type="presParOf" srcId="{22651378-C595-4029-8EE5-995DCA454A2E}" destId="{793E36B5-17F5-4B1F-943A-93DF70F06155}" srcOrd="1" destOrd="0" presId="urn:microsoft.com/office/officeart/2016/7/layout/BasicLinearProcessNumbered"/>
    <dgm:cxn modelId="{C2E20374-FFC0-4ADC-9F31-61CA9DCCD6D9}" type="presParOf" srcId="{22651378-C595-4029-8EE5-995DCA454A2E}" destId="{02FDCCDE-D06F-4DA0-B8C8-D00C68176063}" srcOrd="2" destOrd="0" presId="urn:microsoft.com/office/officeart/2016/7/layout/BasicLinearProcessNumbered"/>
    <dgm:cxn modelId="{1DAD82C8-E08F-45B7-AA8A-CA94A1077BB8}" type="presParOf" srcId="{22651378-C595-4029-8EE5-995DCA454A2E}" destId="{B327D70E-CE40-4FA6-BBCF-9FC81B9EC7F7}" srcOrd="3" destOrd="0" presId="urn:microsoft.com/office/officeart/2016/7/layout/BasicLinearProcessNumbered"/>
    <dgm:cxn modelId="{63D1A59E-2B93-4C97-885C-0DAA980CF52F}" type="presParOf" srcId="{3BF2EF2B-2C37-40F7-8E5D-9ABD8B127AB7}" destId="{4A31B9AE-2AFD-4573-A8D3-F3D90CE4FBAC}" srcOrd="5" destOrd="0" presId="urn:microsoft.com/office/officeart/2016/7/layout/BasicLinearProcessNumbered"/>
    <dgm:cxn modelId="{4CBA4A10-144B-4590-8EF9-78241FA70469}" type="presParOf" srcId="{3BF2EF2B-2C37-40F7-8E5D-9ABD8B127AB7}" destId="{179F2EB4-59D8-467B-BC37-EC9401391A5F}" srcOrd="6" destOrd="0" presId="urn:microsoft.com/office/officeart/2016/7/layout/BasicLinearProcessNumbered"/>
    <dgm:cxn modelId="{E8BD336F-668B-4F69-B866-0430CBB6FE4F}" type="presParOf" srcId="{179F2EB4-59D8-467B-BC37-EC9401391A5F}" destId="{1DF4C087-7622-484F-8A97-AB9A2109DF7E}" srcOrd="0" destOrd="0" presId="urn:microsoft.com/office/officeart/2016/7/layout/BasicLinearProcessNumbered"/>
    <dgm:cxn modelId="{06D6AAB5-E1C9-4372-A22B-F6A66AE2C6E8}" type="presParOf" srcId="{179F2EB4-59D8-467B-BC37-EC9401391A5F}" destId="{E846A078-E0FA-45B8-B4A7-1498526D9EB5}" srcOrd="1" destOrd="0" presId="urn:microsoft.com/office/officeart/2016/7/layout/BasicLinearProcessNumbered"/>
    <dgm:cxn modelId="{FCF0E141-7493-42F3-8F50-E3438C75CCC1}" type="presParOf" srcId="{179F2EB4-59D8-467B-BC37-EC9401391A5F}" destId="{E2FEE6CA-04E7-4882-BB11-BF3058707C97}" srcOrd="2" destOrd="0" presId="urn:microsoft.com/office/officeart/2016/7/layout/BasicLinearProcessNumbered"/>
    <dgm:cxn modelId="{D88E0269-0115-4469-80D2-8E00EBD4F0E4}" type="presParOf" srcId="{179F2EB4-59D8-467B-BC37-EC9401391A5F}" destId="{8D3B56AC-1E04-4229-AC75-155EDE7A74B7}" srcOrd="3" destOrd="0" presId="urn:microsoft.com/office/officeart/2016/7/layout/BasicLinearProcessNumbered"/>
    <dgm:cxn modelId="{E7CE2066-08AF-4EE4-A6B6-76C410FC20BD}" type="presParOf" srcId="{3BF2EF2B-2C37-40F7-8E5D-9ABD8B127AB7}" destId="{E4C9B839-0ED4-4982-92CD-DBC626224BBC}" srcOrd="7" destOrd="0" presId="urn:microsoft.com/office/officeart/2016/7/layout/BasicLinearProcessNumbered"/>
    <dgm:cxn modelId="{0D4F7E7C-8F3E-4D68-AFCC-424F715CE2DA}" type="presParOf" srcId="{3BF2EF2B-2C37-40F7-8E5D-9ABD8B127AB7}" destId="{87465075-CA2B-42E2-8936-7835E5CB366F}" srcOrd="8" destOrd="0" presId="urn:microsoft.com/office/officeart/2016/7/layout/BasicLinearProcessNumbered"/>
    <dgm:cxn modelId="{A8742D0B-FE05-462E-B8FF-82B3402DF92C}" type="presParOf" srcId="{87465075-CA2B-42E2-8936-7835E5CB366F}" destId="{5101C42B-813E-4E78-8173-2F5D63B29982}" srcOrd="0" destOrd="0" presId="urn:microsoft.com/office/officeart/2016/7/layout/BasicLinearProcessNumbered"/>
    <dgm:cxn modelId="{EEE63347-E844-4497-9EA1-423B232C3D41}" type="presParOf" srcId="{87465075-CA2B-42E2-8936-7835E5CB366F}" destId="{FFA00014-CEBF-4A6C-974F-296CAE0DD3C0}" srcOrd="1" destOrd="0" presId="urn:microsoft.com/office/officeart/2016/7/layout/BasicLinearProcessNumbered"/>
    <dgm:cxn modelId="{53E6E86E-DFAD-4F27-A7D9-73C6DD09595D}" type="presParOf" srcId="{87465075-CA2B-42E2-8936-7835E5CB366F}" destId="{8E09CBC4-DA3C-4BD8-9B1A-5F53CDF31213}" srcOrd="2" destOrd="0" presId="urn:microsoft.com/office/officeart/2016/7/layout/BasicLinearProcessNumbered"/>
    <dgm:cxn modelId="{08420490-D0DE-4FEC-B16C-AD9F40532832}" type="presParOf" srcId="{87465075-CA2B-42E2-8936-7835E5CB366F}" destId="{5E0B921F-C14C-4B30-B5BB-849512018B89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979333B-8738-41B9-886E-DD23514E7C1F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70C3D53-6093-4565-84D2-EEE056B27809}">
      <dgm:prSet/>
      <dgm:spPr/>
      <dgm:t>
        <a:bodyPr/>
        <a:lstStyle/>
        <a:p>
          <a:r>
            <a:rPr lang="en-GB"/>
            <a:t>Consumable Purchasing (BNX)</a:t>
          </a:r>
          <a:endParaRPr lang="en-US"/>
        </a:p>
      </dgm:t>
    </dgm:pt>
    <dgm:pt modelId="{5A397FF8-7059-41FC-AFFD-04E851238BB7}" type="parTrans" cxnId="{F3FF69B8-CE3B-4855-88F7-6613414B1DD8}">
      <dgm:prSet/>
      <dgm:spPr/>
      <dgm:t>
        <a:bodyPr/>
        <a:lstStyle/>
        <a:p>
          <a:endParaRPr lang="en-US"/>
        </a:p>
      </dgm:t>
    </dgm:pt>
    <dgm:pt modelId="{B2228F30-CAA0-4DE3-8ACA-D0A84BD4B0AD}" type="sibTrans" cxnId="{F3FF69B8-CE3B-4855-88F7-6613414B1DD8}">
      <dgm:prSet/>
      <dgm:spPr/>
      <dgm:t>
        <a:bodyPr/>
        <a:lstStyle/>
        <a:p>
          <a:endParaRPr lang="en-US"/>
        </a:p>
      </dgm:t>
    </dgm:pt>
    <dgm:pt modelId="{7038CD24-463B-4CA0-A97E-88BADBAFE66F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Complementary Procurement Functions (2TW)</a:t>
          </a:r>
          <a:endParaRPr lang="en-US" dirty="0">
            <a:highlight>
              <a:srgbClr val="FF0000"/>
            </a:highlight>
          </a:endParaRPr>
        </a:p>
      </dgm:t>
    </dgm:pt>
    <dgm:pt modelId="{1277E4D5-FAD3-4405-AA16-BE59F84A90B8}" type="parTrans" cxnId="{117F1C01-D6DC-458F-881C-1C04148F31B5}">
      <dgm:prSet/>
      <dgm:spPr/>
      <dgm:t>
        <a:bodyPr/>
        <a:lstStyle/>
        <a:p>
          <a:endParaRPr lang="en-US"/>
        </a:p>
      </dgm:t>
    </dgm:pt>
    <dgm:pt modelId="{AA003305-9F71-4887-9AEE-3DAE8AD86D6D}" type="sibTrans" cxnId="{117F1C01-D6DC-458F-881C-1C04148F31B5}">
      <dgm:prSet/>
      <dgm:spPr/>
      <dgm:t>
        <a:bodyPr/>
        <a:lstStyle/>
        <a:p>
          <a:endParaRPr lang="en-US"/>
        </a:p>
      </dgm:t>
    </dgm:pt>
    <dgm:pt modelId="{F21191B9-7057-4EFE-8F54-25AE072F4476}">
      <dgm:prSet/>
      <dgm:spPr/>
      <dgm:t>
        <a:bodyPr/>
        <a:lstStyle/>
        <a:p>
          <a:r>
            <a:rPr lang="en-GB"/>
            <a:t>Direct Procurement with Inbound Delivery (2TX)</a:t>
          </a:r>
          <a:endParaRPr lang="en-US"/>
        </a:p>
      </dgm:t>
    </dgm:pt>
    <dgm:pt modelId="{A0AF41A6-8AF4-422F-833F-B4289FE19746}" type="parTrans" cxnId="{54D25AD1-91DA-4CB0-932D-70ED8964D522}">
      <dgm:prSet/>
      <dgm:spPr/>
      <dgm:t>
        <a:bodyPr/>
        <a:lstStyle/>
        <a:p>
          <a:endParaRPr lang="en-US"/>
        </a:p>
      </dgm:t>
    </dgm:pt>
    <dgm:pt modelId="{E5745FEF-C5B2-4333-899D-BDCDE3FE3E00}" type="sibTrans" cxnId="{54D25AD1-91DA-4CB0-932D-70ED8964D522}">
      <dgm:prSet/>
      <dgm:spPr/>
      <dgm:t>
        <a:bodyPr/>
        <a:lstStyle/>
        <a:p>
          <a:endParaRPr lang="en-US"/>
        </a:p>
      </dgm:t>
    </dgm:pt>
    <dgm:pt modelId="{BCF892B8-EE5B-46B6-9A10-2708BA171114}">
      <dgm:prSet/>
      <dgm:spPr/>
      <dgm:t>
        <a:bodyPr/>
        <a:lstStyle/>
        <a:p>
          <a:r>
            <a:rPr lang="en-GB"/>
            <a:t>Automated Invoice Settlement (2LH)</a:t>
          </a:r>
          <a:endParaRPr lang="en-US"/>
        </a:p>
      </dgm:t>
    </dgm:pt>
    <dgm:pt modelId="{F9829C27-37D0-4173-B0F3-92FC416737DF}" type="parTrans" cxnId="{3400190D-FC02-4C09-BAC6-45C940FC4BC5}">
      <dgm:prSet/>
      <dgm:spPr/>
      <dgm:t>
        <a:bodyPr/>
        <a:lstStyle/>
        <a:p>
          <a:endParaRPr lang="en-US"/>
        </a:p>
      </dgm:t>
    </dgm:pt>
    <dgm:pt modelId="{2B7F3326-082B-4978-A704-C7E4B273595F}" type="sibTrans" cxnId="{3400190D-FC02-4C09-BAC6-45C940FC4BC5}">
      <dgm:prSet/>
      <dgm:spPr/>
      <dgm:t>
        <a:bodyPr/>
        <a:lstStyle/>
        <a:p>
          <a:endParaRPr lang="en-US"/>
        </a:p>
      </dgm:t>
    </dgm:pt>
    <dgm:pt modelId="{2895523B-433C-43FC-B9FD-A8690B2AF7DF}" type="pres">
      <dgm:prSet presAssocID="{F979333B-8738-41B9-886E-DD23514E7C1F}" presName="root" presStyleCnt="0">
        <dgm:presLayoutVars>
          <dgm:dir/>
          <dgm:resizeHandles val="exact"/>
        </dgm:presLayoutVars>
      </dgm:prSet>
      <dgm:spPr/>
    </dgm:pt>
    <dgm:pt modelId="{94AF785F-7D82-4E50-8BCC-85930FF7D3B2}" type="pres">
      <dgm:prSet presAssocID="{F979333B-8738-41B9-886E-DD23514E7C1F}" presName="container" presStyleCnt="0">
        <dgm:presLayoutVars>
          <dgm:dir/>
          <dgm:resizeHandles val="exact"/>
        </dgm:presLayoutVars>
      </dgm:prSet>
      <dgm:spPr/>
    </dgm:pt>
    <dgm:pt modelId="{05135D94-A25F-4B6A-81AE-A567DD95ECDB}" type="pres">
      <dgm:prSet presAssocID="{270C3D53-6093-4565-84D2-EEE056B27809}" presName="compNode" presStyleCnt="0"/>
      <dgm:spPr/>
    </dgm:pt>
    <dgm:pt modelId="{07E2352E-EEB8-49EA-B306-5E4F35060AAB}" type="pres">
      <dgm:prSet presAssocID="{270C3D53-6093-4565-84D2-EEE056B27809}" presName="iconBgRect" presStyleLbl="bgShp" presStyleIdx="0" presStyleCnt="4"/>
      <dgm:spPr/>
    </dgm:pt>
    <dgm:pt modelId="{145EC424-96B6-42AC-A3A1-EB89B89C520E}" type="pres">
      <dgm:prSet presAssocID="{270C3D53-6093-4565-84D2-EEE056B2780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ADB18575-DE25-402A-A21F-6EED91971EC7}" type="pres">
      <dgm:prSet presAssocID="{270C3D53-6093-4565-84D2-EEE056B27809}" presName="spaceRect" presStyleCnt="0"/>
      <dgm:spPr/>
    </dgm:pt>
    <dgm:pt modelId="{852EDAEA-15CF-4F5F-B38C-F117C0A3F4E1}" type="pres">
      <dgm:prSet presAssocID="{270C3D53-6093-4565-84D2-EEE056B27809}" presName="textRect" presStyleLbl="revTx" presStyleIdx="0" presStyleCnt="4">
        <dgm:presLayoutVars>
          <dgm:chMax val="1"/>
          <dgm:chPref val="1"/>
        </dgm:presLayoutVars>
      </dgm:prSet>
      <dgm:spPr/>
    </dgm:pt>
    <dgm:pt modelId="{4277B8E7-D6B0-4E2D-8E7C-0498068C2AF6}" type="pres">
      <dgm:prSet presAssocID="{B2228F30-CAA0-4DE3-8ACA-D0A84BD4B0AD}" presName="sibTrans" presStyleLbl="sibTrans2D1" presStyleIdx="0" presStyleCnt="0"/>
      <dgm:spPr/>
    </dgm:pt>
    <dgm:pt modelId="{ED0D58DC-5DBF-42DF-B5C0-E8F86DC89488}" type="pres">
      <dgm:prSet presAssocID="{7038CD24-463B-4CA0-A97E-88BADBAFE66F}" presName="compNode" presStyleCnt="0"/>
      <dgm:spPr/>
    </dgm:pt>
    <dgm:pt modelId="{59B20EA6-EB2F-4AAC-9FC2-219783D9C7D7}" type="pres">
      <dgm:prSet presAssocID="{7038CD24-463B-4CA0-A97E-88BADBAFE66F}" presName="iconBgRect" presStyleLbl="bgShp" presStyleIdx="1" presStyleCnt="4"/>
      <dgm:spPr/>
    </dgm:pt>
    <dgm:pt modelId="{D352AC89-E1E8-4FD7-9A16-682ACDAE4ECE}" type="pres">
      <dgm:prSet presAssocID="{7038CD24-463B-4CA0-A97E-88BADBAFE66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entoBox"/>
        </a:ext>
      </dgm:extLst>
    </dgm:pt>
    <dgm:pt modelId="{647B3825-FB2E-4271-8A00-79E61FFF5A25}" type="pres">
      <dgm:prSet presAssocID="{7038CD24-463B-4CA0-A97E-88BADBAFE66F}" presName="spaceRect" presStyleCnt="0"/>
      <dgm:spPr/>
    </dgm:pt>
    <dgm:pt modelId="{0BBA431C-AD7E-4780-A8D7-3C5462664602}" type="pres">
      <dgm:prSet presAssocID="{7038CD24-463B-4CA0-A97E-88BADBAFE66F}" presName="textRect" presStyleLbl="revTx" presStyleIdx="1" presStyleCnt="4">
        <dgm:presLayoutVars>
          <dgm:chMax val="1"/>
          <dgm:chPref val="1"/>
        </dgm:presLayoutVars>
      </dgm:prSet>
      <dgm:spPr/>
    </dgm:pt>
    <dgm:pt modelId="{FC722ABC-801D-48D1-98A1-0EF50FFB728C}" type="pres">
      <dgm:prSet presAssocID="{AA003305-9F71-4887-9AEE-3DAE8AD86D6D}" presName="sibTrans" presStyleLbl="sibTrans2D1" presStyleIdx="0" presStyleCnt="0"/>
      <dgm:spPr/>
    </dgm:pt>
    <dgm:pt modelId="{BAA94C6B-C10F-4530-8E6A-956AB5343A38}" type="pres">
      <dgm:prSet presAssocID="{F21191B9-7057-4EFE-8F54-25AE072F4476}" presName="compNode" presStyleCnt="0"/>
      <dgm:spPr/>
    </dgm:pt>
    <dgm:pt modelId="{5861189C-9B54-4390-99DB-911A7E8FDDB6}" type="pres">
      <dgm:prSet presAssocID="{F21191B9-7057-4EFE-8F54-25AE072F4476}" presName="iconBgRect" presStyleLbl="bgShp" presStyleIdx="2" presStyleCnt="4"/>
      <dgm:spPr/>
    </dgm:pt>
    <dgm:pt modelId="{167367E0-0DAD-478D-B3F2-9D0783DA39B0}" type="pres">
      <dgm:prSet presAssocID="{F21191B9-7057-4EFE-8F54-25AE072F447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uck"/>
        </a:ext>
      </dgm:extLst>
    </dgm:pt>
    <dgm:pt modelId="{C0AA4184-A3DD-49D3-AE66-E39618516106}" type="pres">
      <dgm:prSet presAssocID="{F21191B9-7057-4EFE-8F54-25AE072F4476}" presName="spaceRect" presStyleCnt="0"/>
      <dgm:spPr/>
    </dgm:pt>
    <dgm:pt modelId="{6EC60E8C-7545-4C7B-8449-D00DA08DD0E5}" type="pres">
      <dgm:prSet presAssocID="{F21191B9-7057-4EFE-8F54-25AE072F4476}" presName="textRect" presStyleLbl="revTx" presStyleIdx="2" presStyleCnt="4">
        <dgm:presLayoutVars>
          <dgm:chMax val="1"/>
          <dgm:chPref val="1"/>
        </dgm:presLayoutVars>
      </dgm:prSet>
      <dgm:spPr/>
    </dgm:pt>
    <dgm:pt modelId="{7A31AD0A-C4B0-48CC-9468-C2CA0B29EC27}" type="pres">
      <dgm:prSet presAssocID="{E5745FEF-C5B2-4333-899D-BDCDE3FE3E00}" presName="sibTrans" presStyleLbl="sibTrans2D1" presStyleIdx="0" presStyleCnt="0"/>
      <dgm:spPr/>
    </dgm:pt>
    <dgm:pt modelId="{817B9E52-CE57-40E4-AA76-D2767D18F261}" type="pres">
      <dgm:prSet presAssocID="{BCF892B8-EE5B-46B6-9A10-2708BA171114}" presName="compNode" presStyleCnt="0"/>
      <dgm:spPr/>
    </dgm:pt>
    <dgm:pt modelId="{CD799EEF-6D58-410A-842A-DA6E223C35D5}" type="pres">
      <dgm:prSet presAssocID="{BCF892B8-EE5B-46B6-9A10-2708BA171114}" presName="iconBgRect" presStyleLbl="bgShp" presStyleIdx="3" presStyleCnt="4"/>
      <dgm:spPr/>
    </dgm:pt>
    <dgm:pt modelId="{C91ADCF7-1645-4CD5-BAF3-9DC0855BDE42}" type="pres">
      <dgm:prSet presAssocID="{BCF892B8-EE5B-46B6-9A10-2708BA17111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466513E6-FB66-4361-B2FA-E8AB5090792D}" type="pres">
      <dgm:prSet presAssocID="{BCF892B8-EE5B-46B6-9A10-2708BA171114}" presName="spaceRect" presStyleCnt="0"/>
      <dgm:spPr/>
    </dgm:pt>
    <dgm:pt modelId="{75DC548F-9C75-443D-B5BA-FAA6CDE7047E}" type="pres">
      <dgm:prSet presAssocID="{BCF892B8-EE5B-46B6-9A10-2708BA171114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17F1C01-D6DC-458F-881C-1C04148F31B5}" srcId="{F979333B-8738-41B9-886E-DD23514E7C1F}" destId="{7038CD24-463B-4CA0-A97E-88BADBAFE66F}" srcOrd="1" destOrd="0" parTransId="{1277E4D5-FAD3-4405-AA16-BE59F84A90B8}" sibTransId="{AA003305-9F71-4887-9AEE-3DAE8AD86D6D}"/>
    <dgm:cxn modelId="{3400190D-FC02-4C09-BAC6-45C940FC4BC5}" srcId="{F979333B-8738-41B9-886E-DD23514E7C1F}" destId="{BCF892B8-EE5B-46B6-9A10-2708BA171114}" srcOrd="3" destOrd="0" parTransId="{F9829C27-37D0-4173-B0F3-92FC416737DF}" sibTransId="{2B7F3326-082B-4978-A704-C7E4B273595F}"/>
    <dgm:cxn modelId="{2049DE39-7230-470C-932C-156671A7F925}" type="presOf" srcId="{E5745FEF-C5B2-4333-899D-BDCDE3FE3E00}" destId="{7A31AD0A-C4B0-48CC-9468-C2CA0B29EC27}" srcOrd="0" destOrd="0" presId="urn:microsoft.com/office/officeart/2018/2/layout/IconCircleList"/>
    <dgm:cxn modelId="{F0F8154C-7DA0-4330-A84D-2549B847598A}" type="presOf" srcId="{F979333B-8738-41B9-886E-DD23514E7C1F}" destId="{2895523B-433C-43FC-B9FD-A8690B2AF7DF}" srcOrd="0" destOrd="0" presId="urn:microsoft.com/office/officeart/2018/2/layout/IconCircleList"/>
    <dgm:cxn modelId="{F9E22C77-5373-4CEB-85A7-907C36675E11}" type="presOf" srcId="{B2228F30-CAA0-4DE3-8ACA-D0A84BD4B0AD}" destId="{4277B8E7-D6B0-4E2D-8E7C-0498068C2AF6}" srcOrd="0" destOrd="0" presId="urn:microsoft.com/office/officeart/2018/2/layout/IconCircleList"/>
    <dgm:cxn modelId="{793663B7-64F3-45A1-A569-FD35B855B881}" type="presOf" srcId="{AA003305-9F71-4887-9AEE-3DAE8AD86D6D}" destId="{FC722ABC-801D-48D1-98A1-0EF50FFB728C}" srcOrd="0" destOrd="0" presId="urn:microsoft.com/office/officeart/2018/2/layout/IconCircleList"/>
    <dgm:cxn modelId="{F3FF69B8-CE3B-4855-88F7-6613414B1DD8}" srcId="{F979333B-8738-41B9-886E-DD23514E7C1F}" destId="{270C3D53-6093-4565-84D2-EEE056B27809}" srcOrd="0" destOrd="0" parTransId="{5A397FF8-7059-41FC-AFFD-04E851238BB7}" sibTransId="{B2228F30-CAA0-4DE3-8ACA-D0A84BD4B0AD}"/>
    <dgm:cxn modelId="{DBFB4DC7-05D4-4B78-B9C0-31F3C7DB3F82}" type="presOf" srcId="{BCF892B8-EE5B-46B6-9A10-2708BA171114}" destId="{75DC548F-9C75-443D-B5BA-FAA6CDE7047E}" srcOrd="0" destOrd="0" presId="urn:microsoft.com/office/officeart/2018/2/layout/IconCircleList"/>
    <dgm:cxn modelId="{925DC8D0-0849-4661-B370-CEAAEF7C2208}" type="presOf" srcId="{F21191B9-7057-4EFE-8F54-25AE072F4476}" destId="{6EC60E8C-7545-4C7B-8449-D00DA08DD0E5}" srcOrd="0" destOrd="0" presId="urn:microsoft.com/office/officeart/2018/2/layout/IconCircleList"/>
    <dgm:cxn modelId="{54D25AD1-91DA-4CB0-932D-70ED8964D522}" srcId="{F979333B-8738-41B9-886E-DD23514E7C1F}" destId="{F21191B9-7057-4EFE-8F54-25AE072F4476}" srcOrd="2" destOrd="0" parTransId="{A0AF41A6-8AF4-422F-833F-B4289FE19746}" sibTransId="{E5745FEF-C5B2-4333-899D-BDCDE3FE3E00}"/>
    <dgm:cxn modelId="{430C25F2-001A-40B4-B2AB-00EA247DAD1A}" type="presOf" srcId="{7038CD24-463B-4CA0-A97E-88BADBAFE66F}" destId="{0BBA431C-AD7E-4780-A8D7-3C5462664602}" srcOrd="0" destOrd="0" presId="urn:microsoft.com/office/officeart/2018/2/layout/IconCircleList"/>
    <dgm:cxn modelId="{1912B7F8-DE84-4AC9-945E-783579389D12}" type="presOf" srcId="{270C3D53-6093-4565-84D2-EEE056B27809}" destId="{852EDAEA-15CF-4F5F-B38C-F117C0A3F4E1}" srcOrd="0" destOrd="0" presId="urn:microsoft.com/office/officeart/2018/2/layout/IconCircleList"/>
    <dgm:cxn modelId="{F2C1468B-286A-4F3E-867B-2D1488AF6E33}" type="presParOf" srcId="{2895523B-433C-43FC-B9FD-A8690B2AF7DF}" destId="{94AF785F-7D82-4E50-8BCC-85930FF7D3B2}" srcOrd="0" destOrd="0" presId="urn:microsoft.com/office/officeart/2018/2/layout/IconCircleList"/>
    <dgm:cxn modelId="{03614D30-EE79-4DF1-BD97-38F53205E72C}" type="presParOf" srcId="{94AF785F-7D82-4E50-8BCC-85930FF7D3B2}" destId="{05135D94-A25F-4B6A-81AE-A567DD95ECDB}" srcOrd="0" destOrd="0" presId="urn:microsoft.com/office/officeart/2018/2/layout/IconCircleList"/>
    <dgm:cxn modelId="{E2BA0179-820F-47C2-AC3B-EB1E51EA750A}" type="presParOf" srcId="{05135D94-A25F-4B6A-81AE-A567DD95ECDB}" destId="{07E2352E-EEB8-49EA-B306-5E4F35060AAB}" srcOrd="0" destOrd="0" presId="urn:microsoft.com/office/officeart/2018/2/layout/IconCircleList"/>
    <dgm:cxn modelId="{1BFAA38B-6144-496C-A01E-F316A221E78D}" type="presParOf" srcId="{05135D94-A25F-4B6A-81AE-A567DD95ECDB}" destId="{145EC424-96B6-42AC-A3A1-EB89B89C520E}" srcOrd="1" destOrd="0" presId="urn:microsoft.com/office/officeart/2018/2/layout/IconCircleList"/>
    <dgm:cxn modelId="{37156249-708E-4C22-AA61-98EA1E2CDD52}" type="presParOf" srcId="{05135D94-A25F-4B6A-81AE-A567DD95ECDB}" destId="{ADB18575-DE25-402A-A21F-6EED91971EC7}" srcOrd="2" destOrd="0" presId="urn:microsoft.com/office/officeart/2018/2/layout/IconCircleList"/>
    <dgm:cxn modelId="{09DD3766-6335-4AD5-9E41-6B225FF746BC}" type="presParOf" srcId="{05135D94-A25F-4B6A-81AE-A567DD95ECDB}" destId="{852EDAEA-15CF-4F5F-B38C-F117C0A3F4E1}" srcOrd="3" destOrd="0" presId="urn:microsoft.com/office/officeart/2018/2/layout/IconCircleList"/>
    <dgm:cxn modelId="{C14C53E7-3A94-449E-958E-C8F026C0E75B}" type="presParOf" srcId="{94AF785F-7D82-4E50-8BCC-85930FF7D3B2}" destId="{4277B8E7-D6B0-4E2D-8E7C-0498068C2AF6}" srcOrd="1" destOrd="0" presId="urn:microsoft.com/office/officeart/2018/2/layout/IconCircleList"/>
    <dgm:cxn modelId="{1C61D24C-DCB3-43A9-8719-AFA22047BA4C}" type="presParOf" srcId="{94AF785F-7D82-4E50-8BCC-85930FF7D3B2}" destId="{ED0D58DC-5DBF-42DF-B5C0-E8F86DC89488}" srcOrd="2" destOrd="0" presId="urn:microsoft.com/office/officeart/2018/2/layout/IconCircleList"/>
    <dgm:cxn modelId="{C6CE63E2-A298-4D3A-93CB-45B0FD38F442}" type="presParOf" srcId="{ED0D58DC-5DBF-42DF-B5C0-E8F86DC89488}" destId="{59B20EA6-EB2F-4AAC-9FC2-219783D9C7D7}" srcOrd="0" destOrd="0" presId="urn:microsoft.com/office/officeart/2018/2/layout/IconCircleList"/>
    <dgm:cxn modelId="{EB4DB060-3F18-4266-83B3-46CC8580491C}" type="presParOf" srcId="{ED0D58DC-5DBF-42DF-B5C0-E8F86DC89488}" destId="{D352AC89-E1E8-4FD7-9A16-682ACDAE4ECE}" srcOrd="1" destOrd="0" presId="urn:microsoft.com/office/officeart/2018/2/layout/IconCircleList"/>
    <dgm:cxn modelId="{5E5EEEF2-D4E0-4E5C-A426-02C454DA38F2}" type="presParOf" srcId="{ED0D58DC-5DBF-42DF-B5C0-E8F86DC89488}" destId="{647B3825-FB2E-4271-8A00-79E61FFF5A25}" srcOrd="2" destOrd="0" presId="urn:microsoft.com/office/officeart/2018/2/layout/IconCircleList"/>
    <dgm:cxn modelId="{2B7A0BB8-2B64-4CFE-942E-22DD3597C9EF}" type="presParOf" srcId="{ED0D58DC-5DBF-42DF-B5C0-E8F86DC89488}" destId="{0BBA431C-AD7E-4780-A8D7-3C5462664602}" srcOrd="3" destOrd="0" presId="urn:microsoft.com/office/officeart/2018/2/layout/IconCircleList"/>
    <dgm:cxn modelId="{9E069F21-9172-4CF2-81D6-98630DF5EE9F}" type="presParOf" srcId="{94AF785F-7D82-4E50-8BCC-85930FF7D3B2}" destId="{FC722ABC-801D-48D1-98A1-0EF50FFB728C}" srcOrd="3" destOrd="0" presId="urn:microsoft.com/office/officeart/2018/2/layout/IconCircleList"/>
    <dgm:cxn modelId="{3C2A142C-C862-438C-AC94-B155B4AD2076}" type="presParOf" srcId="{94AF785F-7D82-4E50-8BCC-85930FF7D3B2}" destId="{BAA94C6B-C10F-4530-8E6A-956AB5343A38}" srcOrd="4" destOrd="0" presId="urn:microsoft.com/office/officeart/2018/2/layout/IconCircleList"/>
    <dgm:cxn modelId="{4B347B2A-3A52-4EC5-AF50-12047BF34AE4}" type="presParOf" srcId="{BAA94C6B-C10F-4530-8E6A-956AB5343A38}" destId="{5861189C-9B54-4390-99DB-911A7E8FDDB6}" srcOrd="0" destOrd="0" presId="urn:microsoft.com/office/officeart/2018/2/layout/IconCircleList"/>
    <dgm:cxn modelId="{B69CC801-DE76-464C-8520-48C674322B72}" type="presParOf" srcId="{BAA94C6B-C10F-4530-8E6A-956AB5343A38}" destId="{167367E0-0DAD-478D-B3F2-9D0783DA39B0}" srcOrd="1" destOrd="0" presId="urn:microsoft.com/office/officeart/2018/2/layout/IconCircleList"/>
    <dgm:cxn modelId="{480C250E-B4DA-4829-ADDA-D3BB02268C9E}" type="presParOf" srcId="{BAA94C6B-C10F-4530-8E6A-956AB5343A38}" destId="{C0AA4184-A3DD-49D3-AE66-E39618516106}" srcOrd="2" destOrd="0" presId="urn:microsoft.com/office/officeart/2018/2/layout/IconCircleList"/>
    <dgm:cxn modelId="{7D9B65F4-98B0-4E61-93A4-1BA62956B901}" type="presParOf" srcId="{BAA94C6B-C10F-4530-8E6A-956AB5343A38}" destId="{6EC60E8C-7545-4C7B-8449-D00DA08DD0E5}" srcOrd="3" destOrd="0" presId="urn:microsoft.com/office/officeart/2018/2/layout/IconCircleList"/>
    <dgm:cxn modelId="{777F2C6A-FF08-4A46-8285-AE0D7C5DD847}" type="presParOf" srcId="{94AF785F-7D82-4E50-8BCC-85930FF7D3B2}" destId="{7A31AD0A-C4B0-48CC-9468-C2CA0B29EC27}" srcOrd="5" destOrd="0" presId="urn:microsoft.com/office/officeart/2018/2/layout/IconCircleList"/>
    <dgm:cxn modelId="{DEA0987E-F1E8-4776-A396-32B5CC186B07}" type="presParOf" srcId="{94AF785F-7D82-4E50-8BCC-85930FF7D3B2}" destId="{817B9E52-CE57-40E4-AA76-D2767D18F261}" srcOrd="6" destOrd="0" presId="urn:microsoft.com/office/officeart/2018/2/layout/IconCircleList"/>
    <dgm:cxn modelId="{AA4D6289-82CC-44C1-8E16-69243222A7D0}" type="presParOf" srcId="{817B9E52-CE57-40E4-AA76-D2767D18F261}" destId="{CD799EEF-6D58-410A-842A-DA6E223C35D5}" srcOrd="0" destOrd="0" presId="urn:microsoft.com/office/officeart/2018/2/layout/IconCircleList"/>
    <dgm:cxn modelId="{DCEF618D-F0CE-4BCD-8653-F53DFF9B127B}" type="presParOf" srcId="{817B9E52-CE57-40E4-AA76-D2767D18F261}" destId="{C91ADCF7-1645-4CD5-BAF3-9DC0855BDE42}" srcOrd="1" destOrd="0" presId="urn:microsoft.com/office/officeart/2018/2/layout/IconCircleList"/>
    <dgm:cxn modelId="{1AFD31DB-8FEB-4FB1-96E3-C50E79A7F64D}" type="presParOf" srcId="{817B9E52-CE57-40E4-AA76-D2767D18F261}" destId="{466513E6-FB66-4361-B2FA-E8AB5090792D}" srcOrd="2" destOrd="0" presId="urn:microsoft.com/office/officeart/2018/2/layout/IconCircleList"/>
    <dgm:cxn modelId="{4A1E3686-9563-4447-8316-454F026F135E}" type="presParOf" srcId="{817B9E52-CE57-40E4-AA76-D2767D18F261}" destId="{75DC548F-9C75-443D-B5BA-FAA6CDE7047E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1536BE9-B351-4A38-B781-888F7C5BD63A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25CA008-5CD4-4ADA-9979-E2D0311191E0}">
      <dgm:prSet/>
      <dgm:spPr/>
      <dgm:t>
        <a:bodyPr/>
        <a:lstStyle/>
        <a:p>
          <a:pPr>
            <a:defRPr cap="all"/>
          </a:pPr>
          <a:r>
            <a:rPr lang="en-GB"/>
            <a:t>Data Migration to SAP S/4HANA from File (BH5)</a:t>
          </a:r>
          <a:endParaRPr lang="en-US"/>
        </a:p>
      </dgm:t>
    </dgm:pt>
    <dgm:pt modelId="{2CBDDD62-D6D1-4128-A9F9-943B53CA4A15}" type="parTrans" cxnId="{9AFB75A3-F406-40D4-8B68-1447609E40A3}">
      <dgm:prSet/>
      <dgm:spPr/>
      <dgm:t>
        <a:bodyPr/>
        <a:lstStyle/>
        <a:p>
          <a:endParaRPr lang="en-US"/>
        </a:p>
      </dgm:t>
    </dgm:pt>
    <dgm:pt modelId="{E1E28307-3E0D-4973-BD40-C7E61A2E3856}" type="sibTrans" cxnId="{9AFB75A3-F406-40D4-8B68-1447609E40A3}">
      <dgm:prSet/>
      <dgm:spPr/>
      <dgm:t>
        <a:bodyPr/>
        <a:lstStyle/>
        <a:p>
          <a:endParaRPr lang="en-US"/>
        </a:p>
      </dgm:t>
    </dgm:pt>
    <dgm:pt modelId="{054B74DB-F219-419B-93FD-CC44F7E1CA3F}">
      <dgm:prSet/>
      <dgm:spPr/>
      <dgm:t>
        <a:bodyPr/>
        <a:lstStyle/>
        <a:p>
          <a:pPr>
            <a:defRPr cap="all"/>
          </a:pPr>
          <a:r>
            <a:rPr lang="en-GB"/>
            <a:t>Data Protection and Privacy (1J7)</a:t>
          </a:r>
          <a:endParaRPr lang="en-US"/>
        </a:p>
      </dgm:t>
    </dgm:pt>
    <dgm:pt modelId="{568FC455-40E8-4E9B-9A1A-555BB71ACF7D}" type="parTrans" cxnId="{199AE68E-6AA5-4080-B14F-958DA2608041}">
      <dgm:prSet/>
      <dgm:spPr/>
      <dgm:t>
        <a:bodyPr/>
        <a:lstStyle/>
        <a:p>
          <a:endParaRPr lang="en-US"/>
        </a:p>
      </dgm:t>
    </dgm:pt>
    <dgm:pt modelId="{6E990684-9ABD-4238-9D96-04F15B52B1E3}" type="sibTrans" cxnId="{199AE68E-6AA5-4080-B14F-958DA2608041}">
      <dgm:prSet/>
      <dgm:spPr/>
      <dgm:t>
        <a:bodyPr/>
        <a:lstStyle/>
        <a:p>
          <a:endParaRPr lang="en-US"/>
        </a:p>
      </dgm:t>
    </dgm:pt>
    <dgm:pt modelId="{7126C25B-C411-4640-807B-A043237AEF96}">
      <dgm:prSet/>
      <dgm:spPr/>
      <dgm:t>
        <a:bodyPr/>
        <a:lstStyle/>
        <a:p>
          <a:pPr>
            <a:defRPr cap="all"/>
          </a:pPr>
          <a:r>
            <a:rPr lang="en-GB"/>
            <a:t>Data Aging (1K8)</a:t>
          </a:r>
          <a:endParaRPr lang="en-US"/>
        </a:p>
      </dgm:t>
    </dgm:pt>
    <dgm:pt modelId="{853E3A72-CCAB-4A7B-82FA-AB849137D99A}" type="parTrans" cxnId="{7177381C-4E6D-49D8-B0A9-86FF58EFCDFD}">
      <dgm:prSet/>
      <dgm:spPr/>
      <dgm:t>
        <a:bodyPr/>
        <a:lstStyle/>
        <a:p>
          <a:endParaRPr lang="en-US"/>
        </a:p>
      </dgm:t>
    </dgm:pt>
    <dgm:pt modelId="{51C4E12F-1DAA-484E-A33D-AA7C0D585A5B}" type="sibTrans" cxnId="{7177381C-4E6D-49D8-B0A9-86FF58EFCDFD}">
      <dgm:prSet/>
      <dgm:spPr/>
      <dgm:t>
        <a:bodyPr/>
        <a:lstStyle/>
        <a:p>
          <a:endParaRPr lang="en-US"/>
        </a:p>
      </dgm:t>
    </dgm:pt>
    <dgm:pt modelId="{59E15A71-4EB4-4792-84BD-B5F2EEA3D53A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Information Lifecycle Management (1KA)</a:t>
          </a:r>
          <a:endParaRPr lang="en-US" dirty="0">
            <a:highlight>
              <a:srgbClr val="FF0000"/>
            </a:highlight>
          </a:endParaRPr>
        </a:p>
      </dgm:t>
    </dgm:pt>
    <dgm:pt modelId="{AB2BD1F2-A839-4146-9C6F-BA114E0BCDF0}" type="parTrans" cxnId="{4B3778C1-CA98-47E4-A0E9-3756A7065A32}">
      <dgm:prSet/>
      <dgm:spPr/>
      <dgm:t>
        <a:bodyPr/>
        <a:lstStyle/>
        <a:p>
          <a:endParaRPr lang="en-US"/>
        </a:p>
      </dgm:t>
    </dgm:pt>
    <dgm:pt modelId="{567048B1-B114-49F1-B0BD-4796DD6E4290}" type="sibTrans" cxnId="{4B3778C1-CA98-47E4-A0E9-3756A7065A32}">
      <dgm:prSet/>
      <dgm:spPr/>
      <dgm:t>
        <a:bodyPr/>
        <a:lstStyle/>
        <a:p>
          <a:endParaRPr lang="en-US"/>
        </a:p>
      </dgm:t>
    </dgm:pt>
    <dgm:pt modelId="{5B6B1D9E-7E9C-4700-BEBB-6CEEA2FAF9DF}" type="pres">
      <dgm:prSet presAssocID="{F1536BE9-B351-4A38-B781-888F7C5BD63A}" presName="root" presStyleCnt="0">
        <dgm:presLayoutVars>
          <dgm:dir/>
          <dgm:resizeHandles val="exact"/>
        </dgm:presLayoutVars>
      </dgm:prSet>
      <dgm:spPr/>
    </dgm:pt>
    <dgm:pt modelId="{D41DD439-D52E-4F56-A5B6-D15CFB508548}" type="pres">
      <dgm:prSet presAssocID="{425CA008-5CD4-4ADA-9979-E2D0311191E0}" presName="compNode" presStyleCnt="0"/>
      <dgm:spPr/>
    </dgm:pt>
    <dgm:pt modelId="{90A7940E-F649-40DF-93F1-30F58816548A}" type="pres">
      <dgm:prSet presAssocID="{425CA008-5CD4-4ADA-9979-E2D0311191E0}" presName="iconBgRect" presStyleLbl="bgShp" presStyleIdx="0" presStyleCnt="4"/>
      <dgm:spPr/>
    </dgm:pt>
    <dgm:pt modelId="{960FD3C4-04A9-4C2E-89BE-714045CB38F3}" type="pres">
      <dgm:prSet presAssocID="{425CA008-5CD4-4ADA-9979-E2D0311191E0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B3CDAA23-DF3E-4E73-A300-E630204FF936}" type="pres">
      <dgm:prSet presAssocID="{425CA008-5CD4-4ADA-9979-E2D0311191E0}" presName="spaceRect" presStyleCnt="0"/>
      <dgm:spPr/>
    </dgm:pt>
    <dgm:pt modelId="{D06C568A-3BA8-4939-AF86-BA4DD97B73B6}" type="pres">
      <dgm:prSet presAssocID="{425CA008-5CD4-4ADA-9979-E2D0311191E0}" presName="textRect" presStyleLbl="revTx" presStyleIdx="0" presStyleCnt="4">
        <dgm:presLayoutVars>
          <dgm:chMax val="1"/>
          <dgm:chPref val="1"/>
        </dgm:presLayoutVars>
      </dgm:prSet>
      <dgm:spPr/>
    </dgm:pt>
    <dgm:pt modelId="{0682C0D7-D58F-4A29-95BB-C3C518A7DF70}" type="pres">
      <dgm:prSet presAssocID="{E1E28307-3E0D-4973-BD40-C7E61A2E3856}" presName="sibTrans" presStyleCnt="0"/>
      <dgm:spPr/>
    </dgm:pt>
    <dgm:pt modelId="{06406049-704D-4F9A-890F-0D16B9A7B9CE}" type="pres">
      <dgm:prSet presAssocID="{054B74DB-F219-419B-93FD-CC44F7E1CA3F}" presName="compNode" presStyleCnt="0"/>
      <dgm:spPr/>
    </dgm:pt>
    <dgm:pt modelId="{10D7A02E-02CA-4B18-BE1A-E23E8AAC6282}" type="pres">
      <dgm:prSet presAssocID="{054B74DB-F219-419B-93FD-CC44F7E1CA3F}" presName="iconBgRect" presStyleLbl="bgShp" presStyleIdx="1" presStyleCnt="4"/>
      <dgm:spPr/>
    </dgm:pt>
    <dgm:pt modelId="{D8577F9B-90D9-4558-AFE1-41AC06B30033}" type="pres">
      <dgm:prSet presAssocID="{054B74DB-F219-419B-93FD-CC44F7E1CA3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7E49F13A-9E08-4973-B69C-96BF9D89C4E8}" type="pres">
      <dgm:prSet presAssocID="{054B74DB-F219-419B-93FD-CC44F7E1CA3F}" presName="spaceRect" presStyleCnt="0"/>
      <dgm:spPr/>
    </dgm:pt>
    <dgm:pt modelId="{4EACB59B-E6CD-4CB3-8E74-58A7472A2AE6}" type="pres">
      <dgm:prSet presAssocID="{054B74DB-F219-419B-93FD-CC44F7E1CA3F}" presName="textRect" presStyleLbl="revTx" presStyleIdx="1" presStyleCnt="4">
        <dgm:presLayoutVars>
          <dgm:chMax val="1"/>
          <dgm:chPref val="1"/>
        </dgm:presLayoutVars>
      </dgm:prSet>
      <dgm:spPr/>
    </dgm:pt>
    <dgm:pt modelId="{CF2C7B23-5AFF-4EE3-A62B-AE2E1C522273}" type="pres">
      <dgm:prSet presAssocID="{6E990684-9ABD-4238-9D96-04F15B52B1E3}" presName="sibTrans" presStyleCnt="0"/>
      <dgm:spPr/>
    </dgm:pt>
    <dgm:pt modelId="{D67BBC4F-2174-40EB-A475-150A80E37E50}" type="pres">
      <dgm:prSet presAssocID="{7126C25B-C411-4640-807B-A043237AEF96}" presName="compNode" presStyleCnt="0"/>
      <dgm:spPr/>
    </dgm:pt>
    <dgm:pt modelId="{370B4DF5-FD34-4F1A-818C-8B18A8F87463}" type="pres">
      <dgm:prSet presAssocID="{7126C25B-C411-4640-807B-A043237AEF96}" presName="iconBgRect" presStyleLbl="bgShp" presStyleIdx="2" presStyleCnt="4"/>
      <dgm:spPr/>
    </dgm:pt>
    <dgm:pt modelId="{A49647DB-4605-4644-A6CA-5B9C55DDDE30}" type="pres">
      <dgm:prSet presAssocID="{7126C25B-C411-4640-807B-A043237AEF9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8B04AE88-948B-46F0-885F-55C017E6E4F3}" type="pres">
      <dgm:prSet presAssocID="{7126C25B-C411-4640-807B-A043237AEF96}" presName="spaceRect" presStyleCnt="0"/>
      <dgm:spPr/>
    </dgm:pt>
    <dgm:pt modelId="{F9014CBD-08AC-4C7B-809C-34BC0899FEB8}" type="pres">
      <dgm:prSet presAssocID="{7126C25B-C411-4640-807B-A043237AEF96}" presName="textRect" presStyleLbl="revTx" presStyleIdx="2" presStyleCnt="4">
        <dgm:presLayoutVars>
          <dgm:chMax val="1"/>
          <dgm:chPref val="1"/>
        </dgm:presLayoutVars>
      </dgm:prSet>
      <dgm:spPr/>
    </dgm:pt>
    <dgm:pt modelId="{72323861-DBD7-4AAD-A55A-5092306490D2}" type="pres">
      <dgm:prSet presAssocID="{51C4E12F-1DAA-484E-A33D-AA7C0D585A5B}" presName="sibTrans" presStyleCnt="0"/>
      <dgm:spPr/>
    </dgm:pt>
    <dgm:pt modelId="{2A381F6F-5BA1-48A1-A7D6-EEA7ACE3620E}" type="pres">
      <dgm:prSet presAssocID="{59E15A71-4EB4-4792-84BD-B5F2EEA3D53A}" presName="compNode" presStyleCnt="0"/>
      <dgm:spPr/>
    </dgm:pt>
    <dgm:pt modelId="{612C07C0-A5FF-4540-93C8-CD97A33285A3}" type="pres">
      <dgm:prSet presAssocID="{59E15A71-4EB4-4792-84BD-B5F2EEA3D53A}" presName="iconBgRect" presStyleLbl="bgShp" presStyleIdx="3" presStyleCnt="4"/>
      <dgm:spPr/>
    </dgm:pt>
    <dgm:pt modelId="{0CD695C1-BA96-40A2-A862-905CE9A10ED9}" type="pres">
      <dgm:prSet presAssocID="{59E15A71-4EB4-4792-84BD-B5F2EEA3D53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96884783-1636-45B0-ADBC-590AFAB73C92}" type="pres">
      <dgm:prSet presAssocID="{59E15A71-4EB4-4792-84BD-B5F2EEA3D53A}" presName="spaceRect" presStyleCnt="0"/>
      <dgm:spPr/>
    </dgm:pt>
    <dgm:pt modelId="{8C906FD9-0314-4436-9E52-DEF09DCB8C4A}" type="pres">
      <dgm:prSet presAssocID="{59E15A71-4EB4-4792-84BD-B5F2EEA3D53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6BD5E909-4C96-4B78-A033-D505285F5534}" type="presOf" srcId="{7126C25B-C411-4640-807B-A043237AEF96}" destId="{F9014CBD-08AC-4C7B-809C-34BC0899FEB8}" srcOrd="0" destOrd="0" presId="urn:microsoft.com/office/officeart/2018/5/layout/IconCircleLabelList"/>
    <dgm:cxn modelId="{7177381C-4E6D-49D8-B0A9-86FF58EFCDFD}" srcId="{F1536BE9-B351-4A38-B781-888F7C5BD63A}" destId="{7126C25B-C411-4640-807B-A043237AEF96}" srcOrd="2" destOrd="0" parTransId="{853E3A72-CCAB-4A7B-82FA-AB849137D99A}" sibTransId="{51C4E12F-1DAA-484E-A33D-AA7C0D585A5B}"/>
    <dgm:cxn modelId="{DCF74250-5564-4318-BA09-8E61C18387E3}" type="presOf" srcId="{425CA008-5CD4-4ADA-9979-E2D0311191E0}" destId="{D06C568A-3BA8-4939-AF86-BA4DD97B73B6}" srcOrd="0" destOrd="0" presId="urn:microsoft.com/office/officeart/2018/5/layout/IconCircleLabelList"/>
    <dgm:cxn modelId="{FD94AF72-149F-4CF0-B7F0-995182C88615}" type="presOf" srcId="{59E15A71-4EB4-4792-84BD-B5F2EEA3D53A}" destId="{8C906FD9-0314-4436-9E52-DEF09DCB8C4A}" srcOrd="0" destOrd="0" presId="urn:microsoft.com/office/officeart/2018/5/layout/IconCircleLabelList"/>
    <dgm:cxn modelId="{39E0F553-149E-4797-A360-CAD0AD3E38D2}" type="presOf" srcId="{054B74DB-F219-419B-93FD-CC44F7E1CA3F}" destId="{4EACB59B-E6CD-4CB3-8E74-58A7472A2AE6}" srcOrd="0" destOrd="0" presId="urn:microsoft.com/office/officeart/2018/5/layout/IconCircleLabelList"/>
    <dgm:cxn modelId="{199AE68E-6AA5-4080-B14F-958DA2608041}" srcId="{F1536BE9-B351-4A38-B781-888F7C5BD63A}" destId="{054B74DB-F219-419B-93FD-CC44F7E1CA3F}" srcOrd="1" destOrd="0" parTransId="{568FC455-40E8-4E9B-9A1A-555BB71ACF7D}" sibTransId="{6E990684-9ABD-4238-9D96-04F15B52B1E3}"/>
    <dgm:cxn modelId="{9AFB75A3-F406-40D4-8B68-1447609E40A3}" srcId="{F1536BE9-B351-4A38-B781-888F7C5BD63A}" destId="{425CA008-5CD4-4ADA-9979-E2D0311191E0}" srcOrd="0" destOrd="0" parTransId="{2CBDDD62-D6D1-4128-A9F9-943B53CA4A15}" sibTransId="{E1E28307-3E0D-4973-BD40-C7E61A2E3856}"/>
    <dgm:cxn modelId="{4B3778C1-CA98-47E4-A0E9-3756A7065A32}" srcId="{F1536BE9-B351-4A38-B781-888F7C5BD63A}" destId="{59E15A71-4EB4-4792-84BD-B5F2EEA3D53A}" srcOrd="3" destOrd="0" parTransId="{AB2BD1F2-A839-4146-9C6F-BA114E0BCDF0}" sibTransId="{567048B1-B114-49F1-B0BD-4796DD6E4290}"/>
    <dgm:cxn modelId="{71A054F9-0C9B-4605-A82E-A9FAE1192707}" type="presOf" srcId="{F1536BE9-B351-4A38-B781-888F7C5BD63A}" destId="{5B6B1D9E-7E9C-4700-BEBB-6CEEA2FAF9DF}" srcOrd="0" destOrd="0" presId="urn:microsoft.com/office/officeart/2018/5/layout/IconCircleLabelList"/>
    <dgm:cxn modelId="{827E680A-5038-461F-9C75-C76C2F02B20D}" type="presParOf" srcId="{5B6B1D9E-7E9C-4700-BEBB-6CEEA2FAF9DF}" destId="{D41DD439-D52E-4F56-A5B6-D15CFB508548}" srcOrd="0" destOrd="0" presId="urn:microsoft.com/office/officeart/2018/5/layout/IconCircleLabelList"/>
    <dgm:cxn modelId="{467DB500-0BB6-4302-9527-C96EFEEEF60B}" type="presParOf" srcId="{D41DD439-D52E-4F56-A5B6-D15CFB508548}" destId="{90A7940E-F649-40DF-93F1-30F58816548A}" srcOrd="0" destOrd="0" presId="urn:microsoft.com/office/officeart/2018/5/layout/IconCircleLabelList"/>
    <dgm:cxn modelId="{44816108-10CF-4255-97BC-4FD2F06E3542}" type="presParOf" srcId="{D41DD439-D52E-4F56-A5B6-D15CFB508548}" destId="{960FD3C4-04A9-4C2E-89BE-714045CB38F3}" srcOrd="1" destOrd="0" presId="urn:microsoft.com/office/officeart/2018/5/layout/IconCircleLabelList"/>
    <dgm:cxn modelId="{04153D86-6CFD-431F-9CC6-17C66F42A02F}" type="presParOf" srcId="{D41DD439-D52E-4F56-A5B6-D15CFB508548}" destId="{B3CDAA23-DF3E-4E73-A300-E630204FF936}" srcOrd="2" destOrd="0" presId="urn:microsoft.com/office/officeart/2018/5/layout/IconCircleLabelList"/>
    <dgm:cxn modelId="{A5B05E36-AD46-4E7B-AF04-456AA3C56927}" type="presParOf" srcId="{D41DD439-D52E-4F56-A5B6-D15CFB508548}" destId="{D06C568A-3BA8-4939-AF86-BA4DD97B73B6}" srcOrd="3" destOrd="0" presId="urn:microsoft.com/office/officeart/2018/5/layout/IconCircleLabelList"/>
    <dgm:cxn modelId="{07228BBD-9F2D-4DE4-95AA-7243B4F78DD2}" type="presParOf" srcId="{5B6B1D9E-7E9C-4700-BEBB-6CEEA2FAF9DF}" destId="{0682C0D7-D58F-4A29-95BB-C3C518A7DF70}" srcOrd="1" destOrd="0" presId="urn:microsoft.com/office/officeart/2018/5/layout/IconCircleLabelList"/>
    <dgm:cxn modelId="{A53BA767-999E-4102-BFE3-E00D5B2B8D56}" type="presParOf" srcId="{5B6B1D9E-7E9C-4700-BEBB-6CEEA2FAF9DF}" destId="{06406049-704D-4F9A-890F-0D16B9A7B9CE}" srcOrd="2" destOrd="0" presId="urn:microsoft.com/office/officeart/2018/5/layout/IconCircleLabelList"/>
    <dgm:cxn modelId="{91FCFEAE-57EE-4B2D-9285-50AFD0B3811A}" type="presParOf" srcId="{06406049-704D-4F9A-890F-0D16B9A7B9CE}" destId="{10D7A02E-02CA-4B18-BE1A-E23E8AAC6282}" srcOrd="0" destOrd="0" presId="urn:microsoft.com/office/officeart/2018/5/layout/IconCircleLabelList"/>
    <dgm:cxn modelId="{6B7AF591-41CA-434A-8F6C-07400BAA4678}" type="presParOf" srcId="{06406049-704D-4F9A-890F-0D16B9A7B9CE}" destId="{D8577F9B-90D9-4558-AFE1-41AC06B30033}" srcOrd="1" destOrd="0" presId="urn:microsoft.com/office/officeart/2018/5/layout/IconCircleLabelList"/>
    <dgm:cxn modelId="{288719D4-5BF2-4577-8B6F-26866E9C9FB8}" type="presParOf" srcId="{06406049-704D-4F9A-890F-0D16B9A7B9CE}" destId="{7E49F13A-9E08-4973-B69C-96BF9D89C4E8}" srcOrd="2" destOrd="0" presId="urn:microsoft.com/office/officeart/2018/5/layout/IconCircleLabelList"/>
    <dgm:cxn modelId="{49652B90-B0CD-415E-BD07-CDA901E17205}" type="presParOf" srcId="{06406049-704D-4F9A-890F-0D16B9A7B9CE}" destId="{4EACB59B-E6CD-4CB3-8E74-58A7472A2AE6}" srcOrd="3" destOrd="0" presId="urn:microsoft.com/office/officeart/2018/5/layout/IconCircleLabelList"/>
    <dgm:cxn modelId="{6B7345B5-8916-4784-B0E0-86DA821562E3}" type="presParOf" srcId="{5B6B1D9E-7E9C-4700-BEBB-6CEEA2FAF9DF}" destId="{CF2C7B23-5AFF-4EE3-A62B-AE2E1C522273}" srcOrd="3" destOrd="0" presId="urn:microsoft.com/office/officeart/2018/5/layout/IconCircleLabelList"/>
    <dgm:cxn modelId="{8D1F29BF-E418-46EC-A137-75514BE6C4C7}" type="presParOf" srcId="{5B6B1D9E-7E9C-4700-BEBB-6CEEA2FAF9DF}" destId="{D67BBC4F-2174-40EB-A475-150A80E37E50}" srcOrd="4" destOrd="0" presId="urn:microsoft.com/office/officeart/2018/5/layout/IconCircleLabelList"/>
    <dgm:cxn modelId="{DDB3C23F-D013-46D4-9AB0-36DB8D3D2057}" type="presParOf" srcId="{D67BBC4F-2174-40EB-A475-150A80E37E50}" destId="{370B4DF5-FD34-4F1A-818C-8B18A8F87463}" srcOrd="0" destOrd="0" presId="urn:microsoft.com/office/officeart/2018/5/layout/IconCircleLabelList"/>
    <dgm:cxn modelId="{F7B346D4-EA2A-4B7F-948F-CC11AF5F1B1A}" type="presParOf" srcId="{D67BBC4F-2174-40EB-A475-150A80E37E50}" destId="{A49647DB-4605-4644-A6CA-5B9C55DDDE30}" srcOrd="1" destOrd="0" presId="urn:microsoft.com/office/officeart/2018/5/layout/IconCircleLabelList"/>
    <dgm:cxn modelId="{E0CC6849-3BA7-47DA-B2BC-252C9A6AEABF}" type="presParOf" srcId="{D67BBC4F-2174-40EB-A475-150A80E37E50}" destId="{8B04AE88-948B-46F0-885F-55C017E6E4F3}" srcOrd="2" destOrd="0" presId="urn:microsoft.com/office/officeart/2018/5/layout/IconCircleLabelList"/>
    <dgm:cxn modelId="{E71306DC-AC29-4CDD-94EE-0821F6867175}" type="presParOf" srcId="{D67BBC4F-2174-40EB-A475-150A80E37E50}" destId="{F9014CBD-08AC-4C7B-809C-34BC0899FEB8}" srcOrd="3" destOrd="0" presId="urn:microsoft.com/office/officeart/2018/5/layout/IconCircleLabelList"/>
    <dgm:cxn modelId="{4261C57E-8C3B-4FF2-A784-45C0DCAB183D}" type="presParOf" srcId="{5B6B1D9E-7E9C-4700-BEBB-6CEEA2FAF9DF}" destId="{72323861-DBD7-4AAD-A55A-5092306490D2}" srcOrd="5" destOrd="0" presId="urn:microsoft.com/office/officeart/2018/5/layout/IconCircleLabelList"/>
    <dgm:cxn modelId="{198B933E-A1E8-48BA-9A31-0DE15E5CF4EC}" type="presParOf" srcId="{5B6B1D9E-7E9C-4700-BEBB-6CEEA2FAF9DF}" destId="{2A381F6F-5BA1-48A1-A7D6-EEA7ACE3620E}" srcOrd="6" destOrd="0" presId="urn:microsoft.com/office/officeart/2018/5/layout/IconCircleLabelList"/>
    <dgm:cxn modelId="{9B4FC785-1899-491D-BDCC-FDF9F6F18408}" type="presParOf" srcId="{2A381F6F-5BA1-48A1-A7D6-EEA7ACE3620E}" destId="{612C07C0-A5FF-4540-93C8-CD97A33285A3}" srcOrd="0" destOrd="0" presId="urn:microsoft.com/office/officeart/2018/5/layout/IconCircleLabelList"/>
    <dgm:cxn modelId="{47DBC018-4022-4689-AAA9-3E5DF2133118}" type="presParOf" srcId="{2A381F6F-5BA1-48A1-A7D6-EEA7ACE3620E}" destId="{0CD695C1-BA96-40A2-A862-905CE9A10ED9}" srcOrd="1" destOrd="0" presId="urn:microsoft.com/office/officeart/2018/5/layout/IconCircleLabelList"/>
    <dgm:cxn modelId="{3848032B-0C8C-45A0-A722-C1A0B35A6F22}" type="presParOf" srcId="{2A381F6F-5BA1-48A1-A7D6-EEA7ACE3620E}" destId="{96884783-1636-45B0-ADBC-590AFAB73C92}" srcOrd="2" destOrd="0" presId="urn:microsoft.com/office/officeart/2018/5/layout/IconCircleLabelList"/>
    <dgm:cxn modelId="{745BA632-95C3-412E-8FA2-387F5ABC4A79}" type="presParOf" srcId="{2A381F6F-5BA1-48A1-A7D6-EEA7ACE3620E}" destId="{8C906FD9-0314-4436-9E52-DEF09DCB8C4A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A091389-1920-4A02-ACCD-E84137F99C3A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FB239F6-20E3-4FD8-9C62-F165D80962B1}">
      <dgm:prSet/>
      <dgm:spPr/>
      <dgm:t>
        <a:bodyPr/>
        <a:lstStyle/>
        <a:p>
          <a:pPr>
            <a:defRPr cap="all"/>
          </a:pPr>
          <a:r>
            <a:rPr lang="en-GB"/>
            <a:t>Side-by-Side Extensibility for SAP S/4HANA Cloud (1RW)</a:t>
          </a:r>
          <a:endParaRPr lang="en-US"/>
        </a:p>
      </dgm:t>
    </dgm:pt>
    <dgm:pt modelId="{C189688A-6E30-4798-922A-F98A45600FFB}" type="parTrans" cxnId="{2EAEAC1C-19BD-4CE2-8B31-A2EDBEE1D215}">
      <dgm:prSet/>
      <dgm:spPr/>
      <dgm:t>
        <a:bodyPr/>
        <a:lstStyle/>
        <a:p>
          <a:endParaRPr lang="en-US"/>
        </a:p>
      </dgm:t>
    </dgm:pt>
    <dgm:pt modelId="{125C6FD3-959F-4AD0-B652-C1C7C3DFE873}" type="sibTrans" cxnId="{2EAEAC1C-19BD-4CE2-8B31-A2EDBEE1D215}">
      <dgm:prSet/>
      <dgm:spPr/>
      <dgm:t>
        <a:bodyPr/>
        <a:lstStyle/>
        <a:p>
          <a:endParaRPr lang="en-US"/>
        </a:p>
      </dgm:t>
    </dgm:pt>
    <dgm:pt modelId="{BC1E9914-16D4-4585-9668-3B391405C3E2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Business Event Handling (1NN)</a:t>
          </a:r>
          <a:endParaRPr lang="en-US" dirty="0">
            <a:highlight>
              <a:srgbClr val="FF0000"/>
            </a:highlight>
          </a:endParaRPr>
        </a:p>
      </dgm:t>
    </dgm:pt>
    <dgm:pt modelId="{FBCCE730-9774-4513-BBA4-C6AB8D485AB4}" type="parTrans" cxnId="{6AA04770-67B9-4A45-AABF-26A6601628E8}">
      <dgm:prSet/>
      <dgm:spPr/>
      <dgm:t>
        <a:bodyPr/>
        <a:lstStyle/>
        <a:p>
          <a:endParaRPr lang="en-US"/>
        </a:p>
      </dgm:t>
    </dgm:pt>
    <dgm:pt modelId="{59D39C15-63A1-435A-9736-520D19B37A65}" type="sibTrans" cxnId="{6AA04770-67B9-4A45-AABF-26A6601628E8}">
      <dgm:prSet/>
      <dgm:spPr/>
      <dgm:t>
        <a:bodyPr/>
        <a:lstStyle/>
        <a:p>
          <a:endParaRPr lang="en-US"/>
        </a:p>
      </dgm:t>
    </dgm:pt>
    <dgm:pt modelId="{DF7C215C-086F-4B98-941D-854B589349DB}">
      <dgm:prSet/>
      <dgm:spPr/>
      <dgm:t>
        <a:bodyPr/>
        <a:lstStyle/>
        <a:p>
          <a:pPr>
            <a:defRPr cap="all"/>
          </a:pPr>
          <a:r>
            <a:rPr lang="en-GB"/>
            <a:t>Situation Handling (31N)</a:t>
          </a:r>
          <a:endParaRPr lang="en-US"/>
        </a:p>
      </dgm:t>
    </dgm:pt>
    <dgm:pt modelId="{06F5B498-E5F0-48DA-95A3-3E9CB12B2D04}" type="parTrans" cxnId="{C80F9A5D-6802-486A-8AE0-045BA7A3588D}">
      <dgm:prSet/>
      <dgm:spPr/>
      <dgm:t>
        <a:bodyPr/>
        <a:lstStyle/>
        <a:p>
          <a:endParaRPr lang="en-US"/>
        </a:p>
      </dgm:t>
    </dgm:pt>
    <dgm:pt modelId="{4D6AE336-5F22-48EA-B955-1A8D2E0FE2AA}" type="sibTrans" cxnId="{C80F9A5D-6802-486A-8AE0-045BA7A3588D}">
      <dgm:prSet/>
      <dgm:spPr/>
      <dgm:t>
        <a:bodyPr/>
        <a:lstStyle/>
        <a:p>
          <a:endParaRPr lang="en-US"/>
        </a:p>
      </dgm:t>
    </dgm:pt>
    <dgm:pt modelId="{3EE321D6-A791-4EA6-A4F7-0ABD11110D9A}">
      <dgm:prSet/>
      <dgm:spPr/>
      <dgm:t>
        <a:bodyPr/>
        <a:lstStyle/>
        <a:p>
          <a:pPr>
            <a:defRPr cap="all"/>
          </a:pPr>
          <a:r>
            <a:rPr lang="en-GB"/>
            <a:t>Output Management (1LQ)</a:t>
          </a:r>
          <a:endParaRPr lang="en-US"/>
        </a:p>
      </dgm:t>
    </dgm:pt>
    <dgm:pt modelId="{C9885E82-8331-4D79-B381-7D2536627C8A}" type="parTrans" cxnId="{A36BE6D8-7D51-4579-85E6-E9A1256E824C}">
      <dgm:prSet/>
      <dgm:spPr/>
      <dgm:t>
        <a:bodyPr/>
        <a:lstStyle/>
        <a:p>
          <a:endParaRPr lang="en-US"/>
        </a:p>
      </dgm:t>
    </dgm:pt>
    <dgm:pt modelId="{C26DFF58-AD03-4BCB-931D-AE3DC3515AE7}" type="sibTrans" cxnId="{A36BE6D8-7D51-4579-85E6-E9A1256E824C}">
      <dgm:prSet/>
      <dgm:spPr/>
      <dgm:t>
        <a:bodyPr/>
        <a:lstStyle/>
        <a:p>
          <a:endParaRPr lang="en-US"/>
        </a:p>
      </dgm:t>
    </dgm:pt>
    <dgm:pt modelId="{2C9A34B2-A5D8-473C-9E33-682B0C1EA0C4}" type="pres">
      <dgm:prSet presAssocID="{1A091389-1920-4A02-ACCD-E84137F99C3A}" presName="root" presStyleCnt="0">
        <dgm:presLayoutVars>
          <dgm:dir/>
          <dgm:resizeHandles val="exact"/>
        </dgm:presLayoutVars>
      </dgm:prSet>
      <dgm:spPr/>
    </dgm:pt>
    <dgm:pt modelId="{4C25C7D3-E5C5-4545-B0F8-6D5D467F090E}" type="pres">
      <dgm:prSet presAssocID="{EFB239F6-20E3-4FD8-9C62-F165D80962B1}" presName="compNode" presStyleCnt="0"/>
      <dgm:spPr/>
    </dgm:pt>
    <dgm:pt modelId="{D898D1C0-A6CC-451C-9EA2-125E6E8A7D8B}" type="pres">
      <dgm:prSet presAssocID="{EFB239F6-20E3-4FD8-9C62-F165D80962B1}" presName="iconBgRect" presStyleLbl="bgShp" presStyleIdx="0" presStyleCnt="4"/>
      <dgm:spPr/>
    </dgm:pt>
    <dgm:pt modelId="{B4D36924-3618-4173-B8B2-A749F403EC6B}" type="pres">
      <dgm:prSet presAssocID="{EFB239F6-20E3-4FD8-9C62-F165D80962B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57E23854-5AF2-4BE1-9C14-7A45A78F4CE9}" type="pres">
      <dgm:prSet presAssocID="{EFB239F6-20E3-4FD8-9C62-F165D80962B1}" presName="spaceRect" presStyleCnt="0"/>
      <dgm:spPr/>
    </dgm:pt>
    <dgm:pt modelId="{489FECE8-867E-425B-84E2-C322A98791AF}" type="pres">
      <dgm:prSet presAssocID="{EFB239F6-20E3-4FD8-9C62-F165D80962B1}" presName="textRect" presStyleLbl="revTx" presStyleIdx="0" presStyleCnt="4">
        <dgm:presLayoutVars>
          <dgm:chMax val="1"/>
          <dgm:chPref val="1"/>
        </dgm:presLayoutVars>
      </dgm:prSet>
      <dgm:spPr/>
    </dgm:pt>
    <dgm:pt modelId="{764D9880-95AC-402F-B153-87DF0D8A069A}" type="pres">
      <dgm:prSet presAssocID="{125C6FD3-959F-4AD0-B652-C1C7C3DFE873}" presName="sibTrans" presStyleCnt="0"/>
      <dgm:spPr/>
    </dgm:pt>
    <dgm:pt modelId="{6F703209-1566-4A38-8119-60436F0E97F2}" type="pres">
      <dgm:prSet presAssocID="{BC1E9914-16D4-4585-9668-3B391405C3E2}" presName="compNode" presStyleCnt="0"/>
      <dgm:spPr/>
    </dgm:pt>
    <dgm:pt modelId="{DBACABED-7E55-4D3F-9507-7817F077A235}" type="pres">
      <dgm:prSet presAssocID="{BC1E9914-16D4-4585-9668-3B391405C3E2}" presName="iconBgRect" presStyleLbl="bgShp" presStyleIdx="1" presStyleCnt="4"/>
      <dgm:spPr/>
    </dgm:pt>
    <dgm:pt modelId="{FFAA370F-623D-4CE6-A233-F69038216A7C}" type="pres">
      <dgm:prSet presAssocID="{BC1E9914-16D4-4585-9668-3B391405C3E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uggage"/>
        </a:ext>
      </dgm:extLst>
    </dgm:pt>
    <dgm:pt modelId="{B134D74F-6EEC-4309-93D3-4F5CCC8CD2C8}" type="pres">
      <dgm:prSet presAssocID="{BC1E9914-16D4-4585-9668-3B391405C3E2}" presName="spaceRect" presStyleCnt="0"/>
      <dgm:spPr/>
    </dgm:pt>
    <dgm:pt modelId="{C972EE21-153B-4BFE-BA93-2F1C1415D86E}" type="pres">
      <dgm:prSet presAssocID="{BC1E9914-16D4-4585-9668-3B391405C3E2}" presName="textRect" presStyleLbl="revTx" presStyleIdx="1" presStyleCnt="4">
        <dgm:presLayoutVars>
          <dgm:chMax val="1"/>
          <dgm:chPref val="1"/>
        </dgm:presLayoutVars>
      </dgm:prSet>
      <dgm:spPr/>
    </dgm:pt>
    <dgm:pt modelId="{D106DB4F-4A8A-4F92-A92A-243D54CBEEF7}" type="pres">
      <dgm:prSet presAssocID="{59D39C15-63A1-435A-9736-520D19B37A65}" presName="sibTrans" presStyleCnt="0"/>
      <dgm:spPr/>
    </dgm:pt>
    <dgm:pt modelId="{72984B71-106F-4516-8205-6ED826BC99D7}" type="pres">
      <dgm:prSet presAssocID="{DF7C215C-086F-4B98-941D-854B589349DB}" presName="compNode" presStyleCnt="0"/>
      <dgm:spPr/>
    </dgm:pt>
    <dgm:pt modelId="{9C3249F8-1CEA-4D00-8B4C-8951D1F31B0C}" type="pres">
      <dgm:prSet presAssocID="{DF7C215C-086F-4B98-941D-854B589349DB}" presName="iconBgRect" presStyleLbl="bgShp" presStyleIdx="2" presStyleCnt="4"/>
      <dgm:spPr/>
    </dgm:pt>
    <dgm:pt modelId="{07BE6011-25FB-4910-A150-527369556580}" type="pres">
      <dgm:prSet presAssocID="{DF7C215C-086F-4B98-941D-854B589349D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x"/>
        </a:ext>
      </dgm:extLst>
    </dgm:pt>
    <dgm:pt modelId="{6857DB3D-BE74-40B5-830F-ED482FD877CC}" type="pres">
      <dgm:prSet presAssocID="{DF7C215C-086F-4B98-941D-854B589349DB}" presName="spaceRect" presStyleCnt="0"/>
      <dgm:spPr/>
    </dgm:pt>
    <dgm:pt modelId="{B10E3BFC-CECF-4DDA-918F-9FEB560DD390}" type="pres">
      <dgm:prSet presAssocID="{DF7C215C-086F-4B98-941D-854B589349DB}" presName="textRect" presStyleLbl="revTx" presStyleIdx="2" presStyleCnt="4">
        <dgm:presLayoutVars>
          <dgm:chMax val="1"/>
          <dgm:chPref val="1"/>
        </dgm:presLayoutVars>
      </dgm:prSet>
      <dgm:spPr/>
    </dgm:pt>
    <dgm:pt modelId="{BB6F3A8C-FC4B-4AF1-BFEC-2CAE79E59E57}" type="pres">
      <dgm:prSet presAssocID="{4D6AE336-5F22-48EA-B955-1A8D2E0FE2AA}" presName="sibTrans" presStyleCnt="0"/>
      <dgm:spPr/>
    </dgm:pt>
    <dgm:pt modelId="{129B0DC7-F400-43DA-89F1-D0DA08EEEA11}" type="pres">
      <dgm:prSet presAssocID="{3EE321D6-A791-4EA6-A4F7-0ABD11110D9A}" presName="compNode" presStyleCnt="0"/>
      <dgm:spPr/>
    </dgm:pt>
    <dgm:pt modelId="{66691DF3-1EE7-4E59-B508-C7DC9F1E9D17}" type="pres">
      <dgm:prSet presAssocID="{3EE321D6-A791-4EA6-A4F7-0ABD11110D9A}" presName="iconBgRect" presStyleLbl="bgShp" presStyleIdx="3" presStyleCnt="4"/>
      <dgm:spPr/>
    </dgm:pt>
    <dgm:pt modelId="{C11A53C7-69DA-4AB5-97EF-7C197E15BB4C}" type="pres">
      <dgm:prSet presAssocID="{3EE321D6-A791-4EA6-A4F7-0ABD11110D9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sOn"/>
        </a:ext>
      </dgm:extLst>
    </dgm:pt>
    <dgm:pt modelId="{AEB23C8C-4F87-480D-971E-2CBAA606A144}" type="pres">
      <dgm:prSet presAssocID="{3EE321D6-A791-4EA6-A4F7-0ABD11110D9A}" presName="spaceRect" presStyleCnt="0"/>
      <dgm:spPr/>
    </dgm:pt>
    <dgm:pt modelId="{C8FA209D-8CDD-4DD8-A32D-E29A909339BD}" type="pres">
      <dgm:prSet presAssocID="{3EE321D6-A791-4EA6-A4F7-0ABD11110D9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6C32A1C-A246-439E-912E-B264CE80826B}" type="presOf" srcId="{DF7C215C-086F-4B98-941D-854B589349DB}" destId="{B10E3BFC-CECF-4DDA-918F-9FEB560DD390}" srcOrd="0" destOrd="0" presId="urn:microsoft.com/office/officeart/2018/5/layout/IconCircleLabelList"/>
    <dgm:cxn modelId="{2EAEAC1C-19BD-4CE2-8B31-A2EDBEE1D215}" srcId="{1A091389-1920-4A02-ACCD-E84137F99C3A}" destId="{EFB239F6-20E3-4FD8-9C62-F165D80962B1}" srcOrd="0" destOrd="0" parTransId="{C189688A-6E30-4798-922A-F98A45600FFB}" sibTransId="{125C6FD3-959F-4AD0-B652-C1C7C3DFE873}"/>
    <dgm:cxn modelId="{F3D1603E-7766-4F0D-A45E-D69F4CD34C37}" type="presOf" srcId="{EFB239F6-20E3-4FD8-9C62-F165D80962B1}" destId="{489FECE8-867E-425B-84E2-C322A98791AF}" srcOrd="0" destOrd="0" presId="urn:microsoft.com/office/officeart/2018/5/layout/IconCircleLabelList"/>
    <dgm:cxn modelId="{C80F9A5D-6802-486A-8AE0-045BA7A3588D}" srcId="{1A091389-1920-4A02-ACCD-E84137F99C3A}" destId="{DF7C215C-086F-4B98-941D-854B589349DB}" srcOrd="2" destOrd="0" parTransId="{06F5B498-E5F0-48DA-95A3-3E9CB12B2D04}" sibTransId="{4D6AE336-5F22-48EA-B955-1A8D2E0FE2AA}"/>
    <dgm:cxn modelId="{7411D760-9017-4653-967F-8ED4F101158E}" type="presOf" srcId="{3EE321D6-A791-4EA6-A4F7-0ABD11110D9A}" destId="{C8FA209D-8CDD-4DD8-A32D-E29A909339BD}" srcOrd="0" destOrd="0" presId="urn:microsoft.com/office/officeart/2018/5/layout/IconCircleLabelList"/>
    <dgm:cxn modelId="{6AA04770-67B9-4A45-AABF-26A6601628E8}" srcId="{1A091389-1920-4A02-ACCD-E84137F99C3A}" destId="{BC1E9914-16D4-4585-9668-3B391405C3E2}" srcOrd="1" destOrd="0" parTransId="{FBCCE730-9774-4513-BBA4-C6AB8D485AB4}" sibTransId="{59D39C15-63A1-435A-9736-520D19B37A65}"/>
    <dgm:cxn modelId="{70269B53-A0E4-46E2-9716-F46BA1218FE3}" type="presOf" srcId="{1A091389-1920-4A02-ACCD-E84137F99C3A}" destId="{2C9A34B2-A5D8-473C-9E33-682B0C1EA0C4}" srcOrd="0" destOrd="0" presId="urn:microsoft.com/office/officeart/2018/5/layout/IconCircleLabelList"/>
    <dgm:cxn modelId="{52F023D7-E4FC-49ED-A1BD-7D8FE80EECFF}" type="presOf" srcId="{BC1E9914-16D4-4585-9668-3B391405C3E2}" destId="{C972EE21-153B-4BFE-BA93-2F1C1415D86E}" srcOrd="0" destOrd="0" presId="urn:microsoft.com/office/officeart/2018/5/layout/IconCircleLabelList"/>
    <dgm:cxn modelId="{A36BE6D8-7D51-4579-85E6-E9A1256E824C}" srcId="{1A091389-1920-4A02-ACCD-E84137F99C3A}" destId="{3EE321D6-A791-4EA6-A4F7-0ABD11110D9A}" srcOrd="3" destOrd="0" parTransId="{C9885E82-8331-4D79-B381-7D2536627C8A}" sibTransId="{C26DFF58-AD03-4BCB-931D-AE3DC3515AE7}"/>
    <dgm:cxn modelId="{8A70F698-39CA-41BE-8AB2-A6A3E0D6E0CC}" type="presParOf" srcId="{2C9A34B2-A5D8-473C-9E33-682B0C1EA0C4}" destId="{4C25C7D3-E5C5-4545-B0F8-6D5D467F090E}" srcOrd="0" destOrd="0" presId="urn:microsoft.com/office/officeart/2018/5/layout/IconCircleLabelList"/>
    <dgm:cxn modelId="{05DA9714-223E-4228-BAC2-2E5E91CE8AE8}" type="presParOf" srcId="{4C25C7D3-E5C5-4545-B0F8-6D5D467F090E}" destId="{D898D1C0-A6CC-451C-9EA2-125E6E8A7D8B}" srcOrd="0" destOrd="0" presId="urn:microsoft.com/office/officeart/2018/5/layout/IconCircleLabelList"/>
    <dgm:cxn modelId="{C01A7F92-9030-40D5-A6A1-8F7C4DC5255F}" type="presParOf" srcId="{4C25C7D3-E5C5-4545-B0F8-6D5D467F090E}" destId="{B4D36924-3618-4173-B8B2-A749F403EC6B}" srcOrd="1" destOrd="0" presId="urn:microsoft.com/office/officeart/2018/5/layout/IconCircleLabelList"/>
    <dgm:cxn modelId="{0EDDD6E6-CB41-46A4-90F6-305C8B6C825F}" type="presParOf" srcId="{4C25C7D3-E5C5-4545-B0F8-6D5D467F090E}" destId="{57E23854-5AF2-4BE1-9C14-7A45A78F4CE9}" srcOrd="2" destOrd="0" presId="urn:microsoft.com/office/officeart/2018/5/layout/IconCircleLabelList"/>
    <dgm:cxn modelId="{7AC9A020-F393-4C9C-99CD-EAB5D2A5F2BC}" type="presParOf" srcId="{4C25C7D3-E5C5-4545-B0F8-6D5D467F090E}" destId="{489FECE8-867E-425B-84E2-C322A98791AF}" srcOrd="3" destOrd="0" presId="urn:microsoft.com/office/officeart/2018/5/layout/IconCircleLabelList"/>
    <dgm:cxn modelId="{29CFC239-346E-4E14-89E8-46CA6FDA5985}" type="presParOf" srcId="{2C9A34B2-A5D8-473C-9E33-682B0C1EA0C4}" destId="{764D9880-95AC-402F-B153-87DF0D8A069A}" srcOrd="1" destOrd="0" presId="urn:microsoft.com/office/officeart/2018/5/layout/IconCircleLabelList"/>
    <dgm:cxn modelId="{C673F279-97C3-4E19-BD2F-76FE3415A2CF}" type="presParOf" srcId="{2C9A34B2-A5D8-473C-9E33-682B0C1EA0C4}" destId="{6F703209-1566-4A38-8119-60436F0E97F2}" srcOrd="2" destOrd="0" presId="urn:microsoft.com/office/officeart/2018/5/layout/IconCircleLabelList"/>
    <dgm:cxn modelId="{CF063F62-FA7E-43C6-A4CE-05E9EF586D5F}" type="presParOf" srcId="{6F703209-1566-4A38-8119-60436F0E97F2}" destId="{DBACABED-7E55-4D3F-9507-7817F077A235}" srcOrd="0" destOrd="0" presId="urn:microsoft.com/office/officeart/2018/5/layout/IconCircleLabelList"/>
    <dgm:cxn modelId="{D591D82F-1EE5-464A-86B6-54D00284838A}" type="presParOf" srcId="{6F703209-1566-4A38-8119-60436F0E97F2}" destId="{FFAA370F-623D-4CE6-A233-F69038216A7C}" srcOrd="1" destOrd="0" presId="urn:microsoft.com/office/officeart/2018/5/layout/IconCircleLabelList"/>
    <dgm:cxn modelId="{80003266-93D5-4957-A98E-C74CF350A1F8}" type="presParOf" srcId="{6F703209-1566-4A38-8119-60436F0E97F2}" destId="{B134D74F-6EEC-4309-93D3-4F5CCC8CD2C8}" srcOrd="2" destOrd="0" presId="urn:microsoft.com/office/officeart/2018/5/layout/IconCircleLabelList"/>
    <dgm:cxn modelId="{006C8DA3-6218-4851-9D12-B8009D0C6BA3}" type="presParOf" srcId="{6F703209-1566-4A38-8119-60436F0E97F2}" destId="{C972EE21-153B-4BFE-BA93-2F1C1415D86E}" srcOrd="3" destOrd="0" presId="urn:microsoft.com/office/officeart/2018/5/layout/IconCircleLabelList"/>
    <dgm:cxn modelId="{68EC50F8-7282-4B78-A15B-FF4A6C641DF0}" type="presParOf" srcId="{2C9A34B2-A5D8-473C-9E33-682B0C1EA0C4}" destId="{D106DB4F-4A8A-4F92-A92A-243D54CBEEF7}" srcOrd="3" destOrd="0" presId="urn:microsoft.com/office/officeart/2018/5/layout/IconCircleLabelList"/>
    <dgm:cxn modelId="{33D4B35C-107F-47F5-BEBE-83977D9B04B4}" type="presParOf" srcId="{2C9A34B2-A5D8-473C-9E33-682B0C1EA0C4}" destId="{72984B71-106F-4516-8205-6ED826BC99D7}" srcOrd="4" destOrd="0" presId="urn:microsoft.com/office/officeart/2018/5/layout/IconCircleLabelList"/>
    <dgm:cxn modelId="{EBCAC1CD-1198-4B9E-88FE-3D54DDC4BF9F}" type="presParOf" srcId="{72984B71-106F-4516-8205-6ED826BC99D7}" destId="{9C3249F8-1CEA-4D00-8B4C-8951D1F31B0C}" srcOrd="0" destOrd="0" presId="urn:microsoft.com/office/officeart/2018/5/layout/IconCircleLabelList"/>
    <dgm:cxn modelId="{3A9A05D2-24C4-436B-B16A-E0BA8C66D99D}" type="presParOf" srcId="{72984B71-106F-4516-8205-6ED826BC99D7}" destId="{07BE6011-25FB-4910-A150-527369556580}" srcOrd="1" destOrd="0" presId="urn:microsoft.com/office/officeart/2018/5/layout/IconCircleLabelList"/>
    <dgm:cxn modelId="{16D2F6F7-C1BE-4264-922E-A6AB864CFC5E}" type="presParOf" srcId="{72984B71-106F-4516-8205-6ED826BC99D7}" destId="{6857DB3D-BE74-40B5-830F-ED482FD877CC}" srcOrd="2" destOrd="0" presId="urn:microsoft.com/office/officeart/2018/5/layout/IconCircleLabelList"/>
    <dgm:cxn modelId="{3D8819CD-66C0-414D-91FF-8F3FDE740858}" type="presParOf" srcId="{72984B71-106F-4516-8205-6ED826BC99D7}" destId="{B10E3BFC-CECF-4DDA-918F-9FEB560DD390}" srcOrd="3" destOrd="0" presId="urn:microsoft.com/office/officeart/2018/5/layout/IconCircleLabelList"/>
    <dgm:cxn modelId="{08E670FB-2FE6-4911-ADEE-16F822D879EE}" type="presParOf" srcId="{2C9A34B2-A5D8-473C-9E33-682B0C1EA0C4}" destId="{BB6F3A8C-FC4B-4AF1-BFEC-2CAE79E59E57}" srcOrd="5" destOrd="0" presId="urn:microsoft.com/office/officeart/2018/5/layout/IconCircleLabelList"/>
    <dgm:cxn modelId="{27E4FA85-6C71-48A7-9E22-B0A0F02E30D2}" type="presParOf" srcId="{2C9A34B2-A5D8-473C-9E33-682B0C1EA0C4}" destId="{129B0DC7-F400-43DA-89F1-D0DA08EEEA11}" srcOrd="6" destOrd="0" presId="urn:microsoft.com/office/officeart/2018/5/layout/IconCircleLabelList"/>
    <dgm:cxn modelId="{4B1D5F1E-555E-4D7B-AE89-60180A344BB9}" type="presParOf" srcId="{129B0DC7-F400-43DA-89F1-D0DA08EEEA11}" destId="{66691DF3-1EE7-4E59-B508-C7DC9F1E9D17}" srcOrd="0" destOrd="0" presId="urn:microsoft.com/office/officeart/2018/5/layout/IconCircleLabelList"/>
    <dgm:cxn modelId="{B580DF61-C663-4266-9EF4-6A4783635326}" type="presParOf" srcId="{129B0DC7-F400-43DA-89F1-D0DA08EEEA11}" destId="{C11A53C7-69DA-4AB5-97EF-7C197E15BB4C}" srcOrd="1" destOrd="0" presId="urn:microsoft.com/office/officeart/2018/5/layout/IconCircleLabelList"/>
    <dgm:cxn modelId="{7732FCF3-D482-40E4-AFEC-18F7C22E04F9}" type="presParOf" srcId="{129B0DC7-F400-43DA-89F1-D0DA08EEEA11}" destId="{AEB23C8C-4F87-480D-971E-2CBAA606A144}" srcOrd="2" destOrd="0" presId="urn:microsoft.com/office/officeart/2018/5/layout/IconCircleLabelList"/>
    <dgm:cxn modelId="{D1CC14FC-E40A-4692-B502-FED16886C0E8}" type="presParOf" srcId="{129B0DC7-F400-43DA-89F1-D0DA08EEEA11}" destId="{C8FA209D-8CDD-4DD8-A32D-E29A909339BD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9B608B6-394F-4009-B098-D7E0A4BD74C2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F25AE24-FFA2-430C-9D9F-B64C6AEAD968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Secure Company</a:t>
          </a:r>
          <a:endParaRPr lang="en-US" dirty="0">
            <a:highlight>
              <a:srgbClr val="FF0000"/>
            </a:highlight>
          </a:endParaRPr>
        </a:p>
      </dgm:t>
    </dgm:pt>
    <dgm:pt modelId="{2C883BE7-FBDB-49A0-9E8C-DC78D0F80665}" type="parTrans" cxnId="{6B2E975B-7560-41E8-BCA3-F7A6BD771B55}">
      <dgm:prSet/>
      <dgm:spPr/>
      <dgm:t>
        <a:bodyPr/>
        <a:lstStyle/>
        <a:p>
          <a:endParaRPr lang="en-US"/>
        </a:p>
      </dgm:t>
    </dgm:pt>
    <dgm:pt modelId="{AB3BF684-2A61-40E3-94DF-B57838974B9D}" type="sibTrans" cxnId="{6B2E975B-7560-41E8-BCA3-F7A6BD771B55}">
      <dgm:prSet/>
      <dgm:spPr/>
      <dgm:t>
        <a:bodyPr/>
        <a:lstStyle/>
        <a:p>
          <a:endParaRPr lang="en-US"/>
        </a:p>
      </dgm:t>
    </dgm:pt>
    <dgm:pt modelId="{6C194858-3A2E-4B17-917A-A44D02B20A76}">
      <dgm:prSet/>
      <dgm:spPr/>
      <dgm:t>
        <a:bodyPr/>
        <a:lstStyle/>
        <a:p>
          <a:pPr>
            <a:defRPr cap="all"/>
          </a:pPr>
          <a:r>
            <a:rPr lang="en-GB"/>
            <a:t>Secure Cloud</a:t>
          </a:r>
          <a:endParaRPr lang="en-US"/>
        </a:p>
      </dgm:t>
    </dgm:pt>
    <dgm:pt modelId="{A102CFEA-B258-49E8-A2C7-E257C759021D}" type="parTrans" cxnId="{D2A7B862-489B-49A2-BD9D-2493F7C0BCF5}">
      <dgm:prSet/>
      <dgm:spPr/>
      <dgm:t>
        <a:bodyPr/>
        <a:lstStyle/>
        <a:p>
          <a:endParaRPr lang="en-US"/>
        </a:p>
      </dgm:t>
    </dgm:pt>
    <dgm:pt modelId="{65BE80CB-AF5C-4F97-BAFC-D1EA456FF80F}" type="sibTrans" cxnId="{D2A7B862-489B-49A2-BD9D-2493F7C0BCF5}">
      <dgm:prSet/>
      <dgm:spPr/>
      <dgm:t>
        <a:bodyPr/>
        <a:lstStyle/>
        <a:p>
          <a:endParaRPr lang="en-US"/>
        </a:p>
      </dgm:t>
    </dgm:pt>
    <dgm:pt modelId="{C14A75CD-4C97-456D-8D73-5F687304BB5F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Secure Operations</a:t>
          </a:r>
          <a:endParaRPr lang="en-US" dirty="0">
            <a:highlight>
              <a:srgbClr val="FF0000"/>
            </a:highlight>
          </a:endParaRPr>
        </a:p>
      </dgm:t>
    </dgm:pt>
    <dgm:pt modelId="{72CCA2C1-CE04-4B46-8E1E-421E3D21C1CF}" type="parTrans" cxnId="{83D25691-2855-4407-B924-340D406BDC9F}">
      <dgm:prSet/>
      <dgm:spPr/>
      <dgm:t>
        <a:bodyPr/>
        <a:lstStyle/>
        <a:p>
          <a:endParaRPr lang="en-US"/>
        </a:p>
      </dgm:t>
    </dgm:pt>
    <dgm:pt modelId="{D6B127B8-6CBD-4905-8C9C-030D55361324}" type="sibTrans" cxnId="{83D25691-2855-4407-B924-340D406BDC9F}">
      <dgm:prSet/>
      <dgm:spPr/>
      <dgm:t>
        <a:bodyPr/>
        <a:lstStyle/>
        <a:p>
          <a:endParaRPr lang="en-US"/>
        </a:p>
      </dgm:t>
    </dgm:pt>
    <dgm:pt modelId="{8A03F501-2537-46F6-A8DA-FE26D9136313}">
      <dgm:prSet/>
      <dgm:spPr/>
      <dgm:t>
        <a:bodyPr/>
        <a:lstStyle/>
        <a:p>
          <a:pPr>
            <a:defRPr cap="all"/>
          </a:pPr>
          <a:r>
            <a:rPr lang="en-GB"/>
            <a:t>Secure People</a:t>
          </a:r>
          <a:endParaRPr lang="en-US"/>
        </a:p>
      </dgm:t>
    </dgm:pt>
    <dgm:pt modelId="{3028309E-6961-4704-813C-A593F16B659B}" type="parTrans" cxnId="{BF2424D7-822B-49B7-AFC6-C1E0FC33A15D}">
      <dgm:prSet/>
      <dgm:spPr/>
      <dgm:t>
        <a:bodyPr/>
        <a:lstStyle/>
        <a:p>
          <a:endParaRPr lang="en-US"/>
        </a:p>
      </dgm:t>
    </dgm:pt>
    <dgm:pt modelId="{D7F025AF-EF77-4041-848C-218918888B4E}" type="sibTrans" cxnId="{BF2424D7-822B-49B7-AFC6-C1E0FC33A15D}">
      <dgm:prSet/>
      <dgm:spPr/>
      <dgm:t>
        <a:bodyPr/>
        <a:lstStyle/>
        <a:p>
          <a:endParaRPr lang="en-US"/>
        </a:p>
      </dgm:t>
    </dgm:pt>
    <dgm:pt modelId="{25E33678-9BAB-4639-858D-F092190EC574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Secure Products</a:t>
          </a:r>
          <a:endParaRPr lang="en-US" dirty="0">
            <a:highlight>
              <a:srgbClr val="FF0000"/>
            </a:highlight>
          </a:endParaRPr>
        </a:p>
      </dgm:t>
    </dgm:pt>
    <dgm:pt modelId="{F189D9D9-EDD1-4BFA-BBCB-5CD6B6F2114D}" type="parTrans" cxnId="{D2E41758-29ED-479F-AE7C-3FC1BA8917F0}">
      <dgm:prSet/>
      <dgm:spPr/>
      <dgm:t>
        <a:bodyPr/>
        <a:lstStyle/>
        <a:p>
          <a:endParaRPr lang="en-US"/>
        </a:p>
      </dgm:t>
    </dgm:pt>
    <dgm:pt modelId="{9E4C3269-EA45-4808-BFD7-4DC54B381927}" type="sibTrans" cxnId="{D2E41758-29ED-479F-AE7C-3FC1BA8917F0}">
      <dgm:prSet/>
      <dgm:spPr/>
      <dgm:t>
        <a:bodyPr/>
        <a:lstStyle/>
        <a:p>
          <a:endParaRPr lang="en-US"/>
        </a:p>
      </dgm:t>
    </dgm:pt>
    <dgm:pt modelId="{0A3AC028-5D35-4A93-A177-47273BF0D81F}" type="pres">
      <dgm:prSet presAssocID="{39B608B6-394F-4009-B098-D7E0A4BD74C2}" presName="root" presStyleCnt="0">
        <dgm:presLayoutVars>
          <dgm:dir/>
          <dgm:resizeHandles val="exact"/>
        </dgm:presLayoutVars>
      </dgm:prSet>
      <dgm:spPr/>
    </dgm:pt>
    <dgm:pt modelId="{9C10DC42-3257-4A1C-A43F-4BA33F6FA2CE}" type="pres">
      <dgm:prSet presAssocID="{5F25AE24-FFA2-430C-9D9F-B64C6AEAD968}" presName="compNode" presStyleCnt="0"/>
      <dgm:spPr/>
    </dgm:pt>
    <dgm:pt modelId="{CDE6797C-556A-430F-A75C-FB5056F99BC8}" type="pres">
      <dgm:prSet presAssocID="{5F25AE24-FFA2-430C-9D9F-B64C6AEAD968}" presName="iconBgRect" presStyleLbl="bgShp" presStyleIdx="0" presStyleCnt="5"/>
      <dgm:spPr/>
    </dgm:pt>
    <dgm:pt modelId="{8ED89AB2-2A90-4B5B-ABFB-545FE92EBCD9}" type="pres">
      <dgm:prSet presAssocID="{5F25AE24-FFA2-430C-9D9F-B64C6AEAD968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8509D16D-4009-4F4B-BFAD-DEE92246539A}" type="pres">
      <dgm:prSet presAssocID="{5F25AE24-FFA2-430C-9D9F-B64C6AEAD968}" presName="spaceRect" presStyleCnt="0"/>
      <dgm:spPr/>
    </dgm:pt>
    <dgm:pt modelId="{0EB983C3-0211-4792-9AD4-25889133DC07}" type="pres">
      <dgm:prSet presAssocID="{5F25AE24-FFA2-430C-9D9F-B64C6AEAD968}" presName="textRect" presStyleLbl="revTx" presStyleIdx="0" presStyleCnt="5">
        <dgm:presLayoutVars>
          <dgm:chMax val="1"/>
          <dgm:chPref val="1"/>
        </dgm:presLayoutVars>
      </dgm:prSet>
      <dgm:spPr/>
    </dgm:pt>
    <dgm:pt modelId="{20B5C27C-8B4F-40CC-9D82-2BE6D4158186}" type="pres">
      <dgm:prSet presAssocID="{AB3BF684-2A61-40E3-94DF-B57838974B9D}" presName="sibTrans" presStyleCnt="0"/>
      <dgm:spPr/>
    </dgm:pt>
    <dgm:pt modelId="{442066E0-1266-4CC4-906C-D9782ADE757B}" type="pres">
      <dgm:prSet presAssocID="{6C194858-3A2E-4B17-917A-A44D02B20A76}" presName="compNode" presStyleCnt="0"/>
      <dgm:spPr/>
    </dgm:pt>
    <dgm:pt modelId="{332C8AE6-1212-4793-A8CD-75CD3F286255}" type="pres">
      <dgm:prSet presAssocID="{6C194858-3A2E-4B17-917A-A44D02B20A76}" presName="iconBgRect" presStyleLbl="bgShp" presStyleIdx="1" presStyleCnt="5"/>
      <dgm:spPr/>
    </dgm:pt>
    <dgm:pt modelId="{F9483DB3-7AFA-4DEA-A935-23DBEA3FA4A0}" type="pres">
      <dgm:prSet presAssocID="{6C194858-3A2E-4B17-917A-A44D02B20A76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6BC75001-0961-4A9C-B3A5-E0F39DB9B27D}" type="pres">
      <dgm:prSet presAssocID="{6C194858-3A2E-4B17-917A-A44D02B20A76}" presName="spaceRect" presStyleCnt="0"/>
      <dgm:spPr/>
    </dgm:pt>
    <dgm:pt modelId="{05EFB6B8-E54D-42E5-8CC9-6CCD00B7FD0E}" type="pres">
      <dgm:prSet presAssocID="{6C194858-3A2E-4B17-917A-A44D02B20A76}" presName="textRect" presStyleLbl="revTx" presStyleIdx="1" presStyleCnt="5">
        <dgm:presLayoutVars>
          <dgm:chMax val="1"/>
          <dgm:chPref val="1"/>
        </dgm:presLayoutVars>
      </dgm:prSet>
      <dgm:spPr/>
    </dgm:pt>
    <dgm:pt modelId="{CCE9EF8D-0D8D-46A4-92E3-4E9C616FEE81}" type="pres">
      <dgm:prSet presAssocID="{65BE80CB-AF5C-4F97-BAFC-D1EA456FF80F}" presName="sibTrans" presStyleCnt="0"/>
      <dgm:spPr/>
    </dgm:pt>
    <dgm:pt modelId="{7FA5A04D-C272-48AE-A2EB-094728076AC4}" type="pres">
      <dgm:prSet presAssocID="{C14A75CD-4C97-456D-8D73-5F687304BB5F}" presName="compNode" presStyleCnt="0"/>
      <dgm:spPr/>
    </dgm:pt>
    <dgm:pt modelId="{93E1C9A9-4E3E-44DC-A83E-5DE0FB9DE286}" type="pres">
      <dgm:prSet presAssocID="{C14A75CD-4C97-456D-8D73-5F687304BB5F}" presName="iconBgRect" presStyleLbl="bgShp" presStyleIdx="2" presStyleCnt="5"/>
      <dgm:spPr/>
    </dgm:pt>
    <dgm:pt modelId="{717C39CB-0758-4298-9CBD-842C69D27FB0}" type="pres">
      <dgm:prSet presAssocID="{C14A75CD-4C97-456D-8D73-5F687304BB5F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E4AFCB94-C150-457A-97C6-B6A31F22F85C}" type="pres">
      <dgm:prSet presAssocID="{C14A75CD-4C97-456D-8D73-5F687304BB5F}" presName="spaceRect" presStyleCnt="0"/>
      <dgm:spPr/>
    </dgm:pt>
    <dgm:pt modelId="{D0F592E3-D8A2-47EA-A93D-552D6EF09612}" type="pres">
      <dgm:prSet presAssocID="{C14A75CD-4C97-456D-8D73-5F687304BB5F}" presName="textRect" presStyleLbl="revTx" presStyleIdx="2" presStyleCnt="5">
        <dgm:presLayoutVars>
          <dgm:chMax val="1"/>
          <dgm:chPref val="1"/>
        </dgm:presLayoutVars>
      </dgm:prSet>
      <dgm:spPr/>
    </dgm:pt>
    <dgm:pt modelId="{8CB2BE5F-4CFC-47F1-B21E-FAD6A0A5EF83}" type="pres">
      <dgm:prSet presAssocID="{D6B127B8-6CBD-4905-8C9C-030D55361324}" presName="sibTrans" presStyleCnt="0"/>
      <dgm:spPr/>
    </dgm:pt>
    <dgm:pt modelId="{D2B397C1-F4B7-4CB4-BF5F-41EC7EDC97F7}" type="pres">
      <dgm:prSet presAssocID="{8A03F501-2537-46F6-A8DA-FE26D9136313}" presName="compNode" presStyleCnt="0"/>
      <dgm:spPr/>
    </dgm:pt>
    <dgm:pt modelId="{1CEF1065-450B-4A54-AF91-7635B3309551}" type="pres">
      <dgm:prSet presAssocID="{8A03F501-2537-46F6-A8DA-FE26D9136313}" presName="iconBgRect" presStyleLbl="bgShp" presStyleIdx="3" presStyleCnt="5"/>
      <dgm:spPr/>
    </dgm:pt>
    <dgm:pt modelId="{B003FAB9-EFED-4160-96E1-3727E5286EAA}" type="pres">
      <dgm:prSet presAssocID="{8A03F501-2537-46F6-A8DA-FE26D9136313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m"/>
        </a:ext>
      </dgm:extLst>
    </dgm:pt>
    <dgm:pt modelId="{6BC7C781-1BAD-4E89-A048-290A856F0495}" type="pres">
      <dgm:prSet presAssocID="{8A03F501-2537-46F6-A8DA-FE26D9136313}" presName="spaceRect" presStyleCnt="0"/>
      <dgm:spPr/>
    </dgm:pt>
    <dgm:pt modelId="{25D6F197-0BA4-4AE5-AF0B-900C2D181571}" type="pres">
      <dgm:prSet presAssocID="{8A03F501-2537-46F6-A8DA-FE26D9136313}" presName="textRect" presStyleLbl="revTx" presStyleIdx="3" presStyleCnt="5">
        <dgm:presLayoutVars>
          <dgm:chMax val="1"/>
          <dgm:chPref val="1"/>
        </dgm:presLayoutVars>
      </dgm:prSet>
      <dgm:spPr/>
    </dgm:pt>
    <dgm:pt modelId="{B6F7EFCE-2706-44D3-8619-A45B7625F8F5}" type="pres">
      <dgm:prSet presAssocID="{D7F025AF-EF77-4041-848C-218918888B4E}" presName="sibTrans" presStyleCnt="0"/>
      <dgm:spPr/>
    </dgm:pt>
    <dgm:pt modelId="{2D4E9A93-2C98-4552-9EDA-FC4643BEB291}" type="pres">
      <dgm:prSet presAssocID="{25E33678-9BAB-4639-858D-F092190EC574}" presName="compNode" presStyleCnt="0"/>
      <dgm:spPr/>
    </dgm:pt>
    <dgm:pt modelId="{C008CA3A-0013-44A5-AE79-AB6BFBE1C72A}" type="pres">
      <dgm:prSet presAssocID="{25E33678-9BAB-4639-858D-F092190EC574}" presName="iconBgRect" presStyleLbl="bgShp" presStyleIdx="4" presStyleCnt="5"/>
      <dgm:spPr/>
    </dgm:pt>
    <dgm:pt modelId="{A114B1CC-18ED-40A3-BB4D-E7F8B2E7F940}" type="pres">
      <dgm:prSet presAssocID="{25E33678-9BAB-4639-858D-F092190EC574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afe"/>
        </a:ext>
      </dgm:extLst>
    </dgm:pt>
    <dgm:pt modelId="{56BA2B14-BECB-44D6-969F-82A64126F856}" type="pres">
      <dgm:prSet presAssocID="{25E33678-9BAB-4639-858D-F092190EC574}" presName="spaceRect" presStyleCnt="0"/>
      <dgm:spPr/>
    </dgm:pt>
    <dgm:pt modelId="{38B95C77-4FC9-49FC-A1DC-4446BD01219C}" type="pres">
      <dgm:prSet presAssocID="{25E33678-9BAB-4639-858D-F092190EC574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45D06D04-39B1-4992-B5B5-C80E94EED466}" type="presOf" srcId="{C14A75CD-4C97-456D-8D73-5F687304BB5F}" destId="{D0F592E3-D8A2-47EA-A93D-552D6EF09612}" srcOrd="0" destOrd="0" presId="urn:microsoft.com/office/officeart/2018/5/layout/IconCircleLabelList"/>
    <dgm:cxn modelId="{2A82400B-4C06-4F2A-966D-85C6A1C7CCE5}" type="presOf" srcId="{25E33678-9BAB-4639-858D-F092190EC574}" destId="{38B95C77-4FC9-49FC-A1DC-4446BD01219C}" srcOrd="0" destOrd="0" presId="urn:microsoft.com/office/officeart/2018/5/layout/IconCircleLabelList"/>
    <dgm:cxn modelId="{1E60AC1A-92EE-4063-A118-BD85D3AFD0AC}" type="presOf" srcId="{5F25AE24-FFA2-430C-9D9F-B64C6AEAD968}" destId="{0EB983C3-0211-4792-9AD4-25889133DC07}" srcOrd="0" destOrd="0" presId="urn:microsoft.com/office/officeart/2018/5/layout/IconCircleLabelList"/>
    <dgm:cxn modelId="{6B2E975B-7560-41E8-BCA3-F7A6BD771B55}" srcId="{39B608B6-394F-4009-B098-D7E0A4BD74C2}" destId="{5F25AE24-FFA2-430C-9D9F-B64C6AEAD968}" srcOrd="0" destOrd="0" parTransId="{2C883BE7-FBDB-49A0-9E8C-DC78D0F80665}" sibTransId="{AB3BF684-2A61-40E3-94DF-B57838974B9D}"/>
    <dgm:cxn modelId="{D2A7B862-489B-49A2-BD9D-2493F7C0BCF5}" srcId="{39B608B6-394F-4009-B098-D7E0A4BD74C2}" destId="{6C194858-3A2E-4B17-917A-A44D02B20A76}" srcOrd="1" destOrd="0" parTransId="{A102CFEA-B258-49E8-A2C7-E257C759021D}" sibTransId="{65BE80CB-AF5C-4F97-BAFC-D1EA456FF80F}"/>
    <dgm:cxn modelId="{D2E41758-29ED-479F-AE7C-3FC1BA8917F0}" srcId="{39B608B6-394F-4009-B098-D7E0A4BD74C2}" destId="{25E33678-9BAB-4639-858D-F092190EC574}" srcOrd="4" destOrd="0" parTransId="{F189D9D9-EDD1-4BFA-BBCB-5CD6B6F2114D}" sibTransId="{9E4C3269-EA45-4808-BFD7-4DC54B381927}"/>
    <dgm:cxn modelId="{83D25691-2855-4407-B924-340D406BDC9F}" srcId="{39B608B6-394F-4009-B098-D7E0A4BD74C2}" destId="{C14A75CD-4C97-456D-8D73-5F687304BB5F}" srcOrd="2" destOrd="0" parTransId="{72CCA2C1-CE04-4B46-8E1E-421E3D21C1CF}" sibTransId="{D6B127B8-6CBD-4905-8C9C-030D55361324}"/>
    <dgm:cxn modelId="{409B97B2-AA57-4488-97C1-26B8EAD01222}" type="presOf" srcId="{39B608B6-394F-4009-B098-D7E0A4BD74C2}" destId="{0A3AC028-5D35-4A93-A177-47273BF0D81F}" srcOrd="0" destOrd="0" presId="urn:microsoft.com/office/officeart/2018/5/layout/IconCircleLabelList"/>
    <dgm:cxn modelId="{96EC86BF-8BC3-410C-9760-22EB4BA7CC76}" type="presOf" srcId="{6C194858-3A2E-4B17-917A-A44D02B20A76}" destId="{05EFB6B8-E54D-42E5-8CC9-6CCD00B7FD0E}" srcOrd="0" destOrd="0" presId="urn:microsoft.com/office/officeart/2018/5/layout/IconCircleLabelList"/>
    <dgm:cxn modelId="{BF2424D7-822B-49B7-AFC6-C1E0FC33A15D}" srcId="{39B608B6-394F-4009-B098-D7E0A4BD74C2}" destId="{8A03F501-2537-46F6-A8DA-FE26D9136313}" srcOrd="3" destOrd="0" parTransId="{3028309E-6961-4704-813C-A593F16B659B}" sibTransId="{D7F025AF-EF77-4041-848C-218918888B4E}"/>
    <dgm:cxn modelId="{AD6E38DB-3140-489D-9F79-E3A2F423F590}" type="presOf" srcId="{8A03F501-2537-46F6-A8DA-FE26D9136313}" destId="{25D6F197-0BA4-4AE5-AF0B-900C2D181571}" srcOrd="0" destOrd="0" presId="urn:microsoft.com/office/officeart/2018/5/layout/IconCircleLabelList"/>
    <dgm:cxn modelId="{DD2D1D31-2314-4931-898E-07E1A945A11C}" type="presParOf" srcId="{0A3AC028-5D35-4A93-A177-47273BF0D81F}" destId="{9C10DC42-3257-4A1C-A43F-4BA33F6FA2CE}" srcOrd="0" destOrd="0" presId="urn:microsoft.com/office/officeart/2018/5/layout/IconCircleLabelList"/>
    <dgm:cxn modelId="{C0DE338E-934A-4F89-97F8-61C83119D45D}" type="presParOf" srcId="{9C10DC42-3257-4A1C-A43F-4BA33F6FA2CE}" destId="{CDE6797C-556A-430F-A75C-FB5056F99BC8}" srcOrd="0" destOrd="0" presId="urn:microsoft.com/office/officeart/2018/5/layout/IconCircleLabelList"/>
    <dgm:cxn modelId="{D7BB1810-33F2-4E7E-BB72-530A93B45360}" type="presParOf" srcId="{9C10DC42-3257-4A1C-A43F-4BA33F6FA2CE}" destId="{8ED89AB2-2A90-4B5B-ABFB-545FE92EBCD9}" srcOrd="1" destOrd="0" presId="urn:microsoft.com/office/officeart/2018/5/layout/IconCircleLabelList"/>
    <dgm:cxn modelId="{5B645B9D-B917-4AD7-B331-119DA143C9AA}" type="presParOf" srcId="{9C10DC42-3257-4A1C-A43F-4BA33F6FA2CE}" destId="{8509D16D-4009-4F4B-BFAD-DEE92246539A}" srcOrd="2" destOrd="0" presId="urn:microsoft.com/office/officeart/2018/5/layout/IconCircleLabelList"/>
    <dgm:cxn modelId="{B25446B0-2E9C-4E5E-9DCD-3EC66016F477}" type="presParOf" srcId="{9C10DC42-3257-4A1C-A43F-4BA33F6FA2CE}" destId="{0EB983C3-0211-4792-9AD4-25889133DC07}" srcOrd="3" destOrd="0" presId="urn:microsoft.com/office/officeart/2018/5/layout/IconCircleLabelList"/>
    <dgm:cxn modelId="{3BD5BBAE-F5CD-4A95-8CFE-3366BDE4D4CC}" type="presParOf" srcId="{0A3AC028-5D35-4A93-A177-47273BF0D81F}" destId="{20B5C27C-8B4F-40CC-9D82-2BE6D4158186}" srcOrd="1" destOrd="0" presId="urn:microsoft.com/office/officeart/2018/5/layout/IconCircleLabelList"/>
    <dgm:cxn modelId="{648774AA-BFC5-4FC0-BE35-0F7E850B7DA2}" type="presParOf" srcId="{0A3AC028-5D35-4A93-A177-47273BF0D81F}" destId="{442066E0-1266-4CC4-906C-D9782ADE757B}" srcOrd="2" destOrd="0" presId="urn:microsoft.com/office/officeart/2018/5/layout/IconCircleLabelList"/>
    <dgm:cxn modelId="{1AD1FFD3-7075-4B79-82CD-DC861C306095}" type="presParOf" srcId="{442066E0-1266-4CC4-906C-D9782ADE757B}" destId="{332C8AE6-1212-4793-A8CD-75CD3F286255}" srcOrd="0" destOrd="0" presId="urn:microsoft.com/office/officeart/2018/5/layout/IconCircleLabelList"/>
    <dgm:cxn modelId="{A1554DC3-F5F7-4057-B4E8-E631D51464EB}" type="presParOf" srcId="{442066E0-1266-4CC4-906C-D9782ADE757B}" destId="{F9483DB3-7AFA-4DEA-A935-23DBEA3FA4A0}" srcOrd="1" destOrd="0" presId="urn:microsoft.com/office/officeart/2018/5/layout/IconCircleLabelList"/>
    <dgm:cxn modelId="{F8B4F890-5E63-4251-A375-564E8F2C64E8}" type="presParOf" srcId="{442066E0-1266-4CC4-906C-D9782ADE757B}" destId="{6BC75001-0961-4A9C-B3A5-E0F39DB9B27D}" srcOrd="2" destOrd="0" presId="urn:microsoft.com/office/officeart/2018/5/layout/IconCircleLabelList"/>
    <dgm:cxn modelId="{EF8B7CD2-43EB-4829-910C-6C7C77620955}" type="presParOf" srcId="{442066E0-1266-4CC4-906C-D9782ADE757B}" destId="{05EFB6B8-E54D-42E5-8CC9-6CCD00B7FD0E}" srcOrd="3" destOrd="0" presId="urn:microsoft.com/office/officeart/2018/5/layout/IconCircleLabelList"/>
    <dgm:cxn modelId="{829DFBA1-7ECB-4456-9937-9F3560FF652F}" type="presParOf" srcId="{0A3AC028-5D35-4A93-A177-47273BF0D81F}" destId="{CCE9EF8D-0D8D-46A4-92E3-4E9C616FEE81}" srcOrd="3" destOrd="0" presId="urn:microsoft.com/office/officeart/2018/5/layout/IconCircleLabelList"/>
    <dgm:cxn modelId="{D3BE3C16-128C-4E05-A19E-BA96CFDF1747}" type="presParOf" srcId="{0A3AC028-5D35-4A93-A177-47273BF0D81F}" destId="{7FA5A04D-C272-48AE-A2EB-094728076AC4}" srcOrd="4" destOrd="0" presId="urn:microsoft.com/office/officeart/2018/5/layout/IconCircleLabelList"/>
    <dgm:cxn modelId="{CBB2673A-E93D-46C7-B88D-C5EB0E545A06}" type="presParOf" srcId="{7FA5A04D-C272-48AE-A2EB-094728076AC4}" destId="{93E1C9A9-4E3E-44DC-A83E-5DE0FB9DE286}" srcOrd="0" destOrd="0" presId="urn:microsoft.com/office/officeart/2018/5/layout/IconCircleLabelList"/>
    <dgm:cxn modelId="{D384A0A2-2E30-4678-813C-48CBC624682E}" type="presParOf" srcId="{7FA5A04D-C272-48AE-A2EB-094728076AC4}" destId="{717C39CB-0758-4298-9CBD-842C69D27FB0}" srcOrd="1" destOrd="0" presId="urn:microsoft.com/office/officeart/2018/5/layout/IconCircleLabelList"/>
    <dgm:cxn modelId="{035687BA-ABF1-4B19-B7DD-6DF0BF5A5E14}" type="presParOf" srcId="{7FA5A04D-C272-48AE-A2EB-094728076AC4}" destId="{E4AFCB94-C150-457A-97C6-B6A31F22F85C}" srcOrd="2" destOrd="0" presId="urn:microsoft.com/office/officeart/2018/5/layout/IconCircleLabelList"/>
    <dgm:cxn modelId="{FA189A79-0466-4F06-8413-49A9FAD83DED}" type="presParOf" srcId="{7FA5A04D-C272-48AE-A2EB-094728076AC4}" destId="{D0F592E3-D8A2-47EA-A93D-552D6EF09612}" srcOrd="3" destOrd="0" presId="urn:microsoft.com/office/officeart/2018/5/layout/IconCircleLabelList"/>
    <dgm:cxn modelId="{F90189B6-6E3D-4DF6-976E-A1C5896796FF}" type="presParOf" srcId="{0A3AC028-5D35-4A93-A177-47273BF0D81F}" destId="{8CB2BE5F-4CFC-47F1-B21E-FAD6A0A5EF83}" srcOrd="5" destOrd="0" presId="urn:microsoft.com/office/officeart/2018/5/layout/IconCircleLabelList"/>
    <dgm:cxn modelId="{0B04449F-E11A-4713-BDFE-B3462B2CAE4E}" type="presParOf" srcId="{0A3AC028-5D35-4A93-A177-47273BF0D81F}" destId="{D2B397C1-F4B7-4CB4-BF5F-41EC7EDC97F7}" srcOrd="6" destOrd="0" presId="urn:microsoft.com/office/officeart/2018/5/layout/IconCircleLabelList"/>
    <dgm:cxn modelId="{C53FEDF3-3C43-43E1-B0A1-A926DE981F88}" type="presParOf" srcId="{D2B397C1-F4B7-4CB4-BF5F-41EC7EDC97F7}" destId="{1CEF1065-450B-4A54-AF91-7635B3309551}" srcOrd="0" destOrd="0" presId="urn:microsoft.com/office/officeart/2018/5/layout/IconCircleLabelList"/>
    <dgm:cxn modelId="{10C0EFA3-AF63-4960-8CC1-E840FA120FDD}" type="presParOf" srcId="{D2B397C1-F4B7-4CB4-BF5F-41EC7EDC97F7}" destId="{B003FAB9-EFED-4160-96E1-3727E5286EAA}" srcOrd="1" destOrd="0" presId="urn:microsoft.com/office/officeart/2018/5/layout/IconCircleLabelList"/>
    <dgm:cxn modelId="{1DA232D4-4F55-4544-9B6A-CD0564D6FF06}" type="presParOf" srcId="{D2B397C1-F4B7-4CB4-BF5F-41EC7EDC97F7}" destId="{6BC7C781-1BAD-4E89-A048-290A856F0495}" srcOrd="2" destOrd="0" presId="urn:microsoft.com/office/officeart/2018/5/layout/IconCircleLabelList"/>
    <dgm:cxn modelId="{6A82EAD5-FB74-4C9F-8183-FFDDCF7D12EB}" type="presParOf" srcId="{D2B397C1-F4B7-4CB4-BF5F-41EC7EDC97F7}" destId="{25D6F197-0BA4-4AE5-AF0B-900C2D181571}" srcOrd="3" destOrd="0" presId="urn:microsoft.com/office/officeart/2018/5/layout/IconCircleLabelList"/>
    <dgm:cxn modelId="{EBB8A722-6EDC-4F51-AE2D-800D7B703A92}" type="presParOf" srcId="{0A3AC028-5D35-4A93-A177-47273BF0D81F}" destId="{B6F7EFCE-2706-44D3-8619-A45B7625F8F5}" srcOrd="7" destOrd="0" presId="urn:microsoft.com/office/officeart/2018/5/layout/IconCircleLabelList"/>
    <dgm:cxn modelId="{CC4C3134-6BDE-4C9D-AE0B-AC7C659FB725}" type="presParOf" srcId="{0A3AC028-5D35-4A93-A177-47273BF0D81F}" destId="{2D4E9A93-2C98-4552-9EDA-FC4643BEB291}" srcOrd="8" destOrd="0" presId="urn:microsoft.com/office/officeart/2018/5/layout/IconCircleLabelList"/>
    <dgm:cxn modelId="{52156738-9CC5-42E2-923A-079EB3C88979}" type="presParOf" srcId="{2D4E9A93-2C98-4552-9EDA-FC4643BEB291}" destId="{C008CA3A-0013-44A5-AE79-AB6BFBE1C72A}" srcOrd="0" destOrd="0" presId="urn:microsoft.com/office/officeart/2018/5/layout/IconCircleLabelList"/>
    <dgm:cxn modelId="{10AD589E-79EA-4607-AD9B-856140DAB770}" type="presParOf" srcId="{2D4E9A93-2C98-4552-9EDA-FC4643BEB291}" destId="{A114B1CC-18ED-40A3-BB4D-E7F8B2E7F940}" srcOrd="1" destOrd="0" presId="urn:microsoft.com/office/officeart/2018/5/layout/IconCircleLabelList"/>
    <dgm:cxn modelId="{F2FB8602-1F72-4076-A257-83B01B247116}" type="presParOf" srcId="{2D4E9A93-2C98-4552-9EDA-FC4643BEB291}" destId="{56BA2B14-BECB-44D6-969F-82A64126F856}" srcOrd="2" destOrd="0" presId="urn:microsoft.com/office/officeart/2018/5/layout/IconCircleLabelList"/>
    <dgm:cxn modelId="{BF89C9FD-A039-4F89-A257-58FEE4837410}" type="presParOf" srcId="{2D4E9A93-2C98-4552-9EDA-FC4643BEB291}" destId="{38B95C77-4FC9-49FC-A1DC-4446BD01219C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30A4BBB-2EC4-43AF-ACAB-4161BB85B571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520E2AA-2CA4-4C47-8386-742780F79C3D}">
      <dgm:prSet/>
      <dgm:spPr/>
      <dgm:t>
        <a:bodyPr/>
        <a:lstStyle/>
        <a:p>
          <a:pPr>
            <a:defRPr cap="all"/>
          </a:pPr>
          <a:r>
            <a:rPr lang="en-GB"/>
            <a:t>Certification Standards</a:t>
          </a:r>
          <a:endParaRPr lang="en-US"/>
        </a:p>
      </dgm:t>
    </dgm:pt>
    <dgm:pt modelId="{7B9D609B-6255-4DE0-8AFB-DA669A360019}" type="parTrans" cxnId="{B161A4B2-7B1C-4F3A-8ABC-A6066751C29C}">
      <dgm:prSet/>
      <dgm:spPr/>
      <dgm:t>
        <a:bodyPr/>
        <a:lstStyle/>
        <a:p>
          <a:endParaRPr lang="en-US"/>
        </a:p>
      </dgm:t>
    </dgm:pt>
    <dgm:pt modelId="{7A5FE2AC-1C01-4664-B460-E6E287BB729A}" type="sibTrans" cxnId="{B161A4B2-7B1C-4F3A-8ABC-A6066751C29C}">
      <dgm:prSet/>
      <dgm:spPr/>
      <dgm:t>
        <a:bodyPr/>
        <a:lstStyle/>
        <a:p>
          <a:endParaRPr lang="en-US"/>
        </a:p>
      </dgm:t>
    </dgm:pt>
    <dgm:pt modelId="{C0A32237-532D-4009-8209-B8EB1479B505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Controlled Access</a:t>
          </a:r>
          <a:endParaRPr lang="en-US" dirty="0">
            <a:highlight>
              <a:srgbClr val="FF0000"/>
            </a:highlight>
          </a:endParaRPr>
        </a:p>
      </dgm:t>
    </dgm:pt>
    <dgm:pt modelId="{F6D57579-E3A9-487C-847A-7E5318DB6162}" type="parTrans" cxnId="{C288029C-8803-49BA-9406-60BF88A36C30}">
      <dgm:prSet/>
      <dgm:spPr/>
      <dgm:t>
        <a:bodyPr/>
        <a:lstStyle/>
        <a:p>
          <a:endParaRPr lang="en-US"/>
        </a:p>
      </dgm:t>
    </dgm:pt>
    <dgm:pt modelId="{264A2621-68DE-4490-AA15-FD33FBDA4D69}" type="sibTrans" cxnId="{C288029C-8803-49BA-9406-60BF88A36C30}">
      <dgm:prSet/>
      <dgm:spPr/>
      <dgm:t>
        <a:bodyPr/>
        <a:lstStyle/>
        <a:p>
          <a:endParaRPr lang="en-US"/>
        </a:p>
      </dgm:t>
    </dgm:pt>
    <dgm:pt modelId="{3EDC1453-81E4-485F-B7ED-91B3C3E0F991}">
      <dgm:prSet/>
      <dgm:spPr/>
      <dgm:t>
        <a:bodyPr/>
        <a:lstStyle/>
        <a:p>
          <a:pPr>
            <a:defRPr cap="all"/>
          </a:pPr>
          <a:r>
            <a:rPr lang="en-GB"/>
            <a:t>Backup Retention Procedures</a:t>
          </a:r>
          <a:endParaRPr lang="en-US"/>
        </a:p>
      </dgm:t>
    </dgm:pt>
    <dgm:pt modelId="{B36A3B4C-1F8D-4565-897E-FA44C561D8C6}" type="parTrans" cxnId="{7BFC1E36-49F7-4010-8CD5-8ABE8AA87EF3}">
      <dgm:prSet/>
      <dgm:spPr/>
      <dgm:t>
        <a:bodyPr/>
        <a:lstStyle/>
        <a:p>
          <a:endParaRPr lang="en-US"/>
        </a:p>
      </dgm:t>
    </dgm:pt>
    <dgm:pt modelId="{1BBD6EE3-9C63-4918-9714-F769F8E9697B}" type="sibTrans" cxnId="{7BFC1E36-49F7-4010-8CD5-8ABE8AA87EF3}">
      <dgm:prSet/>
      <dgm:spPr/>
      <dgm:t>
        <a:bodyPr/>
        <a:lstStyle/>
        <a:p>
          <a:endParaRPr lang="en-US"/>
        </a:p>
      </dgm:t>
    </dgm:pt>
    <dgm:pt modelId="{1947A2B0-7E3B-4487-AA5E-9234632A376D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Cooling</a:t>
          </a:r>
          <a:endParaRPr lang="en-US" dirty="0">
            <a:highlight>
              <a:srgbClr val="FF0000"/>
            </a:highlight>
          </a:endParaRPr>
        </a:p>
      </dgm:t>
    </dgm:pt>
    <dgm:pt modelId="{F19721EF-A36E-4D83-A74F-2D75CA9F9322}" type="parTrans" cxnId="{3EEFE3DE-2D39-4216-B3B3-69AA1715753F}">
      <dgm:prSet/>
      <dgm:spPr/>
      <dgm:t>
        <a:bodyPr/>
        <a:lstStyle/>
        <a:p>
          <a:endParaRPr lang="en-US"/>
        </a:p>
      </dgm:t>
    </dgm:pt>
    <dgm:pt modelId="{9F6FE846-1A11-4328-90CC-7EFDCBA26FBA}" type="sibTrans" cxnId="{3EEFE3DE-2D39-4216-B3B3-69AA1715753F}">
      <dgm:prSet/>
      <dgm:spPr/>
      <dgm:t>
        <a:bodyPr/>
        <a:lstStyle/>
        <a:p>
          <a:endParaRPr lang="en-US"/>
        </a:p>
      </dgm:t>
    </dgm:pt>
    <dgm:pt modelId="{E69A80B1-6109-4BFD-9513-3B051DBB468F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Power Supply</a:t>
          </a:r>
          <a:endParaRPr lang="en-US" dirty="0">
            <a:highlight>
              <a:srgbClr val="FF0000"/>
            </a:highlight>
          </a:endParaRPr>
        </a:p>
      </dgm:t>
    </dgm:pt>
    <dgm:pt modelId="{6B2C3BF7-BD57-41DD-8383-BEFACA90E275}" type="parTrans" cxnId="{B8FCFAC9-9DCE-46ED-8662-C4A82776151C}">
      <dgm:prSet/>
      <dgm:spPr/>
      <dgm:t>
        <a:bodyPr/>
        <a:lstStyle/>
        <a:p>
          <a:endParaRPr lang="en-US"/>
        </a:p>
      </dgm:t>
    </dgm:pt>
    <dgm:pt modelId="{BE068623-A819-496A-A440-8D94A3519742}" type="sibTrans" cxnId="{B8FCFAC9-9DCE-46ED-8662-C4A82776151C}">
      <dgm:prSet/>
      <dgm:spPr/>
      <dgm:t>
        <a:bodyPr/>
        <a:lstStyle/>
        <a:p>
          <a:endParaRPr lang="en-US"/>
        </a:p>
      </dgm:t>
    </dgm:pt>
    <dgm:pt modelId="{8A5319DC-D286-4263-8AF6-99D166A1DE44}" type="pres">
      <dgm:prSet presAssocID="{530A4BBB-2EC4-43AF-ACAB-4161BB85B571}" presName="root" presStyleCnt="0">
        <dgm:presLayoutVars>
          <dgm:dir/>
          <dgm:resizeHandles val="exact"/>
        </dgm:presLayoutVars>
      </dgm:prSet>
      <dgm:spPr/>
    </dgm:pt>
    <dgm:pt modelId="{E2FDE0EA-53A0-43D8-980A-79FF07E37DC8}" type="pres">
      <dgm:prSet presAssocID="{1520E2AA-2CA4-4C47-8386-742780F79C3D}" presName="compNode" presStyleCnt="0"/>
      <dgm:spPr/>
    </dgm:pt>
    <dgm:pt modelId="{6099695E-36D6-430C-8E4E-0C1A88255EDB}" type="pres">
      <dgm:prSet presAssocID="{1520E2AA-2CA4-4C47-8386-742780F79C3D}" presName="iconBgRect" presStyleLbl="bgShp" presStyleIdx="0" presStyleCnt="5"/>
      <dgm:spPr/>
    </dgm:pt>
    <dgm:pt modelId="{E1406DC1-0500-4727-9E59-46A1A17A566B}" type="pres">
      <dgm:prSet presAssocID="{1520E2AA-2CA4-4C47-8386-742780F79C3D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ploma"/>
        </a:ext>
      </dgm:extLst>
    </dgm:pt>
    <dgm:pt modelId="{18FD21E5-B8CF-4972-A52F-3B4405F1885E}" type="pres">
      <dgm:prSet presAssocID="{1520E2AA-2CA4-4C47-8386-742780F79C3D}" presName="spaceRect" presStyleCnt="0"/>
      <dgm:spPr/>
    </dgm:pt>
    <dgm:pt modelId="{EA405D83-0D19-4F46-9026-7C8E445A5D62}" type="pres">
      <dgm:prSet presAssocID="{1520E2AA-2CA4-4C47-8386-742780F79C3D}" presName="textRect" presStyleLbl="revTx" presStyleIdx="0" presStyleCnt="5">
        <dgm:presLayoutVars>
          <dgm:chMax val="1"/>
          <dgm:chPref val="1"/>
        </dgm:presLayoutVars>
      </dgm:prSet>
      <dgm:spPr/>
    </dgm:pt>
    <dgm:pt modelId="{54DE9707-6370-4DEA-935C-58534FA4B456}" type="pres">
      <dgm:prSet presAssocID="{7A5FE2AC-1C01-4664-B460-E6E287BB729A}" presName="sibTrans" presStyleCnt="0"/>
      <dgm:spPr/>
    </dgm:pt>
    <dgm:pt modelId="{86724FF5-6A9D-411E-8BAF-8C9073276858}" type="pres">
      <dgm:prSet presAssocID="{C0A32237-532D-4009-8209-B8EB1479B505}" presName="compNode" presStyleCnt="0"/>
      <dgm:spPr/>
    </dgm:pt>
    <dgm:pt modelId="{724CD1CA-3619-48BD-8C72-7BBEB4689AA4}" type="pres">
      <dgm:prSet presAssocID="{C0A32237-532D-4009-8209-B8EB1479B505}" presName="iconBgRect" presStyleLbl="bgShp" presStyleIdx="1" presStyleCnt="5"/>
      <dgm:spPr/>
    </dgm:pt>
    <dgm:pt modelId="{45C06A55-262C-4AE2-AA48-9589DA67DD73}" type="pres">
      <dgm:prSet presAssocID="{C0A32237-532D-4009-8209-B8EB1479B505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ey"/>
        </a:ext>
      </dgm:extLst>
    </dgm:pt>
    <dgm:pt modelId="{F7BC7B17-D57B-4ABD-B574-C99C2A34BB91}" type="pres">
      <dgm:prSet presAssocID="{C0A32237-532D-4009-8209-B8EB1479B505}" presName="spaceRect" presStyleCnt="0"/>
      <dgm:spPr/>
    </dgm:pt>
    <dgm:pt modelId="{DE2E9845-41D6-4E58-8CBE-3692CEA80A98}" type="pres">
      <dgm:prSet presAssocID="{C0A32237-532D-4009-8209-B8EB1479B505}" presName="textRect" presStyleLbl="revTx" presStyleIdx="1" presStyleCnt="5">
        <dgm:presLayoutVars>
          <dgm:chMax val="1"/>
          <dgm:chPref val="1"/>
        </dgm:presLayoutVars>
      </dgm:prSet>
      <dgm:spPr/>
    </dgm:pt>
    <dgm:pt modelId="{3A68F77D-BB35-4717-ACDB-2E04689A10D4}" type="pres">
      <dgm:prSet presAssocID="{264A2621-68DE-4490-AA15-FD33FBDA4D69}" presName="sibTrans" presStyleCnt="0"/>
      <dgm:spPr/>
    </dgm:pt>
    <dgm:pt modelId="{2C2580D9-518F-4C17-AB6A-D86F05AA4BCF}" type="pres">
      <dgm:prSet presAssocID="{3EDC1453-81E4-485F-B7ED-91B3C3E0F991}" presName="compNode" presStyleCnt="0"/>
      <dgm:spPr/>
    </dgm:pt>
    <dgm:pt modelId="{BEADC988-B27B-4FC5-A52D-77E88A97EA72}" type="pres">
      <dgm:prSet presAssocID="{3EDC1453-81E4-485F-B7ED-91B3C3E0F991}" presName="iconBgRect" presStyleLbl="bgShp" presStyleIdx="2" presStyleCnt="5"/>
      <dgm:spPr/>
    </dgm:pt>
    <dgm:pt modelId="{8F5C5ED0-D37B-4179-B6DD-BA832728D00E}" type="pres">
      <dgm:prSet presAssocID="{3EDC1453-81E4-485F-B7ED-91B3C3E0F991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pen Folder"/>
        </a:ext>
      </dgm:extLst>
    </dgm:pt>
    <dgm:pt modelId="{19A29821-B002-4988-9261-6A94762C75A7}" type="pres">
      <dgm:prSet presAssocID="{3EDC1453-81E4-485F-B7ED-91B3C3E0F991}" presName="spaceRect" presStyleCnt="0"/>
      <dgm:spPr/>
    </dgm:pt>
    <dgm:pt modelId="{727CA388-43A9-4D0A-A118-22FE32B32BB4}" type="pres">
      <dgm:prSet presAssocID="{3EDC1453-81E4-485F-B7ED-91B3C3E0F991}" presName="textRect" presStyleLbl="revTx" presStyleIdx="2" presStyleCnt="5">
        <dgm:presLayoutVars>
          <dgm:chMax val="1"/>
          <dgm:chPref val="1"/>
        </dgm:presLayoutVars>
      </dgm:prSet>
      <dgm:spPr/>
    </dgm:pt>
    <dgm:pt modelId="{A03EBE7D-7DFA-4539-8284-AAA21EB1B9EA}" type="pres">
      <dgm:prSet presAssocID="{1BBD6EE3-9C63-4918-9714-F769F8E9697B}" presName="sibTrans" presStyleCnt="0"/>
      <dgm:spPr/>
    </dgm:pt>
    <dgm:pt modelId="{C9CEFBF0-2CE6-4864-989C-16D517BD7B8C}" type="pres">
      <dgm:prSet presAssocID="{1947A2B0-7E3B-4487-AA5E-9234632A376D}" presName="compNode" presStyleCnt="0"/>
      <dgm:spPr/>
    </dgm:pt>
    <dgm:pt modelId="{6B62CC74-F52E-4BBD-BFBF-FAFCD1D2908D}" type="pres">
      <dgm:prSet presAssocID="{1947A2B0-7E3B-4487-AA5E-9234632A376D}" presName="iconBgRect" presStyleLbl="bgShp" presStyleIdx="3" presStyleCnt="5"/>
      <dgm:spPr/>
    </dgm:pt>
    <dgm:pt modelId="{91D53CA1-0262-4BFD-8AC9-C7D63F69FCC0}" type="pres">
      <dgm:prSet presAssocID="{1947A2B0-7E3B-4487-AA5E-9234632A376D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nowflake"/>
        </a:ext>
      </dgm:extLst>
    </dgm:pt>
    <dgm:pt modelId="{BA3DFF52-DF68-4C53-AF78-4E146A1309C7}" type="pres">
      <dgm:prSet presAssocID="{1947A2B0-7E3B-4487-AA5E-9234632A376D}" presName="spaceRect" presStyleCnt="0"/>
      <dgm:spPr/>
    </dgm:pt>
    <dgm:pt modelId="{CBAF4AD4-8732-4364-AE79-C21158B202CC}" type="pres">
      <dgm:prSet presAssocID="{1947A2B0-7E3B-4487-AA5E-9234632A376D}" presName="textRect" presStyleLbl="revTx" presStyleIdx="3" presStyleCnt="5">
        <dgm:presLayoutVars>
          <dgm:chMax val="1"/>
          <dgm:chPref val="1"/>
        </dgm:presLayoutVars>
      </dgm:prSet>
      <dgm:spPr/>
    </dgm:pt>
    <dgm:pt modelId="{257EEB35-FF0E-49E6-AFEF-E0C7696DC906}" type="pres">
      <dgm:prSet presAssocID="{9F6FE846-1A11-4328-90CC-7EFDCBA26FBA}" presName="sibTrans" presStyleCnt="0"/>
      <dgm:spPr/>
    </dgm:pt>
    <dgm:pt modelId="{75B36E65-B7DF-4D1C-9701-3389CA7956C5}" type="pres">
      <dgm:prSet presAssocID="{E69A80B1-6109-4BFD-9513-3B051DBB468F}" presName="compNode" presStyleCnt="0"/>
      <dgm:spPr/>
    </dgm:pt>
    <dgm:pt modelId="{0138CA8D-0C1E-45F6-9DB6-77B7AF42B5CD}" type="pres">
      <dgm:prSet presAssocID="{E69A80B1-6109-4BFD-9513-3B051DBB468F}" presName="iconBgRect" presStyleLbl="bgShp" presStyleIdx="4" presStyleCnt="5"/>
      <dgm:spPr/>
    </dgm:pt>
    <dgm:pt modelId="{1419955D-4791-4083-A208-811473C412EF}" type="pres">
      <dgm:prSet presAssocID="{E69A80B1-6109-4BFD-9513-3B051DBB468F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indmill"/>
        </a:ext>
      </dgm:extLst>
    </dgm:pt>
    <dgm:pt modelId="{4D638102-C97F-4FBA-B755-EB2DE15ECE3D}" type="pres">
      <dgm:prSet presAssocID="{E69A80B1-6109-4BFD-9513-3B051DBB468F}" presName="spaceRect" presStyleCnt="0"/>
      <dgm:spPr/>
    </dgm:pt>
    <dgm:pt modelId="{C8CCD3C9-E5B3-4F94-9D37-27FE67FE0579}" type="pres">
      <dgm:prSet presAssocID="{E69A80B1-6109-4BFD-9513-3B051DBB468F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2A7FDA17-508E-4D17-B2D7-20601658DD87}" type="presOf" srcId="{1520E2AA-2CA4-4C47-8386-742780F79C3D}" destId="{EA405D83-0D19-4F46-9026-7C8E445A5D62}" srcOrd="0" destOrd="0" presId="urn:microsoft.com/office/officeart/2018/5/layout/IconCircleLabelList"/>
    <dgm:cxn modelId="{5139E21C-8FE1-47D4-AE0A-705BE99C9671}" type="presOf" srcId="{E69A80B1-6109-4BFD-9513-3B051DBB468F}" destId="{C8CCD3C9-E5B3-4F94-9D37-27FE67FE0579}" srcOrd="0" destOrd="0" presId="urn:microsoft.com/office/officeart/2018/5/layout/IconCircleLabelList"/>
    <dgm:cxn modelId="{74BC0935-2046-403E-BACD-8F0EE834F0C4}" type="presOf" srcId="{530A4BBB-2EC4-43AF-ACAB-4161BB85B571}" destId="{8A5319DC-D286-4263-8AF6-99D166A1DE44}" srcOrd="0" destOrd="0" presId="urn:microsoft.com/office/officeart/2018/5/layout/IconCircleLabelList"/>
    <dgm:cxn modelId="{7BFC1E36-49F7-4010-8CD5-8ABE8AA87EF3}" srcId="{530A4BBB-2EC4-43AF-ACAB-4161BB85B571}" destId="{3EDC1453-81E4-485F-B7ED-91B3C3E0F991}" srcOrd="2" destOrd="0" parTransId="{B36A3B4C-1F8D-4565-897E-FA44C561D8C6}" sibTransId="{1BBD6EE3-9C63-4918-9714-F769F8E9697B}"/>
    <dgm:cxn modelId="{C020C038-25A7-4352-A61D-89E32F8C6322}" type="presOf" srcId="{1947A2B0-7E3B-4487-AA5E-9234632A376D}" destId="{CBAF4AD4-8732-4364-AE79-C21158B202CC}" srcOrd="0" destOrd="0" presId="urn:microsoft.com/office/officeart/2018/5/layout/IconCircleLabelList"/>
    <dgm:cxn modelId="{9DE9D582-8505-4403-AA98-2BB93E56DE0E}" type="presOf" srcId="{3EDC1453-81E4-485F-B7ED-91B3C3E0F991}" destId="{727CA388-43A9-4D0A-A118-22FE32B32BB4}" srcOrd="0" destOrd="0" presId="urn:microsoft.com/office/officeart/2018/5/layout/IconCircleLabelList"/>
    <dgm:cxn modelId="{77229F9B-341A-44C6-A7F6-1C5619B61CE7}" type="presOf" srcId="{C0A32237-532D-4009-8209-B8EB1479B505}" destId="{DE2E9845-41D6-4E58-8CBE-3692CEA80A98}" srcOrd="0" destOrd="0" presId="urn:microsoft.com/office/officeart/2018/5/layout/IconCircleLabelList"/>
    <dgm:cxn modelId="{C288029C-8803-49BA-9406-60BF88A36C30}" srcId="{530A4BBB-2EC4-43AF-ACAB-4161BB85B571}" destId="{C0A32237-532D-4009-8209-B8EB1479B505}" srcOrd="1" destOrd="0" parTransId="{F6D57579-E3A9-487C-847A-7E5318DB6162}" sibTransId="{264A2621-68DE-4490-AA15-FD33FBDA4D69}"/>
    <dgm:cxn modelId="{B161A4B2-7B1C-4F3A-8ABC-A6066751C29C}" srcId="{530A4BBB-2EC4-43AF-ACAB-4161BB85B571}" destId="{1520E2AA-2CA4-4C47-8386-742780F79C3D}" srcOrd="0" destOrd="0" parTransId="{7B9D609B-6255-4DE0-8AFB-DA669A360019}" sibTransId="{7A5FE2AC-1C01-4664-B460-E6E287BB729A}"/>
    <dgm:cxn modelId="{B8FCFAC9-9DCE-46ED-8662-C4A82776151C}" srcId="{530A4BBB-2EC4-43AF-ACAB-4161BB85B571}" destId="{E69A80B1-6109-4BFD-9513-3B051DBB468F}" srcOrd="4" destOrd="0" parTransId="{6B2C3BF7-BD57-41DD-8383-BEFACA90E275}" sibTransId="{BE068623-A819-496A-A440-8D94A3519742}"/>
    <dgm:cxn modelId="{3EEFE3DE-2D39-4216-B3B3-69AA1715753F}" srcId="{530A4BBB-2EC4-43AF-ACAB-4161BB85B571}" destId="{1947A2B0-7E3B-4487-AA5E-9234632A376D}" srcOrd="3" destOrd="0" parTransId="{F19721EF-A36E-4D83-A74F-2D75CA9F9322}" sibTransId="{9F6FE846-1A11-4328-90CC-7EFDCBA26FBA}"/>
    <dgm:cxn modelId="{C4C8321B-C13D-4D11-92DA-4C5BE3148F95}" type="presParOf" srcId="{8A5319DC-D286-4263-8AF6-99D166A1DE44}" destId="{E2FDE0EA-53A0-43D8-980A-79FF07E37DC8}" srcOrd="0" destOrd="0" presId="urn:microsoft.com/office/officeart/2018/5/layout/IconCircleLabelList"/>
    <dgm:cxn modelId="{1C1837E0-084E-45CC-A73C-18A1E91D0F7A}" type="presParOf" srcId="{E2FDE0EA-53A0-43D8-980A-79FF07E37DC8}" destId="{6099695E-36D6-430C-8E4E-0C1A88255EDB}" srcOrd="0" destOrd="0" presId="urn:microsoft.com/office/officeart/2018/5/layout/IconCircleLabelList"/>
    <dgm:cxn modelId="{DA0E19CB-8A56-43DF-AF81-3FDD9A9F99C3}" type="presParOf" srcId="{E2FDE0EA-53A0-43D8-980A-79FF07E37DC8}" destId="{E1406DC1-0500-4727-9E59-46A1A17A566B}" srcOrd="1" destOrd="0" presId="urn:microsoft.com/office/officeart/2018/5/layout/IconCircleLabelList"/>
    <dgm:cxn modelId="{733A3B32-03AB-4721-9FCF-C8492355939A}" type="presParOf" srcId="{E2FDE0EA-53A0-43D8-980A-79FF07E37DC8}" destId="{18FD21E5-B8CF-4972-A52F-3B4405F1885E}" srcOrd="2" destOrd="0" presId="urn:microsoft.com/office/officeart/2018/5/layout/IconCircleLabelList"/>
    <dgm:cxn modelId="{62233E48-06D7-469E-ADFC-460DEB67F09B}" type="presParOf" srcId="{E2FDE0EA-53A0-43D8-980A-79FF07E37DC8}" destId="{EA405D83-0D19-4F46-9026-7C8E445A5D62}" srcOrd="3" destOrd="0" presId="urn:microsoft.com/office/officeart/2018/5/layout/IconCircleLabelList"/>
    <dgm:cxn modelId="{D9377D7C-18B6-44ED-AF26-10ECB71A472F}" type="presParOf" srcId="{8A5319DC-D286-4263-8AF6-99D166A1DE44}" destId="{54DE9707-6370-4DEA-935C-58534FA4B456}" srcOrd="1" destOrd="0" presId="urn:microsoft.com/office/officeart/2018/5/layout/IconCircleLabelList"/>
    <dgm:cxn modelId="{894988B1-0E8E-4207-903E-73B945931D1E}" type="presParOf" srcId="{8A5319DC-D286-4263-8AF6-99D166A1DE44}" destId="{86724FF5-6A9D-411E-8BAF-8C9073276858}" srcOrd="2" destOrd="0" presId="urn:microsoft.com/office/officeart/2018/5/layout/IconCircleLabelList"/>
    <dgm:cxn modelId="{581504D1-08C6-4575-BDE8-52668279D921}" type="presParOf" srcId="{86724FF5-6A9D-411E-8BAF-8C9073276858}" destId="{724CD1CA-3619-48BD-8C72-7BBEB4689AA4}" srcOrd="0" destOrd="0" presId="urn:microsoft.com/office/officeart/2018/5/layout/IconCircleLabelList"/>
    <dgm:cxn modelId="{51BE6095-F3CB-4DCA-9050-3574078D4F1C}" type="presParOf" srcId="{86724FF5-6A9D-411E-8BAF-8C9073276858}" destId="{45C06A55-262C-4AE2-AA48-9589DA67DD73}" srcOrd="1" destOrd="0" presId="urn:microsoft.com/office/officeart/2018/5/layout/IconCircleLabelList"/>
    <dgm:cxn modelId="{77D5F7D4-07A5-4257-8FD5-48526DFB81E0}" type="presParOf" srcId="{86724FF5-6A9D-411E-8BAF-8C9073276858}" destId="{F7BC7B17-D57B-4ABD-B574-C99C2A34BB91}" srcOrd="2" destOrd="0" presId="urn:microsoft.com/office/officeart/2018/5/layout/IconCircleLabelList"/>
    <dgm:cxn modelId="{7A8B9E9A-A4C7-469B-9197-90F485994BE0}" type="presParOf" srcId="{86724FF5-6A9D-411E-8BAF-8C9073276858}" destId="{DE2E9845-41D6-4E58-8CBE-3692CEA80A98}" srcOrd="3" destOrd="0" presId="urn:microsoft.com/office/officeart/2018/5/layout/IconCircleLabelList"/>
    <dgm:cxn modelId="{A550092A-E339-447B-80B9-C1515C7486CB}" type="presParOf" srcId="{8A5319DC-D286-4263-8AF6-99D166A1DE44}" destId="{3A68F77D-BB35-4717-ACDB-2E04689A10D4}" srcOrd="3" destOrd="0" presId="urn:microsoft.com/office/officeart/2018/5/layout/IconCircleLabelList"/>
    <dgm:cxn modelId="{87563995-A108-4742-AEDA-0A2EBE161BB4}" type="presParOf" srcId="{8A5319DC-D286-4263-8AF6-99D166A1DE44}" destId="{2C2580D9-518F-4C17-AB6A-D86F05AA4BCF}" srcOrd="4" destOrd="0" presId="urn:microsoft.com/office/officeart/2018/5/layout/IconCircleLabelList"/>
    <dgm:cxn modelId="{6DEFDB49-B959-44B6-B5E5-D8884792734A}" type="presParOf" srcId="{2C2580D9-518F-4C17-AB6A-D86F05AA4BCF}" destId="{BEADC988-B27B-4FC5-A52D-77E88A97EA72}" srcOrd="0" destOrd="0" presId="urn:microsoft.com/office/officeart/2018/5/layout/IconCircleLabelList"/>
    <dgm:cxn modelId="{FBD691AE-769B-4144-A51B-32393849DF86}" type="presParOf" srcId="{2C2580D9-518F-4C17-AB6A-D86F05AA4BCF}" destId="{8F5C5ED0-D37B-4179-B6DD-BA832728D00E}" srcOrd="1" destOrd="0" presId="urn:microsoft.com/office/officeart/2018/5/layout/IconCircleLabelList"/>
    <dgm:cxn modelId="{8D6D4F5E-4D08-47D2-B8B0-FCB86D391CAF}" type="presParOf" srcId="{2C2580D9-518F-4C17-AB6A-D86F05AA4BCF}" destId="{19A29821-B002-4988-9261-6A94762C75A7}" srcOrd="2" destOrd="0" presId="urn:microsoft.com/office/officeart/2018/5/layout/IconCircleLabelList"/>
    <dgm:cxn modelId="{BE883CA0-A15E-4E9C-88C2-FC74741D003E}" type="presParOf" srcId="{2C2580D9-518F-4C17-AB6A-D86F05AA4BCF}" destId="{727CA388-43A9-4D0A-A118-22FE32B32BB4}" srcOrd="3" destOrd="0" presId="urn:microsoft.com/office/officeart/2018/5/layout/IconCircleLabelList"/>
    <dgm:cxn modelId="{75A4C70B-F7C4-4F5F-BDFF-8DE13DD5510E}" type="presParOf" srcId="{8A5319DC-D286-4263-8AF6-99D166A1DE44}" destId="{A03EBE7D-7DFA-4539-8284-AAA21EB1B9EA}" srcOrd="5" destOrd="0" presId="urn:microsoft.com/office/officeart/2018/5/layout/IconCircleLabelList"/>
    <dgm:cxn modelId="{447E22A9-4BFB-43E3-B9AF-397B3D9EA7C9}" type="presParOf" srcId="{8A5319DC-D286-4263-8AF6-99D166A1DE44}" destId="{C9CEFBF0-2CE6-4864-989C-16D517BD7B8C}" srcOrd="6" destOrd="0" presId="urn:microsoft.com/office/officeart/2018/5/layout/IconCircleLabelList"/>
    <dgm:cxn modelId="{33BB2F48-87B2-4678-BF0A-F7F4459C417B}" type="presParOf" srcId="{C9CEFBF0-2CE6-4864-989C-16D517BD7B8C}" destId="{6B62CC74-F52E-4BBD-BFBF-FAFCD1D2908D}" srcOrd="0" destOrd="0" presId="urn:microsoft.com/office/officeart/2018/5/layout/IconCircleLabelList"/>
    <dgm:cxn modelId="{DE2DB216-0F04-4BBB-A479-890732759AB8}" type="presParOf" srcId="{C9CEFBF0-2CE6-4864-989C-16D517BD7B8C}" destId="{91D53CA1-0262-4BFD-8AC9-C7D63F69FCC0}" srcOrd="1" destOrd="0" presId="urn:microsoft.com/office/officeart/2018/5/layout/IconCircleLabelList"/>
    <dgm:cxn modelId="{C8AE8125-22A6-4D56-9456-0920B9B65444}" type="presParOf" srcId="{C9CEFBF0-2CE6-4864-989C-16D517BD7B8C}" destId="{BA3DFF52-DF68-4C53-AF78-4E146A1309C7}" srcOrd="2" destOrd="0" presId="urn:microsoft.com/office/officeart/2018/5/layout/IconCircleLabelList"/>
    <dgm:cxn modelId="{1941DABD-E7C1-4D20-984A-9D9F5677A45E}" type="presParOf" srcId="{C9CEFBF0-2CE6-4864-989C-16D517BD7B8C}" destId="{CBAF4AD4-8732-4364-AE79-C21158B202CC}" srcOrd="3" destOrd="0" presId="urn:microsoft.com/office/officeart/2018/5/layout/IconCircleLabelList"/>
    <dgm:cxn modelId="{DD4FB661-A0B1-4AA0-82A1-70987EA99F22}" type="presParOf" srcId="{8A5319DC-D286-4263-8AF6-99D166A1DE44}" destId="{257EEB35-FF0E-49E6-AFEF-E0C7696DC906}" srcOrd="7" destOrd="0" presId="urn:microsoft.com/office/officeart/2018/5/layout/IconCircleLabelList"/>
    <dgm:cxn modelId="{B530CC53-0270-4E8B-B50F-1965C2B96AC3}" type="presParOf" srcId="{8A5319DC-D286-4263-8AF6-99D166A1DE44}" destId="{75B36E65-B7DF-4D1C-9701-3389CA7956C5}" srcOrd="8" destOrd="0" presId="urn:microsoft.com/office/officeart/2018/5/layout/IconCircleLabelList"/>
    <dgm:cxn modelId="{D4C961FC-B882-4B30-A9E5-BA1ABC8DA494}" type="presParOf" srcId="{75B36E65-B7DF-4D1C-9701-3389CA7956C5}" destId="{0138CA8D-0C1E-45F6-9DB6-77B7AF42B5CD}" srcOrd="0" destOrd="0" presId="urn:microsoft.com/office/officeart/2018/5/layout/IconCircleLabelList"/>
    <dgm:cxn modelId="{542F4B51-5941-4FAC-BDEB-8E4605CD5796}" type="presParOf" srcId="{75B36E65-B7DF-4D1C-9701-3389CA7956C5}" destId="{1419955D-4791-4083-A208-811473C412EF}" srcOrd="1" destOrd="0" presId="urn:microsoft.com/office/officeart/2018/5/layout/IconCircleLabelList"/>
    <dgm:cxn modelId="{D75D5F1B-3F55-4E52-93D5-C6AA291156DC}" type="presParOf" srcId="{75B36E65-B7DF-4D1C-9701-3389CA7956C5}" destId="{4D638102-C97F-4FBA-B755-EB2DE15ECE3D}" srcOrd="2" destOrd="0" presId="urn:microsoft.com/office/officeart/2018/5/layout/IconCircleLabelList"/>
    <dgm:cxn modelId="{38D94E25-F70D-49E0-B5FF-8F3099E51E94}" type="presParOf" srcId="{75B36E65-B7DF-4D1C-9701-3389CA7956C5}" destId="{C8CCD3C9-E5B3-4F94-9D37-27FE67FE057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CD67CFD-0CCE-49CC-82CE-F8D2CD1A980A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5C71B0B-62DB-4F4E-9FFE-F822C4989844}">
      <dgm:prSet/>
      <dgm:spPr/>
      <dgm:t>
        <a:bodyPr/>
        <a:lstStyle/>
        <a:p>
          <a:r>
            <a:rPr lang="en-GB"/>
            <a:t>Expert access, Empowerment, Innovation and value realization, and Mission-critical support</a:t>
          </a:r>
          <a:endParaRPr lang="en-US"/>
        </a:p>
      </dgm:t>
    </dgm:pt>
    <dgm:pt modelId="{653A419E-35EA-4992-92BE-3368139A69D6}" type="parTrans" cxnId="{F3D307D8-3BD1-4EDA-B4B9-0DC7BED4F1D7}">
      <dgm:prSet/>
      <dgm:spPr/>
      <dgm:t>
        <a:bodyPr/>
        <a:lstStyle/>
        <a:p>
          <a:endParaRPr lang="en-US"/>
        </a:p>
      </dgm:t>
    </dgm:pt>
    <dgm:pt modelId="{4399BE0D-25DB-450C-9AE2-96AD0FC708EA}" type="sibTrans" cxnId="{F3D307D8-3BD1-4EDA-B4B9-0DC7BED4F1D7}">
      <dgm:prSet/>
      <dgm:spPr/>
      <dgm:t>
        <a:bodyPr/>
        <a:lstStyle/>
        <a:p>
          <a:endParaRPr lang="en-US"/>
        </a:p>
      </dgm:t>
    </dgm:pt>
    <dgm:pt modelId="{AE5A419F-C68A-47CC-8C74-CA35DD5B9E7E}">
      <dgm:prSet/>
      <dgm:spPr/>
      <dgm:t>
        <a:bodyPr/>
        <a:lstStyle/>
        <a:p>
          <a:r>
            <a:rPr lang="en-GB"/>
            <a:t>Collaboration, Empowerment, Preferred care, and Mission-critical support</a:t>
          </a:r>
          <a:endParaRPr lang="en-US"/>
        </a:p>
      </dgm:t>
    </dgm:pt>
    <dgm:pt modelId="{9A84CD66-FCFC-4F2E-9CA9-0CEF7631EB48}" type="parTrans" cxnId="{4BB07032-10FD-41FD-AD8E-8BEAD47025EC}">
      <dgm:prSet/>
      <dgm:spPr/>
      <dgm:t>
        <a:bodyPr/>
        <a:lstStyle/>
        <a:p>
          <a:endParaRPr lang="en-US"/>
        </a:p>
      </dgm:t>
    </dgm:pt>
    <dgm:pt modelId="{F499598B-338C-4E7B-95E2-16C18254DF26}" type="sibTrans" cxnId="{4BB07032-10FD-41FD-AD8E-8BEAD47025EC}">
      <dgm:prSet/>
      <dgm:spPr/>
      <dgm:t>
        <a:bodyPr/>
        <a:lstStyle/>
        <a:p>
          <a:endParaRPr lang="en-US"/>
        </a:p>
      </dgm:t>
    </dgm:pt>
    <dgm:pt modelId="{5FF93100-353A-45E7-BFC8-AB0900A2B72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Collaboration, Empowerment, Innovation and value realization, and Mission-critical support</a:t>
          </a:r>
          <a:endParaRPr lang="en-US" dirty="0">
            <a:highlight>
              <a:srgbClr val="FF0000"/>
            </a:highlight>
          </a:endParaRPr>
        </a:p>
      </dgm:t>
    </dgm:pt>
    <dgm:pt modelId="{485F9073-6D84-42FA-9529-2067112BFA49}" type="parTrans" cxnId="{C353F06D-D8E8-4067-8A4B-52BEBDEA0103}">
      <dgm:prSet/>
      <dgm:spPr/>
      <dgm:t>
        <a:bodyPr/>
        <a:lstStyle/>
        <a:p>
          <a:endParaRPr lang="en-US"/>
        </a:p>
      </dgm:t>
    </dgm:pt>
    <dgm:pt modelId="{53620D13-EC48-4D63-8842-E14142042172}" type="sibTrans" cxnId="{C353F06D-D8E8-4067-8A4B-52BEBDEA0103}">
      <dgm:prSet/>
      <dgm:spPr/>
      <dgm:t>
        <a:bodyPr/>
        <a:lstStyle/>
        <a:p>
          <a:endParaRPr lang="en-US"/>
        </a:p>
      </dgm:t>
    </dgm:pt>
    <dgm:pt modelId="{A66B641E-E760-4046-ADB2-D6A6E5B94381}">
      <dgm:prSet/>
      <dgm:spPr/>
      <dgm:t>
        <a:bodyPr/>
        <a:lstStyle/>
        <a:p>
          <a:r>
            <a:rPr lang="en-GB"/>
            <a:t>Collaboration, Personalized engagement, Innovation and value realization, and Mission-critical support</a:t>
          </a:r>
          <a:endParaRPr lang="en-US"/>
        </a:p>
      </dgm:t>
    </dgm:pt>
    <dgm:pt modelId="{E1AB4963-E59C-4AD2-9AAF-F592A8F3D472}" type="parTrans" cxnId="{2422CE64-3528-4BC7-8AB1-96BDB0E6D624}">
      <dgm:prSet/>
      <dgm:spPr/>
      <dgm:t>
        <a:bodyPr/>
        <a:lstStyle/>
        <a:p>
          <a:endParaRPr lang="en-US"/>
        </a:p>
      </dgm:t>
    </dgm:pt>
    <dgm:pt modelId="{53152FA6-A9E3-40DD-BA0F-A5A43EC2CC0A}" type="sibTrans" cxnId="{2422CE64-3528-4BC7-8AB1-96BDB0E6D624}">
      <dgm:prSet/>
      <dgm:spPr/>
      <dgm:t>
        <a:bodyPr/>
        <a:lstStyle/>
        <a:p>
          <a:endParaRPr lang="en-US"/>
        </a:p>
      </dgm:t>
    </dgm:pt>
    <dgm:pt modelId="{E5210659-BAAE-4E10-8E7D-E493C2A99708}" type="pres">
      <dgm:prSet presAssocID="{2CD67CFD-0CCE-49CC-82CE-F8D2CD1A980A}" presName="root" presStyleCnt="0">
        <dgm:presLayoutVars>
          <dgm:dir/>
          <dgm:resizeHandles val="exact"/>
        </dgm:presLayoutVars>
      </dgm:prSet>
      <dgm:spPr/>
    </dgm:pt>
    <dgm:pt modelId="{6EECAE84-669B-44B4-9D8F-AE9A462A3367}" type="pres">
      <dgm:prSet presAssocID="{2CD67CFD-0CCE-49CC-82CE-F8D2CD1A980A}" presName="container" presStyleCnt="0">
        <dgm:presLayoutVars>
          <dgm:dir/>
          <dgm:resizeHandles val="exact"/>
        </dgm:presLayoutVars>
      </dgm:prSet>
      <dgm:spPr/>
    </dgm:pt>
    <dgm:pt modelId="{9CD74F00-F036-4C5B-BF60-741B66BF516C}" type="pres">
      <dgm:prSet presAssocID="{95C71B0B-62DB-4F4E-9FFE-F822C4989844}" presName="compNode" presStyleCnt="0"/>
      <dgm:spPr/>
    </dgm:pt>
    <dgm:pt modelId="{7954F2CC-7E1C-408D-A1FA-24FAAFB7F6D5}" type="pres">
      <dgm:prSet presAssocID="{95C71B0B-62DB-4F4E-9FFE-F822C4989844}" presName="iconBgRect" presStyleLbl="bgShp" presStyleIdx="0" presStyleCnt="4"/>
      <dgm:spPr/>
    </dgm:pt>
    <dgm:pt modelId="{C4A8D08C-C658-40C1-ABCC-EAD6CBEC6FC1}" type="pres">
      <dgm:prSet presAssocID="{95C71B0B-62DB-4F4E-9FFE-F822C498984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BCDBA828-2C2A-4AD7-B869-7FA41AC25054}" type="pres">
      <dgm:prSet presAssocID="{95C71B0B-62DB-4F4E-9FFE-F822C4989844}" presName="spaceRect" presStyleCnt="0"/>
      <dgm:spPr/>
    </dgm:pt>
    <dgm:pt modelId="{C2CA817A-8643-4270-AA0E-93F3EB3A4FFF}" type="pres">
      <dgm:prSet presAssocID="{95C71B0B-62DB-4F4E-9FFE-F822C4989844}" presName="textRect" presStyleLbl="revTx" presStyleIdx="0" presStyleCnt="4">
        <dgm:presLayoutVars>
          <dgm:chMax val="1"/>
          <dgm:chPref val="1"/>
        </dgm:presLayoutVars>
      </dgm:prSet>
      <dgm:spPr/>
    </dgm:pt>
    <dgm:pt modelId="{DD6758F1-CA28-4FCF-9FE5-4F91672B27FE}" type="pres">
      <dgm:prSet presAssocID="{4399BE0D-25DB-450C-9AE2-96AD0FC708EA}" presName="sibTrans" presStyleLbl="sibTrans2D1" presStyleIdx="0" presStyleCnt="0"/>
      <dgm:spPr/>
    </dgm:pt>
    <dgm:pt modelId="{2A7960B9-28DF-4A7D-827D-F841A7239EC5}" type="pres">
      <dgm:prSet presAssocID="{AE5A419F-C68A-47CC-8C74-CA35DD5B9E7E}" presName="compNode" presStyleCnt="0"/>
      <dgm:spPr/>
    </dgm:pt>
    <dgm:pt modelId="{ED1BA483-5D44-4737-A6C2-24B4FBFCBBD9}" type="pres">
      <dgm:prSet presAssocID="{AE5A419F-C68A-47CC-8C74-CA35DD5B9E7E}" presName="iconBgRect" presStyleLbl="bgShp" presStyleIdx="1" presStyleCnt="4"/>
      <dgm:spPr/>
    </dgm:pt>
    <dgm:pt modelId="{2EECAE3D-DF8B-4D2F-9201-BC0D474B3B64}" type="pres">
      <dgm:prSet presAssocID="{AE5A419F-C68A-47CC-8C74-CA35DD5B9E7E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mily"/>
        </a:ext>
      </dgm:extLst>
    </dgm:pt>
    <dgm:pt modelId="{90D2AE08-9A8C-44B6-8F28-A3667EA9001B}" type="pres">
      <dgm:prSet presAssocID="{AE5A419F-C68A-47CC-8C74-CA35DD5B9E7E}" presName="spaceRect" presStyleCnt="0"/>
      <dgm:spPr/>
    </dgm:pt>
    <dgm:pt modelId="{BA5874F4-E0FB-4990-9D11-16ACD3817DB7}" type="pres">
      <dgm:prSet presAssocID="{AE5A419F-C68A-47CC-8C74-CA35DD5B9E7E}" presName="textRect" presStyleLbl="revTx" presStyleIdx="1" presStyleCnt="4">
        <dgm:presLayoutVars>
          <dgm:chMax val="1"/>
          <dgm:chPref val="1"/>
        </dgm:presLayoutVars>
      </dgm:prSet>
      <dgm:spPr/>
    </dgm:pt>
    <dgm:pt modelId="{90063DBB-1D0D-4942-A107-FF2720F4372D}" type="pres">
      <dgm:prSet presAssocID="{F499598B-338C-4E7B-95E2-16C18254DF26}" presName="sibTrans" presStyleLbl="sibTrans2D1" presStyleIdx="0" presStyleCnt="0"/>
      <dgm:spPr/>
    </dgm:pt>
    <dgm:pt modelId="{7839BF49-C057-4999-A46F-0FBC2ADB8728}" type="pres">
      <dgm:prSet presAssocID="{5FF93100-353A-45E7-BFC8-AB0900A2B72A}" presName="compNode" presStyleCnt="0"/>
      <dgm:spPr/>
    </dgm:pt>
    <dgm:pt modelId="{49731684-B1C2-47E0-910A-A21AD80A6724}" type="pres">
      <dgm:prSet presAssocID="{5FF93100-353A-45E7-BFC8-AB0900A2B72A}" presName="iconBgRect" presStyleLbl="bgShp" presStyleIdx="2" presStyleCnt="4"/>
      <dgm:spPr/>
    </dgm:pt>
    <dgm:pt modelId="{AD02854A-5D8F-41C3-BBFC-07D5751785BC}" type="pres">
      <dgm:prSet presAssocID="{5FF93100-353A-45E7-BFC8-AB0900A2B72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nboarding"/>
        </a:ext>
      </dgm:extLst>
    </dgm:pt>
    <dgm:pt modelId="{379C19B3-E23C-4417-9107-4F4DDFA0D014}" type="pres">
      <dgm:prSet presAssocID="{5FF93100-353A-45E7-BFC8-AB0900A2B72A}" presName="spaceRect" presStyleCnt="0"/>
      <dgm:spPr/>
    </dgm:pt>
    <dgm:pt modelId="{EE1BB0EC-25C7-47EA-AB48-AC3C3275171B}" type="pres">
      <dgm:prSet presAssocID="{5FF93100-353A-45E7-BFC8-AB0900A2B72A}" presName="textRect" presStyleLbl="revTx" presStyleIdx="2" presStyleCnt="4">
        <dgm:presLayoutVars>
          <dgm:chMax val="1"/>
          <dgm:chPref val="1"/>
        </dgm:presLayoutVars>
      </dgm:prSet>
      <dgm:spPr/>
    </dgm:pt>
    <dgm:pt modelId="{56B8D088-5088-4E47-947F-74B6B682E190}" type="pres">
      <dgm:prSet presAssocID="{53620D13-EC48-4D63-8842-E14142042172}" presName="sibTrans" presStyleLbl="sibTrans2D1" presStyleIdx="0" presStyleCnt="0"/>
      <dgm:spPr/>
    </dgm:pt>
    <dgm:pt modelId="{0AC79BBE-1454-48C1-96EE-B757ED54462E}" type="pres">
      <dgm:prSet presAssocID="{A66B641E-E760-4046-ADB2-D6A6E5B94381}" presName="compNode" presStyleCnt="0"/>
      <dgm:spPr/>
    </dgm:pt>
    <dgm:pt modelId="{846D6891-32A0-40D2-9383-38210D476B96}" type="pres">
      <dgm:prSet presAssocID="{A66B641E-E760-4046-ADB2-D6A6E5B94381}" presName="iconBgRect" presStyleLbl="bgShp" presStyleIdx="3" presStyleCnt="4"/>
      <dgm:spPr/>
    </dgm:pt>
    <dgm:pt modelId="{DBB3B0EC-816E-4294-91DA-2E1ACFBD41A9}" type="pres">
      <dgm:prSet presAssocID="{A66B641E-E760-4046-ADB2-D6A6E5B9438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ngerprint"/>
        </a:ext>
      </dgm:extLst>
    </dgm:pt>
    <dgm:pt modelId="{0A500D09-E54F-4F03-B073-7653A821682C}" type="pres">
      <dgm:prSet presAssocID="{A66B641E-E760-4046-ADB2-D6A6E5B94381}" presName="spaceRect" presStyleCnt="0"/>
      <dgm:spPr/>
    </dgm:pt>
    <dgm:pt modelId="{5ADF91AA-E35B-4842-A532-48F30CA40C97}" type="pres">
      <dgm:prSet presAssocID="{A66B641E-E760-4046-ADB2-D6A6E5B94381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4BB07032-10FD-41FD-AD8E-8BEAD47025EC}" srcId="{2CD67CFD-0CCE-49CC-82CE-F8D2CD1A980A}" destId="{AE5A419F-C68A-47CC-8C74-CA35DD5B9E7E}" srcOrd="1" destOrd="0" parTransId="{9A84CD66-FCFC-4F2E-9CA9-0CEF7631EB48}" sibTransId="{F499598B-338C-4E7B-95E2-16C18254DF26}"/>
    <dgm:cxn modelId="{99F7C133-4B4F-47B7-AD8E-8DAED1391922}" type="presOf" srcId="{F499598B-338C-4E7B-95E2-16C18254DF26}" destId="{90063DBB-1D0D-4942-A107-FF2720F4372D}" srcOrd="0" destOrd="0" presId="urn:microsoft.com/office/officeart/2018/2/layout/IconCircleList"/>
    <dgm:cxn modelId="{4E86C73E-2C3F-46E9-A786-0DC034E12C27}" type="presOf" srcId="{A66B641E-E760-4046-ADB2-D6A6E5B94381}" destId="{5ADF91AA-E35B-4842-A532-48F30CA40C97}" srcOrd="0" destOrd="0" presId="urn:microsoft.com/office/officeart/2018/2/layout/IconCircleList"/>
    <dgm:cxn modelId="{2422CE64-3528-4BC7-8AB1-96BDB0E6D624}" srcId="{2CD67CFD-0CCE-49CC-82CE-F8D2CD1A980A}" destId="{A66B641E-E760-4046-ADB2-D6A6E5B94381}" srcOrd="3" destOrd="0" parTransId="{E1AB4963-E59C-4AD2-9AAF-F592A8F3D472}" sibTransId="{53152FA6-A9E3-40DD-BA0F-A5A43EC2CC0A}"/>
    <dgm:cxn modelId="{C353F06D-D8E8-4067-8A4B-52BEBDEA0103}" srcId="{2CD67CFD-0CCE-49CC-82CE-F8D2CD1A980A}" destId="{5FF93100-353A-45E7-BFC8-AB0900A2B72A}" srcOrd="2" destOrd="0" parTransId="{485F9073-6D84-42FA-9529-2067112BFA49}" sibTransId="{53620D13-EC48-4D63-8842-E14142042172}"/>
    <dgm:cxn modelId="{10C2A74F-A487-4DC3-85FC-D2571CCDF850}" type="presOf" srcId="{AE5A419F-C68A-47CC-8C74-CA35DD5B9E7E}" destId="{BA5874F4-E0FB-4990-9D11-16ACD3817DB7}" srcOrd="0" destOrd="0" presId="urn:microsoft.com/office/officeart/2018/2/layout/IconCircleList"/>
    <dgm:cxn modelId="{A4035D80-5D71-434F-9E9C-CB82F0274D83}" type="presOf" srcId="{53620D13-EC48-4D63-8842-E14142042172}" destId="{56B8D088-5088-4E47-947F-74B6B682E190}" srcOrd="0" destOrd="0" presId="urn:microsoft.com/office/officeart/2018/2/layout/IconCircleList"/>
    <dgm:cxn modelId="{F9AD498B-FD84-4F15-B806-89EF96927B2C}" type="presOf" srcId="{4399BE0D-25DB-450C-9AE2-96AD0FC708EA}" destId="{DD6758F1-CA28-4FCF-9FE5-4F91672B27FE}" srcOrd="0" destOrd="0" presId="urn:microsoft.com/office/officeart/2018/2/layout/IconCircleList"/>
    <dgm:cxn modelId="{AF28BD8F-7B85-4CB4-93C1-25D0193C1497}" type="presOf" srcId="{95C71B0B-62DB-4F4E-9FFE-F822C4989844}" destId="{C2CA817A-8643-4270-AA0E-93F3EB3A4FFF}" srcOrd="0" destOrd="0" presId="urn:microsoft.com/office/officeart/2018/2/layout/IconCircleList"/>
    <dgm:cxn modelId="{AB6813A8-6353-41F2-9C44-05179FE57F6D}" type="presOf" srcId="{2CD67CFD-0CCE-49CC-82CE-F8D2CD1A980A}" destId="{E5210659-BAAE-4E10-8E7D-E493C2A99708}" srcOrd="0" destOrd="0" presId="urn:microsoft.com/office/officeart/2018/2/layout/IconCircleList"/>
    <dgm:cxn modelId="{F3D307D8-3BD1-4EDA-B4B9-0DC7BED4F1D7}" srcId="{2CD67CFD-0CCE-49CC-82CE-F8D2CD1A980A}" destId="{95C71B0B-62DB-4F4E-9FFE-F822C4989844}" srcOrd="0" destOrd="0" parTransId="{653A419E-35EA-4992-92BE-3368139A69D6}" sibTransId="{4399BE0D-25DB-450C-9AE2-96AD0FC708EA}"/>
    <dgm:cxn modelId="{FE01D1E4-999E-4385-A9E0-47B5C31D348F}" type="presOf" srcId="{5FF93100-353A-45E7-BFC8-AB0900A2B72A}" destId="{EE1BB0EC-25C7-47EA-AB48-AC3C3275171B}" srcOrd="0" destOrd="0" presId="urn:microsoft.com/office/officeart/2018/2/layout/IconCircleList"/>
    <dgm:cxn modelId="{4648E46D-6519-48A4-A299-72674C543DB9}" type="presParOf" srcId="{E5210659-BAAE-4E10-8E7D-E493C2A99708}" destId="{6EECAE84-669B-44B4-9D8F-AE9A462A3367}" srcOrd="0" destOrd="0" presId="urn:microsoft.com/office/officeart/2018/2/layout/IconCircleList"/>
    <dgm:cxn modelId="{0BDA9780-C737-4E9E-B1F0-FF848C153C7E}" type="presParOf" srcId="{6EECAE84-669B-44B4-9D8F-AE9A462A3367}" destId="{9CD74F00-F036-4C5B-BF60-741B66BF516C}" srcOrd="0" destOrd="0" presId="urn:microsoft.com/office/officeart/2018/2/layout/IconCircleList"/>
    <dgm:cxn modelId="{1A15DD1F-CC28-4FA6-8FEA-3F8C99515239}" type="presParOf" srcId="{9CD74F00-F036-4C5B-BF60-741B66BF516C}" destId="{7954F2CC-7E1C-408D-A1FA-24FAAFB7F6D5}" srcOrd="0" destOrd="0" presId="urn:microsoft.com/office/officeart/2018/2/layout/IconCircleList"/>
    <dgm:cxn modelId="{FF6B3FEB-7E4C-4920-93C2-3799C958DA57}" type="presParOf" srcId="{9CD74F00-F036-4C5B-BF60-741B66BF516C}" destId="{C4A8D08C-C658-40C1-ABCC-EAD6CBEC6FC1}" srcOrd="1" destOrd="0" presId="urn:microsoft.com/office/officeart/2018/2/layout/IconCircleList"/>
    <dgm:cxn modelId="{4671E364-5676-4105-A1E5-A7912D02CD0C}" type="presParOf" srcId="{9CD74F00-F036-4C5B-BF60-741B66BF516C}" destId="{BCDBA828-2C2A-4AD7-B869-7FA41AC25054}" srcOrd="2" destOrd="0" presId="urn:microsoft.com/office/officeart/2018/2/layout/IconCircleList"/>
    <dgm:cxn modelId="{7AFB3B25-0DA2-468E-AD78-98DE7992BF1E}" type="presParOf" srcId="{9CD74F00-F036-4C5B-BF60-741B66BF516C}" destId="{C2CA817A-8643-4270-AA0E-93F3EB3A4FFF}" srcOrd="3" destOrd="0" presId="urn:microsoft.com/office/officeart/2018/2/layout/IconCircleList"/>
    <dgm:cxn modelId="{1C70FEE7-CEE8-496E-99D3-E77F2FCB3A16}" type="presParOf" srcId="{6EECAE84-669B-44B4-9D8F-AE9A462A3367}" destId="{DD6758F1-CA28-4FCF-9FE5-4F91672B27FE}" srcOrd="1" destOrd="0" presId="urn:microsoft.com/office/officeart/2018/2/layout/IconCircleList"/>
    <dgm:cxn modelId="{F707E8FF-348D-4146-8BCB-2948B73D78A9}" type="presParOf" srcId="{6EECAE84-669B-44B4-9D8F-AE9A462A3367}" destId="{2A7960B9-28DF-4A7D-827D-F841A7239EC5}" srcOrd="2" destOrd="0" presId="urn:microsoft.com/office/officeart/2018/2/layout/IconCircleList"/>
    <dgm:cxn modelId="{ADCAEA05-3948-4DD4-8424-5F22A9207E4A}" type="presParOf" srcId="{2A7960B9-28DF-4A7D-827D-F841A7239EC5}" destId="{ED1BA483-5D44-4737-A6C2-24B4FBFCBBD9}" srcOrd="0" destOrd="0" presId="urn:microsoft.com/office/officeart/2018/2/layout/IconCircleList"/>
    <dgm:cxn modelId="{28C7C144-6242-4CB5-A224-D2521D227C40}" type="presParOf" srcId="{2A7960B9-28DF-4A7D-827D-F841A7239EC5}" destId="{2EECAE3D-DF8B-4D2F-9201-BC0D474B3B64}" srcOrd="1" destOrd="0" presId="urn:microsoft.com/office/officeart/2018/2/layout/IconCircleList"/>
    <dgm:cxn modelId="{0E6F6744-ACA8-412E-B1ED-F63BA764DEB9}" type="presParOf" srcId="{2A7960B9-28DF-4A7D-827D-F841A7239EC5}" destId="{90D2AE08-9A8C-44B6-8F28-A3667EA9001B}" srcOrd="2" destOrd="0" presId="urn:microsoft.com/office/officeart/2018/2/layout/IconCircleList"/>
    <dgm:cxn modelId="{EEEDCA1F-B015-4C1E-AD27-77AD241A2915}" type="presParOf" srcId="{2A7960B9-28DF-4A7D-827D-F841A7239EC5}" destId="{BA5874F4-E0FB-4990-9D11-16ACD3817DB7}" srcOrd="3" destOrd="0" presId="urn:microsoft.com/office/officeart/2018/2/layout/IconCircleList"/>
    <dgm:cxn modelId="{ADF073C3-CD0E-462E-B730-977E899A57D9}" type="presParOf" srcId="{6EECAE84-669B-44B4-9D8F-AE9A462A3367}" destId="{90063DBB-1D0D-4942-A107-FF2720F4372D}" srcOrd="3" destOrd="0" presId="urn:microsoft.com/office/officeart/2018/2/layout/IconCircleList"/>
    <dgm:cxn modelId="{4F7653FC-8E73-43E8-A4C3-5A8EF985B28A}" type="presParOf" srcId="{6EECAE84-669B-44B4-9D8F-AE9A462A3367}" destId="{7839BF49-C057-4999-A46F-0FBC2ADB8728}" srcOrd="4" destOrd="0" presId="urn:microsoft.com/office/officeart/2018/2/layout/IconCircleList"/>
    <dgm:cxn modelId="{1F008DF7-73C7-451D-8C26-3C272F44C037}" type="presParOf" srcId="{7839BF49-C057-4999-A46F-0FBC2ADB8728}" destId="{49731684-B1C2-47E0-910A-A21AD80A6724}" srcOrd="0" destOrd="0" presId="urn:microsoft.com/office/officeart/2018/2/layout/IconCircleList"/>
    <dgm:cxn modelId="{62D5E877-D5AE-4498-9855-AC963C8730FF}" type="presParOf" srcId="{7839BF49-C057-4999-A46F-0FBC2ADB8728}" destId="{AD02854A-5D8F-41C3-BBFC-07D5751785BC}" srcOrd="1" destOrd="0" presId="urn:microsoft.com/office/officeart/2018/2/layout/IconCircleList"/>
    <dgm:cxn modelId="{608B0F7C-2931-4E45-B4F5-F80099CD7558}" type="presParOf" srcId="{7839BF49-C057-4999-A46F-0FBC2ADB8728}" destId="{379C19B3-E23C-4417-9107-4F4DDFA0D014}" srcOrd="2" destOrd="0" presId="urn:microsoft.com/office/officeart/2018/2/layout/IconCircleList"/>
    <dgm:cxn modelId="{1E8928DC-4F40-43D6-A568-B380B7E3AAE0}" type="presParOf" srcId="{7839BF49-C057-4999-A46F-0FBC2ADB8728}" destId="{EE1BB0EC-25C7-47EA-AB48-AC3C3275171B}" srcOrd="3" destOrd="0" presId="urn:microsoft.com/office/officeart/2018/2/layout/IconCircleList"/>
    <dgm:cxn modelId="{3A099CCB-A34E-424B-8ACD-A09F49A531C4}" type="presParOf" srcId="{6EECAE84-669B-44B4-9D8F-AE9A462A3367}" destId="{56B8D088-5088-4E47-947F-74B6B682E190}" srcOrd="5" destOrd="0" presId="urn:microsoft.com/office/officeart/2018/2/layout/IconCircleList"/>
    <dgm:cxn modelId="{9758387A-F4B2-41E0-99C6-F6EE380C3DDC}" type="presParOf" srcId="{6EECAE84-669B-44B4-9D8F-AE9A462A3367}" destId="{0AC79BBE-1454-48C1-96EE-B757ED54462E}" srcOrd="6" destOrd="0" presId="urn:microsoft.com/office/officeart/2018/2/layout/IconCircleList"/>
    <dgm:cxn modelId="{7CED95F2-6402-44F4-AF22-D532408B7E0D}" type="presParOf" srcId="{0AC79BBE-1454-48C1-96EE-B757ED54462E}" destId="{846D6891-32A0-40D2-9383-38210D476B96}" srcOrd="0" destOrd="0" presId="urn:microsoft.com/office/officeart/2018/2/layout/IconCircleList"/>
    <dgm:cxn modelId="{BF4D7051-A98F-41B5-AE24-207BE6DF5B2F}" type="presParOf" srcId="{0AC79BBE-1454-48C1-96EE-B757ED54462E}" destId="{DBB3B0EC-816E-4294-91DA-2E1ACFBD41A9}" srcOrd="1" destOrd="0" presId="urn:microsoft.com/office/officeart/2018/2/layout/IconCircleList"/>
    <dgm:cxn modelId="{BEDBD068-228E-4F24-9CDC-9AA331EF8DD6}" type="presParOf" srcId="{0AC79BBE-1454-48C1-96EE-B757ED54462E}" destId="{0A500D09-E54F-4F03-B073-7653A821682C}" srcOrd="2" destOrd="0" presId="urn:microsoft.com/office/officeart/2018/2/layout/IconCircleList"/>
    <dgm:cxn modelId="{3186F142-0AE0-4DB2-B714-F69E4BA89848}" type="presParOf" srcId="{0AC79BBE-1454-48C1-96EE-B757ED54462E}" destId="{5ADF91AA-E35B-4842-A532-48F30CA40C9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6CEA2C2-7789-410F-A717-7928327B95F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062EA29-3FE2-439A-861A-830058977F29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Regular Imports</a:t>
          </a:r>
          <a:endParaRPr lang="en-US" dirty="0">
            <a:highlight>
              <a:srgbClr val="FF0000"/>
            </a:highlight>
          </a:endParaRPr>
        </a:p>
      </dgm:t>
    </dgm:pt>
    <dgm:pt modelId="{1D1BF667-0ECD-4AFE-9A53-991A7927C1CE}" type="parTrans" cxnId="{ECAB3CE6-EC75-49A3-AE72-4490D6EC5748}">
      <dgm:prSet/>
      <dgm:spPr/>
      <dgm:t>
        <a:bodyPr/>
        <a:lstStyle/>
        <a:p>
          <a:endParaRPr lang="en-US"/>
        </a:p>
      </dgm:t>
    </dgm:pt>
    <dgm:pt modelId="{C2CBA547-9668-4164-B03F-B8C45026F2A0}" type="sibTrans" cxnId="{ECAB3CE6-EC75-49A3-AE72-4490D6EC5748}">
      <dgm:prSet/>
      <dgm:spPr/>
      <dgm:t>
        <a:bodyPr/>
        <a:lstStyle/>
        <a:p>
          <a:endParaRPr lang="en-US"/>
        </a:p>
      </dgm:t>
    </dgm:pt>
    <dgm:pt modelId="{ED948495-2B63-4206-9C92-513DBD5DEA98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Enhancements</a:t>
          </a:r>
          <a:endParaRPr lang="en-US" dirty="0">
            <a:highlight>
              <a:srgbClr val="FF0000"/>
            </a:highlight>
          </a:endParaRPr>
        </a:p>
      </dgm:t>
    </dgm:pt>
    <dgm:pt modelId="{0C60CDC3-05FF-406D-ACF1-CBA0D42FC807}" type="parTrans" cxnId="{9F99C0E1-BB8A-4EBD-8428-D15629E909AE}">
      <dgm:prSet/>
      <dgm:spPr/>
      <dgm:t>
        <a:bodyPr/>
        <a:lstStyle/>
        <a:p>
          <a:endParaRPr lang="en-US"/>
        </a:p>
      </dgm:t>
    </dgm:pt>
    <dgm:pt modelId="{FB360192-8F0B-475C-8848-6355A8247789}" type="sibTrans" cxnId="{9F99C0E1-BB8A-4EBD-8428-D15629E909AE}">
      <dgm:prSet/>
      <dgm:spPr/>
      <dgm:t>
        <a:bodyPr/>
        <a:lstStyle/>
        <a:p>
          <a:endParaRPr lang="en-US"/>
        </a:p>
      </dgm:t>
    </dgm:pt>
    <dgm:pt modelId="{1BDC0F35-6F5D-400C-81C3-8C82567268DD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Additional Innovations</a:t>
          </a:r>
          <a:endParaRPr lang="en-US" dirty="0">
            <a:highlight>
              <a:srgbClr val="FF0000"/>
            </a:highlight>
          </a:endParaRPr>
        </a:p>
      </dgm:t>
    </dgm:pt>
    <dgm:pt modelId="{E47A378E-CC26-4B96-A02A-185441781CA7}" type="parTrans" cxnId="{E16A0CF5-5B82-4F43-AD77-9DD42993C17B}">
      <dgm:prSet/>
      <dgm:spPr/>
      <dgm:t>
        <a:bodyPr/>
        <a:lstStyle/>
        <a:p>
          <a:endParaRPr lang="en-US"/>
        </a:p>
      </dgm:t>
    </dgm:pt>
    <dgm:pt modelId="{0BC876A2-1E1C-44A9-A6D3-DC47F9197C84}" type="sibTrans" cxnId="{E16A0CF5-5B82-4F43-AD77-9DD42993C17B}">
      <dgm:prSet/>
      <dgm:spPr/>
      <dgm:t>
        <a:bodyPr/>
        <a:lstStyle/>
        <a:p>
          <a:endParaRPr lang="en-US"/>
        </a:p>
      </dgm:t>
    </dgm:pt>
    <dgm:pt modelId="{B80D39FD-A4B7-429C-B264-6ED9C78CF9A5}">
      <dgm:prSet/>
      <dgm:spPr/>
      <dgm:t>
        <a:bodyPr/>
        <a:lstStyle/>
        <a:p>
          <a:pPr>
            <a:defRPr cap="all"/>
          </a:pPr>
          <a:r>
            <a:rPr lang="en-GB" dirty="0"/>
            <a:t>Corrections</a:t>
          </a:r>
          <a:endParaRPr lang="en-US" dirty="0"/>
        </a:p>
      </dgm:t>
    </dgm:pt>
    <dgm:pt modelId="{BB8AA9A6-81E6-460B-B9CD-CA1C48B6C9B0}" type="parTrans" cxnId="{931D0664-B121-4F56-8260-2AFE51752092}">
      <dgm:prSet/>
      <dgm:spPr/>
      <dgm:t>
        <a:bodyPr/>
        <a:lstStyle/>
        <a:p>
          <a:endParaRPr lang="en-US"/>
        </a:p>
      </dgm:t>
    </dgm:pt>
    <dgm:pt modelId="{8E3A68B7-3FAA-407F-BB30-7E566ED2D2D6}" type="sibTrans" cxnId="{931D0664-B121-4F56-8260-2AFE51752092}">
      <dgm:prSet/>
      <dgm:spPr/>
      <dgm:t>
        <a:bodyPr/>
        <a:lstStyle/>
        <a:p>
          <a:endParaRPr lang="en-US"/>
        </a:p>
      </dgm:t>
    </dgm:pt>
    <dgm:pt modelId="{6C5E5D75-31AF-41A1-8461-C58E50C891FC}" type="pres">
      <dgm:prSet presAssocID="{06CEA2C2-7789-410F-A717-7928327B95FB}" presName="root" presStyleCnt="0">
        <dgm:presLayoutVars>
          <dgm:dir/>
          <dgm:resizeHandles val="exact"/>
        </dgm:presLayoutVars>
      </dgm:prSet>
      <dgm:spPr/>
    </dgm:pt>
    <dgm:pt modelId="{D9A062CF-CD2B-43AA-BB31-F2E228D5E805}" type="pres">
      <dgm:prSet presAssocID="{A062EA29-3FE2-439A-861A-830058977F29}" presName="compNode" presStyleCnt="0"/>
      <dgm:spPr/>
    </dgm:pt>
    <dgm:pt modelId="{BBA1BF49-6A20-4AE4-B9BD-8F2AE857FD24}" type="pres">
      <dgm:prSet presAssocID="{A062EA29-3FE2-439A-861A-830058977F29}" presName="iconBgRect" presStyleLbl="bgShp" presStyleIdx="0" presStyleCnt="4"/>
      <dgm:spPr/>
    </dgm:pt>
    <dgm:pt modelId="{C312ECBF-C1A2-4465-9DBF-1022A2A827A7}" type="pres">
      <dgm:prSet presAssocID="{A062EA29-3FE2-439A-861A-830058977F2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1FAB148E-DF10-447A-8B29-4C1070636AC9}" type="pres">
      <dgm:prSet presAssocID="{A062EA29-3FE2-439A-861A-830058977F29}" presName="spaceRect" presStyleCnt="0"/>
      <dgm:spPr/>
    </dgm:pt>
    <dgm:pt modelId="{B5A29E3B-0681-42FD-8503-206A0866FDC4}" type="pres">
      <dgm:prSet presAssocID="{A062EA29-3FE2-439A-861A-830058977F29}" presName="textRect" presStyleLbl="revTx" presStyleIdx="0" presStyleCnt="4">
        <dgm:presLayoutVars>
          <dgm:chMax val="1"/>
          <dgm:chPref val="1"/>
        </dgm:presLayoutVars>
      </dgm:prSet>
      <dgm:spPr/>
    </dgm:pt>
    <dgm:pt modelId="{B4A9218F-A122-4C24-AFA5-8B015A8D5406}" type="pres">
      <dgm:prSet presAssocID="{C2CBA547-9668-4164-B03F-B8C45026F2A0}" presName="sibTrans" presStyleCnt="0"/>
      <dgm:spPr/>
    </dgm:pt>
    <dgm:pt modelId="{28F16832-635B-43A3-8A34-06133AF030F6}" type="pres">
      <dgm:prSet presAssocID="{ED948495-2B63-4206-9C92-513DBD5DEA98}" presName="compNode" presStyleCnt="0"/>
      <dgm:spPr/>
    </dgm:pt>
    <dgm:pt modelId="{44A02F75-856E-495C-A549-CFB8D692337C}" type="pres">
      <dgm:prSet presAssocID="{ED948495-2B63-4206-9C92-513DBD5DEA98}" presName="iconBgRect" presStyleLbl="bgShp" presStyleIdx="1" presStyleCnt="4"/>
      <dgm:spPr/>
    </dgm:pt>
    <dgm:pt modelId="{38F0BDB4-4963-4EAE-AAC1-979247900EE8}" type="pres">
      <dgm:prSet presAssocID="{ED948495-2B63-4206-9C92-513DBD5DEA9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D51C5F6F-DEEA-456F-A5A9-A54B30FB965F}" type="pres">
      <dgm:prSet presAssocID="{ED948495-2B63-4206-9C92-513DBD5DEA98}" presName="spaceRect" presStyleCnt="0"/>
      <dgm:spPr/>
    </dgm:pt>
    <dgm:pt modelId="{436BB8A0-2C54-4870-86D3-7B01C82E1C15}" type="pres">
      <dgm:prSet presAssocID="{ED948495-2B63-4206-9C92-513DBD5DEA98}" presName="textRect" presStyleLbl="revTx" presStyleIdx="1" presStyleCnt="4">
        <dgm:presLayoutVars>
          <dgm:chMax val="1"/>
          <dgm:chPref val="1"/>
        </dgm:presLayoutVars>
      </dgm:prSet>
      <dgm:spPr/>
    </dgm:pt>
    <dgm:pt modelId="{B25F3FB9-654A-4C72-BC19-D7695B40F309}" type="pres">
      <dgm:prSet presAssocID="{FB360192-8F0B-475C-8848-6355A8247789}" presName="sibTrans" presStyleCnt="0"/>
      <dgm:spPr/>
    </dgm:pt>
    <dgm:pt modelId="{0624A4D3-7D80-42D1-A82F-E0742FE21DE1}" type="pres">
      <dgm:prSet presAssocID="{1BDC0F35-6F5D-400C-81C3-8C82567268DD}" presName="compNode" presStyleCnt="0"/>
      <dgm:spPr/>
    </dgm:pt>
    <dgm:pt modelId="{C6598191-07F2-42D8-9241-BC0AFAD0D8C3}" type="pres">
      <dgm:prSet presAssocID="{1BDC0F35-6F5D-400C-81C3-8C82567268DD}" presName="iconBgRect" presStyleLbl="bgShp" presStyleIdx="2" presStyleCnt="4"/>
      <dgm:spPr/>
    </dgm:pt>
    <dgm:pt modelId="{22E3D0E6-76FE-4693-98DE-787AB26D4F43}" type="pres">
      <dgm:prSet presAssocID="{1BDC0F35-6F5D-400C-81C3-8C82567268D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1D994CC8-ABFA-472B-9771-D6EE85E339AF}" type="pres">
      <dgm:prSet presAssocID="{1BDC0F35-6F5D-400C-81C3-8C82567268DD}" presName="spaceRect" presStyleCnt="0"/>
      <dgm:spPr/>
    </dgm:pt>
    <dgm:pt modelId="{7C99DF44-D65B-455A-92B5-56CC62D55449}" type="pres">
      <dgm:prSet presAssocID="{1BDC0F35-6F5D-400C-81C3-8C82567268DD}" presName="textRect" presStyleLbl="revTx" presStyleIdx="2" presStyleCnt="4">
        <dgm:presLayoutVars>
          <dgm:chMax val="1"/>
          <dgm:chPref val="1"/>
        </dgm:presLayoutVars>
      </dgm:prSet>
      <dgm:spPr/>
    </dgm:pt>
    <dgm:pt modelId="{763D1EF9-8D2E-4EDC-AFC9-DFD5883219A4}" type="pres">
      <dgm:prSet presAssocID="{0BC876A2-1E1C-44A9-A6D3-DC47F9197C84}" presName="sibTrans" presStyleCnt="0"/>
      <dgm:spPr/>
    </dgm:pt>
    <dgm:pt modelId="{4DDE925F-AEA1-41DE-BF36-BC15DC27A4C5}" type="pres">
      <dgm:prSet presAssocID="{B80D39FD-A4B7-429C-B264-6ED9C78CF9A5}" presName="compNode" presStyleCnt="0"/>
      <dgm:spPr/>
    </dgm:pt>
    <dgm:pt modelId="{1150C99F-32E8-42B4-8D19-87A689F20ACF}" type="pres">
      <dgm:prSet presAssocID="{B80D39FD-A4B7-429C-B264-6ED9C78CF9A5}" presName="iconBgRect" presStyleLbl="bgShp" presStyleIdx="3" presStyleCnt="4"/>
      <dgm:spPr/>
    </dgm:pt>
    <dgm:pt modelId="{998759AC-2DD9-4C91-ACF5-62A3BF368056}" type="pres">
      <dgm:prSet presAssocID="{B80D39FD-A4B7-429C-B264-6ED9C78CF9A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vel"/>
        </a:ext>
      </dgm:extLst>
    </dgm:pt>
    <dgm:pt modelId="{CA78B41F-C1DB-4D8B-9D11-2897020417DE}" type="pres">
      <dgm:prSet presAssocID="{B80D39FD-A4B7-429C-B264-6ED9C78CF9A5}" presName="spaceRect" presStyleCnt="0"/>
      <dgm:spPr/>
    </dgm:pt>
    <dgm:pt modelId="{DE0FF8B0-F759-433B-9F89-08AC8ADC76F6}" type="pres">
      <dgm:prSet presAssocID="{B80D39FD-A4B7-429C-B264-6ED9C78CF9A5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931D0664-B121-4F56-8260-2AFE51752092}" srcId="{06CEA2C2-7789-410F-A717-7928327B95FB}" destId="{B80D39FD-A4B7-429C-B264-6ED9C78CF9A5}" srcOrd="3" destOrd="0" parTransId="{BB8AA9A6-81E6-460B-B9CD-CA1C48B6C9B0}" sibTransId="{8E3A68B7-3FAA-407F-BB30-7E566ED2D2D6}"/>
    <dgm:cxn modelId="{34A4E2A4-B855-4198-B73C-AAA6C061F472}" type="presOf" srcId="{1BDC0F35-6F5D-400C-81C3-8C82567268DD}" destId="{7C99DF44-D65B-455A-92B5-56CC62D55449}" srcOrd="0" destOrd="0" presId="urn:microsoft.com/office/officeart/2018/5/layout/IconCircleLabelList"/>
    <dgm:cxn modelId="{CD64CAA8-2F7E-453D-A4C4-382EBAA2A5B0}" type="presOf" srcId="{B80D39FD-A4B7-429C-B264-6ED9C78CF9A5}" destId="{DE0FF8B0-F759-433B-9F89-08AC8ADC76F6}" srcOrd="0" destOrd="0" presId="urn:microsoft.com/office/officeart/2018/5/layout/IconCircleLabelList"/>
    <dgm:cxn modelId="{FBD70DBB-8B19-4D44-B5A2-9DF0A53BFFC4}" type="presOf" srcId="{ED948495-2B63-4206-9C92-513DBD5DEA98}" destId="{436BB8A0-2C54-4870-86D3-7B01C82E1C15}" srcOrd="0" destOrd="0" presId="urn:microsoft.com/office/officeart/2018/5/layout/IconCircleLabelList"/>
    <dgm:cxn modelId="{8A88FCDF-7E71-4497-9393-5C5F8F69FDB1}" type="presOf" srcId="{A062EA29-3FE2-439A-861A-830058977F29}" destId="{B5A29E3B-0681-42FD-8503-206A0866FDC4}" srcOrd="0" destOrd="0" presId="urn:microsoft.com/office/officeart/2018/5/layout/IconCircleLabelList"/>
    <dgm:cxn modelId="{9F99C0E1-BB8A-4EBD-8428-D15629E909AE}" srcId="{06CEA2C2-7789-410F-A717-7928327B95FB}" destId="{ED948495-2B63-4206-9C92-513DBD5DEA98}" srcOrd="1" destOrd="0" parTransId="{0C60CDC3-05FF-406D-ACF1-CBA0D42FC807}" sibTransId="{FB360192-8F0B-475C-8848-6355A8247789}"/>
    <dgm:cxn modelId="{ECAB3CE6-EC75-49A3-AE72-4490D6EC5748}" srcId="{06CEA2C2-7789-410F-A717-7928327B95FB}" destId="{A062EA29-3FE2-439A-861A-830058977F29}" srcOrd="0" destOrd="0" parTransId="{1D1BF667-0ECD-4AFE-9A53-991A7927C1CE}" sibTransId="{C2CBA547-9668-4164-B03F-B8C45026F2A0}"/>
    <dgm:cxn modelId="{2C748DE6-0828-45FF-829F-AD2634A79196}" type="presOf" srcId="{06CEA2C2-7789-410F-A717-7928327B95FB}" destId="{6C5E5D75-31AF-41A1-8461-C58E50C891FC}" srcOrd="0" destOrd="0" presId="urn:microsoft.com/office/officeart/2018/5/layout/IconCircleLabelList"/>
    <dgm:cxn modelId="{E16A0CF5-5B82-4F43-AD77-9DD42993C17B}" srcId="{06CEA2C2-7789-410F-A717-7928327B95FB}" destId="{1BDC0F35-6F5D-400C-81C3-8C82567268DD}" srcOrd="2" destOrd="0" parTransId="{E47A378E-CC26-4B96-A02A-185441781CA7}" sibTransId="{0BC876A2-1E1C-44A9-A6D3-DC47F9197C84}"/>
    <dgm:cxn modelId="{53458443-8B9F-4427-B9A1-1472C70C3E0C}" type="presParOf" srcId="{6C5E5D75-31AF-41A1-8461-C58E50C891FC}" destId="{D9A062CF-CD2B-43AA-BB31-F2E228D5E805}" srcOrd="0" destOrd="0" presId="urn:microsoft.com/office/officeart/2018/5/layout/IconCircleLabelList"/>
    <dgm:cxn modelId="{A92F4BBC-91F4-4A3C-B3D8-3D2E1F4F2917}" type="presParOf" srcId="{D9A062CF-CD2B-43AA-BB31-F2E228D5E805}" destId="{BBA1BF49-6A20-4AE4-B9BD-8F2AE857FD24}" srcOrd="0" destOrd="0" presId="urn:microsoft.com/office/officeart/2018/5/layout/IconCircleLabelList"/>
    <dgm:cxn modelId="{B29B41CB-DAFC-4C60-AAA0-F78304F45E5B}" type="presParOf" srcId="{D9A062CF-CD2B-43AA-BB31-F2E228D5E805}" destId="{C312ECBF-C1A2-4465-9DBF-1022A2A827A7}" srcOrd="1" destOrd="0" presId="urn:microsoft.com/office/officeart/2018/5/layout/IconCircleLabelList"/>
    <dgm:cxn modelId="{243269F4-CEAC-4342-9050-8619AC2F29A9}" type="presParOf" srcId="{D9A062CF-CD2B-43AA-BB31-F2E228D5E805}" destId="{1FAB148E-DF10-447A-8B29-4C1070636AC9}" srcOrd="2" destOrd="0" presId="urn:microsoft.com/office/officeart/2018/5/layout/IconCircleLabelList"/>
    <dgm:cxn modelId="{391008CF-B94B-4294-AE9F-8A18526C66A3}" type="presParOf" srcId="{D9A062CF-CD2B-43AA-BB31-F2E228D5E805}" destId="{B5A29E3B-0681-42FD-8503-206A0866FDC4}" srcOrd="3" destOrd="0" presId="urn:microsoft.com/office/officeart/2018/5/layout/IconCircleLabelList"/>
    <dgm:cxn modelId="{FFBDBD73-DCB5-4717-8D74-C338A1D9DDF9}" type="presParOf" srcId="{6C5E5D75-31AF-41A1-8461-C58E50C891FC}" destId="{B4A9218F-A122-4C24-AFA5-8B015A8D5406}" srcOrd="1" destOrd="0" presId="urn:microsoft.com/office/officeart/2018/5/layout/IconCircleLabelList"/>
    <dgm:cxn modelId="{E2D6D444-A5B1-486F-B95E-D5D8475D77EA}" type="presParOf" srcId="{6C5E5D75-31AF-41A1-8461-C58E50C891FC}" destId="{28F16832-635B-43A3-8A34-06133AF030F6}" srcOrd="2" destOrd="0" presId="urn:microsoft.com/office/officeart/2018/5/layout/IconCircleLabelList"/>
    <dgm:cxn modelId="{DBCBBDA9-1838-476E-A9FF-C47A02DDAD25}" type="presParOf" srcId="{28F16832-635B-43A3-8A34-06133AF030F6}" destId="{44A02F75-856E-495C-A549-CFB8D692337C}" srcOrd="0" destOrd="0" presId="urn:microsoft.com/office/officeart/2018/5/layout/IconCircleLabelList"/>
    <dgm:cxn modelId="{FB3FC703-EE34-460C-88D2-72A02EFEBD7A}" type="presParOf" srcId="{28F16832-635B-43A3-8A34-06133AF030F6}" destId="{38F0BDB4-4963-4EAE-AAC1-979247900EE8}" srcOrd="1" destOrd="0" presId="urn:microsoft.com/office/officeart/2018/5/layout/IconCircleLabelList"/>
    <dgm:cxn modelId="{5B8A79B7-4055-4A8C-9E86-DBD29ADA5DEF}" type="presParOf" srcId="{28F16832-635B-43A3-8A34-06133AF030F6}" destId="{D51C5F6F-DEEA-456F-A5A9-A54B30FB965F}" srcOrd="2" destOrd="0" presId="urn:microsoft.com/office/officeart/2018/5/layout/IconCircleLabelList"/>
    <dgm:cxn modelId="{5CDCDF89-378B-45CA-8873-10CACE14DA5D}" type="presParOf" srcId="{28F16832-635B-43A3-8A34-06133AF030F6}" destId="{436BB8A0-2C54-4870-86D3-7B01C82E1C15}" srcOrd="3" destOrd="0" presId="urn:microsoft.com/office/officeart/2018/5/layout/IconCircleLabelList"/>
    <dgm:cxn modelId="{57F340FE-3B46-44F6-996B-7FAC38D9B086}" type="presParOf" srcId="{6C5E5D75-31AF-41A1-8461-C58E50C891FC}" destId="{B25F3FB9-654A-4C72-BC19-D7695B40F309}" srcOrd="3" destOrd="0" presId="urn:microsoft.com/office/officeart/2018/5/layout/IconCircleLabelList"/>
    <dgm:cxn modelId="{9FA9A02E-70A5-4880-8ADC-98641A642902}" type="presParOf" srcId="{6C5E5D75-31AF-41A1-8461-C58E50C891FC}" destId="{0624A4D3-7D80-42D1-A82F-E0742FE21DE1}" srcOrd="4" destOrd="0" presId="urn:microsoft.com/office/officeart/2018/5/layout/IconCircleLabelList"/>
    <dgm:cxn modelId="{32AFED93-B100-405B-A6C4-5017DE86A82A}" type="presParOf" srcId="{0624A4D3-7D80-42D1-A82F-E0742FE21DE1}" destId="{C6598191-07F2-42D8-9241-BC0AFAD0D8C3}" srcOrd="0" destOrd="0" presId="urn:microsoft.com/office/officeart/2018/5/layout/IconCircleLabelList"/>
    <dgm:cxn modelId="{2A3E8220-59F3-41B7-BD63-A054B9A00E72}" type="presParOf" srcId="{0624A4D3-7D80-42D1-A82F-E0742FE21DE1}" destId="{22E3D0E6-76FE-4693-98DE-787AB26D4F43}" srcOrd="1" destOrd="0" presId="urn:microsoft.com/office/officeart/2018/5/layout/IconCircleLabelList"/>
    <dgm:cxn modelId="{7D07B855-73DE-47FB-B64B-0C82CE30AE0F}" type="presParOf" srcId="{0624A4D3-7D80-42D1-A82F-E0742FE21DE1}" destId="{1D994CC8-ABFA-472B-9771-D6EE85E339AF}" srcOrd="2" destOrd="0" presId="urn:microsoft.com/office/officeart/2018/5/layout/IconCircleLabelList"/>
    <dgm:cxn modelId="{4D4D25C7-C5A4-4B8D-A04B-4AE65BB35E79}" type="presParOf" srcId="{0624A4D3-7D80-42D1-A82F-E0742FE21DE1}" destId="{7C99DF44-D65B-455A-92B5-56CC62D55449}" srcOrd="3" destOrd="0" presId="urn:microsoft.com/office/officeart/2018/5/layout/IconCircleLabelList"/>
    <dgm:cxn modelId="{AAC29091-0139-4BC9-B47B-00097449B579}" type="presParOf" srcId="{6C5E5D75-31AF-41A1-8461-C58E50C891FC}" destId="{763D1EF9-8D2E-4EDC-AFC9-DFD5883219A4}" srcOrd="5" destOrd="0" presId="urn:microsoft.com/office/officeart/2018/5/layout/IconCircleLabelList"/>
    <dgm:cxn modelId="{9B1DEC76-F973-4002-9F25-48007D346460}" type="presParOf" srcId="{6C5E5D75-31AF-41A1-8461-C58E50C891FC}" destId="{4DDE925F-AEA1-41DE-BF36-BC15DC27A4C5}" srcOrd="6" destOrd="0" presId="urn:microsoft.com/office/officeart/2018/5/layout/IconCircleLabelList"/>
    <dgm:cxn modelId="{E3D37BAB-2687-4C4D-928F-A18AE6A8611A}" type="presParOf" srcId="{4DDE925F-AEA1-41DE-BF36-BC15DC27A4C5}" destId="{1150C99F-32E8-42B4-8D19-87A689F20ACF}" srcOrd="0" destOrd="0" presId="urn:microsoft.com/office/officeart/2018/5/layout/IconCircleLabelList"/>
    <dgm:cxn modelId="{CC1D32FF-0BCC-490D-92BD-7E57E8B9222E}" type="presParOf" srcId="{4DDE925F-AEA1-41DE-BF36-BC15DC27A4C5}" destId="{998759AC-2DD9-4C91-ACF5-62A3BF368056}" srcOrd="1" destOrd="0" presId="urn:microsoft.com/office/officeart/2018/5/layout/IconCircleLabelList"/>
    <dgm:cxn modelId="{41DF3546-B06F-4FF2-AEE5-BB0186F51A60}" type="presParOf" srcId="{4DDE925F-AEA1-41DE-BF36-BC15DC27A4C5}" destId="{CA78B41F-C1DB-4D8B-9D11-2897020417DE}" srcOrd="2" destOrd="0" presId="urn:microsoft.com/office/officeart/2018/5/layout/IconCircleLabelList"/>
    <dgm:cxn modelId="{E9A22E73-C6C8-4B10-A882-8C34D4AE75F3}" type="presParOf" srcId="{4DDE925F-AEA1-41DE-BF36-BC15DC27A4C5}" destId="{DE0FF8B0-F759-433B-9F89-08AC8ADC76F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F3DA52F-9654-4C6F-B4BF-29B0246D1A5D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7AA2638-9656-4074-A279-01834C570B28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Discover</a:t>
          </a:r>
          <a:endParaRPr lang="en-US" dirty="0">
            <a:highlight>
              <a:srgbClr val="FF0000"/>
            </a:highlight>
          </a:endParaRPr>
        </a:p>
      </dgm:t>
    </dgm:pt>
    <dgm:pt modelId="{DB90B52E-DD84-4851-A1FF-E64FAE50E7E7}" type="parTrans" cxnId="{E9B2FAFA-86D3-4CFE-A16E-3BE67FDCFC8F}">
      <dgm:prSet/>
      <dgm:spPr/>
      <dgm:t>
        <a:bodyPr/>
        <a:lstStyle/>
        <a:p>
          <a:endParaRPr lang="en-US"/>
        </a:p>
      </dgm:t>
    </dgm:pt>
    <dgm:pt modelId="{8F32306B-A454-449C-AC81-86873383B175}" type="sibTrans" cxnId="{E9B2FAFA-86D3-4CFE-A16E-3BE67FDCFC8F}">
      <dgm:prSet/>
      <dgm:spPr/>
      <dgm:t>
        <a:bodyPr/>
        <a:lstStyle/>
        <a:p>
          <a:endParaRPr lang="en-US"/>
        </a:p>
      </dgm:t>
    </dgm:pt>
    <dgm:pt modelId="{C5579FF2-20EF-43E5-8E05-044EEFD44992}">
      <dgm:prSet/>
      <dgm:spPr/>
      <dgm:t>
        <a:bodyPr/>
        <a:lstStyle/>
        <a:p>
          <a:pPr>
            <a:defRPr cap="all"/>
          </a:pPr>
          <a:r>
            <a:rPr lang="en-GB"/>
            <a:t>Prepare</a:t>
          </a:r>
          <a:endParaRPr lang="en-US"/>
        </a:p>
      </dgm:t>
    </dgm:pt>
    <dgm:pt modelId="{25B9E227-AA41-44F7-B733-6776BFF47A98}" type="parTrans" cxnId="{F509DFA4-BF75-4621-8A61-B6381B953397}">
      <dgm:prSet/>
      <dgm:spPr/>
      <dgm:t>
        <a:bodyPr/>
        <a:lstStyle/>
        <a:p>
          <a:endParaRPr lang="en-US"/>
        </a:p>
      </dgm:t>
    </dgm:pt>
    <dgm:pt modelId="{041A15BA-CCFA-406A-A8B7-1BE64B768712}" type="sibTrans" cxnId="{F509DFA4-BF75-4621-8A61-B6381B953397}">
      <dgm:prSet/>
      <dgm:spPr/>
      <dgm:t>
        <a:bodyPr/>
        <a:lstStyle/>
        <a:p>
          <a:endParaRPr lang="en-US"/>
        </a:p>
      </dgm:t>
    </dgm:pt>
    <dgm:pt modelId="{9209972D-61CE-423C-872C-A13F1E0BC7F9}">
      <dgm:prSet/>
      <dgm:spPr/>
      <dgm:t>
        <a:bodyPr/>
        <a:lstStyle/>
        <a:p>
          <a:pPr>
            <a:defRPr cap="all"/>
          </a:pPr>
          <a:r>
            <a:rPr lang="en-GB"/>
            <a:t>Explore</a:t>
          </a:r>
          <a:endParaRPr lang="en-US"/>
        </a:p>
      </dgm:t>
    </dgm:pt>
    <dgm:pt modelId="{CFE32606-0686-4FD8-B6C2-1AA2CD9861BD}" type="parTrans" cxnId="{15EC92A2-F1FE-421F-865A-63CF1881636E}">
      <dgm:prSet/>
      <dgm:spPr/>
      <dgm:t>
        <a:bodyPr/>
        <a:lstStyle/>
        <a:p>
          <a:endParaRPr lang="en-US"/>
        </a:p>
      </dgm:t>
    </dgm:pt>
    <dgm:pt modelId="{2B387814-3423-4EA2-A9F3-0020292F1D32}" type="sibTrans" cxnId="{15EC92A2-F1FE-421F-865A-63CF1881636E}">
      <dgm:prSet/>
      <dgm:spPr/>
      <dgm:t>
        <a:bodyPr/>
        <a:lstStyle/>
        <a:p>
          <a:endParaRPr lang="en-US"/>
        </a:p>
      </dgm:t>
    </dgm:pt>
    <dgm:pt modelId="{01ACE764-3946-435B-B3D2-AAF1D2D77470}">
      <dgm:prSet/>
      <dgm:spPr/>
      <dgm:t>
        <a:bodyPr/>
        <a:lstStyle/>
        <a:p>
          <a:pPr>
            <a:defRPr cap="all"/>
          </a:pPr>
          <a:r>
            <a:rPr lang="en-GB"/>
            <a:t>Realize</a:t>
          </a:r>
          <a:endParaRPr lang="en-US"/>
        </a:p>
      </dgm:t>
    </dgm:pt>
    <dgm:pt modelId="{64DBD6C2-E5A3-478C-AD1B-EAA6A22C8737}" type="parTrans" cxnId="{B649741A-2426-49B5-8C34-7E479BA4253F}">
      <dgm:prSet/>
      <dgm:spPr/>
      <dgm:t>
        <a:bodyPr/>
        <a:lstStyle/>
        <a:p>
          <a:endParaRPr lang="en-US"/>
        </a:p>
      </dgm:t>
    </dgm:pt>
    <dgm:pt modelId="{1D7C99F9-161D-48BF-A26F-0DE2BB874AD0}" type="sibTrans" cxnId="{B649741A-2426-49B5-8C34-7E479BA4253F}">
      <dgm:prSet/>
      <dgm:spPr/>
      <dgm:t>
        <a:bodyPr/>
        <a:lstStyle/>
        <a:p>
          <a:endParaRPr lang="en-US"/>
        </a:p>
      </dgm:t>
    </dgm:pt>
    <dgm:pt modelId="{4035AFCB-77EE-4264-804D-08A2B836DAC4}" type="pres">
      <dgm:prSet presAssocID="{7F3DA52F-9654-4C6F-B4BF-29B0246D1A5D}" presName="root" presStyleCnt="0">
        <dgm:presLayoutVars>
          <dgm:dir/>
          <dgm:resizeHandles val="exact"/>
        </dgm:presLayoutVars>
      </dgm:prSet>
      <dgm:spPr/>
    </dgm:pt>
    <dgm:pt modelId="{0D439D5D-2A74-4B59-974A-808C2BAAF784}" type="pres">
      <dgm:prSet presAssocID="{D7AA2638-9656-4074-A279-01834C570B28}" presName="compNode" presStyleCnt="0"/>
      <dgm:spPr/>
    </dgm:pt>
    <dgm:pt modelId="{3B16DA6F-A5BF-467B-B2E6-C074EE1F887C}" type="pres">
      <dgm:prSet presAssocID="{D7AA2638-9656-4074-A279-01834C570B28}" presName="iconBgRect" presStyleLbl="bgShp" presStyleIdx="0" presStyleCnt="4"/>
      <dgm:spPr/>
    </dgm:pt>
    <dgm:pt modelId="{05A90C29-2D82-4D1D-9103-8ED7525E94E1}" type="pres">
      <dgm:prSet presAssocID="{D7AA2638-9656-4074-A279-01834C570B2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89CFA071-8CB8-49A6-A35E-E01DBD7A8462}" type="pres">
      <dgm:prSet presAssocID="{D7AA2638-9656-4074-A279-01834C570B28}" presName="spaceRect" presStyleCnt="0"/>
      <dgm:spPr/>
    </dgm:pt>
    <dgm:pt modelId="{501A2A48-85D5-42D8-A5D6-BF368476C719}" type="pres">
      <dgm:prSet presAssocID="{D7AA2638-9656-4074-A279-01834C570B28}" presName="textRect" presStyleLbl="revTx" presStyleIdx="0" presStyleCnt="4">
        <dgm:presLayoutVars>
          <dgm:chMax val="1"/>
          <dgm:chPref val="1"/>
        </dgm:presLayoutVars>
      </dgm:prSet>
      <dgm:spPr/>
    </dgm:pt>
    <dgm:pt modelId="{E898E2D2-AF64-4187-BB7E-517961DAA93F}" type="pres">
      <dgm:prSet presAssocID="{8F32306B-A454-449C-AC81-86873383B175}" presName="sibTrans" presStyleCnt="0"/>
      <dgm:spPr/>
    </dgm:pt>
    <dgm:pt modelId="{7A8F6AF5-0D6D-4B5B-ACAF-787539ED11FB}" type="pres">
      <dgm:prSet presAssocID="{C5579FF2-20EF-43E5-8E05-044EEFD44992}" presName="compNode" presStyleCnt="0"/>
      <dgm:spPr/>
    </dgm:pt>
    <dgm:pt modelId="{9C169F80-774A-4933-8444-BD7E441C7460}" type="pres">
      <dgm:prSet presAssocID="{C5579FF2-20EF-43E5-8E05-044EEFD44992}" presName="iconBgRect" presStyleLbl="bgShp" presStyleIdx="1" presStyleCnt="4"/>
      <dgm:spPr/>
    </dgm:pt>
    <dgm:pt modelId="{06C45CA6-E227-42C1-8CEF-CFB0682C225B}" type="pres">
      <dgm:prSet presAssocID="{C5579FF2-20EF-43E5-8E05-044EEFD4499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F2865DD2-1B42-4282-AF7F-C77A6DE4A4F6}" type="pres">
      <dgm:prSet presAssocID="{C5579FF2-20EF-43E5-8E05-044EEFD44992}" presName="spaceRect" presStyleCnt="0"/>
      <dgm:spPr/>
    </dgm:pt>
    <dgm:pt modelId="{ED7835B9-9592-4E8B-99DD-2CA7BA6B464E}" type="pres">
      <dgm:prSet presAssocID="{C5579FF2-20EF-43E5-8E05-044EEFD44992}" presName="textRect" presStyleLbl="revTx" presStyleIdx="1" presStyleCnt="4">
        <dgm:presLayoutVars>
          <dgm:chMax val="1"/>
          <dgm:chPref val="1"/>
        </dgm:presLayoutVars>
      </dgm:prSet>
      <dgm:spPr/>
    </dgm:pt>
    <dgm:pt modelId="{10ED35BC-24E9-4D51-8304-93B4E6527CE0}" type="pres">
      <dgm:prSet presAssocID="{041A15BA-CCFA-406A-A8B7-1BE64B768712}" presName="sibTrans" presStyleCnt="0"/>
      <dgm:spPr/>
    </dgm:pt>
    <dgm:pt modelId="{5A795D8E-09CD-45E6-A64C-A4EF15E2ECEB}" type="pres">
      <dgm:prSet presAssocID="{9209972D-61CE-423C-872C-A13F1E0BC7F9}" presName="compNode" presStyleCnt="0"/>
      <dgm:spPr/>
    </dgm:pt>
    <dgm:pt modelId="{DC75AA05-C94D-4F85-BEB6-F7A088499684}" type="pres">
      <dgm:prSet presAssocID="{9209972D-61CE-423C-872C-A13F1E0BC7F9}" presName="iconBgRect" presStyleLbl="bgShp" presStyleIdx="2" presStyleCnt="4"/>
      <dgm:spPr/>
    </dgm:pt>
    <dgm:pt modelId="{E2E63737-5805-440D-953B-6B1FF2F5DDDE}" type="pres">
      <dgm:prSet presAssocID="{9209972D-61CE-423C-872C-A13F1E0BC7F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g under Magnifying Glass"/>
        </a:ext>
      </dgm:extLst>
    </dgm:pt>
    <dgm:pt modelId="{54614985-B845-4DDF-B328-C7F1D88C811E}" type="pres">
      <dgm:prSet presAssocID="{9209972D-61CE-423C-872C-A13F1E0BC7F9}" presName="spaceRect" presStyleCnt="0"/>
      <dgm:spPr/>
    </dgm:pt>
    <dgm:pt modelId="{E915914A-5FC2-42D9-AC3F-4140A107F375}" type="pres">
      <dgm:prSet presAssocID="{9209972D-61CE-423C-872C-A13F1E0BC7F9}" presName="textRect" presStyleLbl="revTx" presStyleIdx="2" presStyleCnt="4">
        <dgm:presLayoutVars>
          <dgm:chMax val="1"/>
          <dgm:chPref val="1"/>
        </dgm:presLayoutVars>
      </dgm:prSet>
      <dgm:spPr/>
    </dgm:pt>
    <dgm:pt modelId="{CD58F425-DDFB-461A-82ED-007ADD52DB49}" type="pres">
      <dgm:prSet presAssocID="{2B387814-3423-4EA2-A9F3-0020292F1D32}" presName="sibTrans" presStyleCnt="0"/>
      <dgm:spPr/>
    </dgm:pt>
    <dgm:pt modelId="{72009363-B4AE-4B8D-810C-0007A4DDDA6C}" type="pres">
      <dgm:prSet presAssocID="{01ACE764-3946-435B-B3D2-AAF1D2D77470}" presName="compNode" presStyleCnt="0"/>
      <dgm:spPr/>
    </dgm:pt>
    <dgm:pt modelId="{E2AE6D6C-25D0-4242-82A9-283B0FFCA8DE}" type="pres">
      <dgm:prSet presAssocID="{01ACE764-3946-435B-B3D2-AAF1D2D77470}" presName="iconBgRect" presStyleLbl="bgShp" presStyleIdx="3" presStyleCnt="4"/>
      <dgm:spPr/>
    </dgm:pt>
    <dgm:pt modelId="{BDD72F0E-0E10-4C0A-9D4B-DBB2D9D448C9}" type="pres">
      <dgm:prSet presAssocID="{01ACE764-3946-435B-B3D2-AAF1D2D7747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"/>
        </a:ext>
      </dgm:extLst>
    </dgm:pt>
    <dgm:pt modelId="{7DFE9E42-7C76-4E95-970E-503AFBFA17D0}" type="pres">
      <dgm:prSet presAssocID="{01ACE764-3946-435B-B3D2-AAF1D2D77470}" presName="spaceRect" presStyleCnt="0"/>
      <dgm:spPr/>
    </dgm:pt>
    <dgm:pt modelId="{24AE7355-4252-4C31-9DD4-F0F1DC2E848B}" type="pres">
      <dgm:prSet presAssocID="{01ACE764-3946-435B-B3D2-AAF1D2D77470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08C26411-3847-403E-96BE-689DDAF47208}" type="presOf" srcId="{9209972D-61CE-423C-872C-A13F1E0BC7F9}" destId="{E915914A-5FC2-42D9-AC3F-4140A107F375}" srcOrd="0" destOrd="0" presId="urn:microsoft.com/office/officeart/2018/5/layout/IconCircleLabelList"/>
    <dgm:cxn modelId="{B649741A-2426-49B5-8C34-7E479BA4253F}" srcId="{7F3DA52F-9654-4C6F-B4BF-29B0246D1A5D}" destId="{01ACE764-3946-435B-B3D2-AAF1D2D77470}" srcOrd="3" destOrd="0" parTransId="{64DBD6C2-E5A3-478C-AD1B-EAA6A22C8737}" sibTransId="{1D7C99F9-161D-48BF-A26F-0DE2BB874AD0}"/>
    <dgm:cxn modelId="{141A9243-6C0D-4509-898F-60F5865FBE8D}" type="presOf" srcId="{01ACE764-3946-435B-B3D2-AAF1D2D77470}" destId="{24AE7355-4252-4C31-9DD4-F0F1DC2E848B}" srcOrd="0" destOrd="0" presId="urn:microsoft.com/office/officeart/2018/5/layout/IconCircleLabelList"/>
    <dgm:cxn modelId="{2ED45946-1063-4611-85EB-50D94F49E0F4}" type="presOf" srcId="{D7AA2638-9656-4074-A279-01834C570B28}" destId="{501A2A48-85D5-42D8-A5D6-BF368476C719}" srcOrd="0" destOrd="0" presId="urn:microsoft.com/office/officeart/2018/5/layout/IconCircleLabelList"/>
    <dgm:cxn modelId="{15EC92A2-F1FE-421F-865A-63CF1881636E}" srcId="{7F3DA52F-9654-4C6F-B4BF-29B0246D1A5D}" destId="{9209972D-61CE-423C-872C-A13F1E0BC7F9}" srcOrd="2" destOrd="0" parTransId="{CFE32606-0686-4FD8-B6C2-1AA2CD9861BD}" sibTransId="{2B387814-3423-4EA2-A9F3-0020292F1D32}"/>
    <dgm:cxn modelId="{F509DFA4-BF75-4621-8A61-B6381B953397}" srcId="{7F3DA52F-9654-4C6F-B4BF-29B0246D1A5D}" destId="{C5579FF2-20EF-43E5-8E05-044EEFD44992}" srcOrd="1" destOrd="0" parTransId="{25B9E227-AA41-44F7-B733-6776BFF47A98}" sibTransId="{041A15BA-CCFA-406A-A8B7-1BE64B768712}"/>
    <dgm:cxn modelId="{F81E0DD4-752F-4E9C-A1FF-C22798C722FC}" type="presOf" srcId="{C5579FF2-20EF-43E5-8E05-044EEFD44992}" destId="{ED7835B9-9592-4E8B-99DD-2CA7BA6B464E}" srcOrd="0" destOrd="0" presId="urn:microsoft.com/office/officeart/2018/5/layout/IconCircleLabelList"/>
    <dgm:cxn modelId="{E9B2FAFA-86D3-4CFE-A16E-3BE67FDCFC8F}" srcId="{7F3DA52F-9654-4C6F-B4BF-29B0246D1A5D}" destId="{D7AA2638-9656-4074-A279-01834C570B28}" srcOrd="0" destOrd="0" parTransId="{DB90B52E-DD84-4851-A1FF-E64FAE50E7E7}" sibTransId="{8F32306B-A454-449C-AC81-86873383B175}"/>
    <dgm:cxn modelId="{975830FE-277F-47A8-87F9-5656B374C75E}" type="presOf" srcId="{7F3DA52F-9654-4C6F-B4BF-29B0246D1A5D}" destId="{4035AFCB-77EE-4264-804D-08A2B836DAC4}" srcOrd="0" destOrd="0" presId="urn:microsoft.com/office/officeart/2018/5/layout/IconCircleLabelList"/>
    <dgm:cxn modelId="{7F6A64C9-86E4-4365-87E5-F53AE9428CBD}" type="presParOf" srcId="{4035AFCB-77EE-4264-804D-08A2B836DAC4}" destId="{0D439D5D-2A74-4B59-974A-808C2BAAF784}" srcOrd="0" destOrd="0" presId="urn:microsoft.com/office/officeart/2018/5/layout/IconCircleLabelList"/>
    <dgm:cxn modelId="{1F7A8FD0-8215-42E9-8F50-C9CFF4BAC8C3}" type="presParOf" srcId="{0D439D5D-2A74-4B59-974A-808C2BAAF784}" destId="{3B16DA6F-A5BF-467B-B2E6-C074EE1F887C}" srcOrd="0" destOrd="0" presId="urn:microsoft.com/office/officeart/2018/5/layout/IconCircleLabelList"/>
    <dgm:cxn modelId="{598838DE-F3D7-4BD7-BB1F-6DCC9179E78D}" type="presParOf" srcId="{0D439D5D-2A74-4B59-974A-808C2BAAF784}" destId="{05A90C29-2D82-4D1D-9103-8ED7525E94E1}" srcOrd="1" destOrd="0" presId="urn:microsoft.com/office/officeart/2018/5/layout/IconCircleLabelList"/>
    <dgm:cxn modelId="{07FF80FF-97A7-4548-904C-689B5DCDE118}" type="presParOf" srcId="{0D439D5D-2A74-4B59-974A-808C2BAAF784}" destId="{89CFA071-8CB8-49A6-A35E-E01DBD7A8462}" srcOrd="2" destOrd="0" presId="urn:microsoft.com/office/officeart/2018/5/layout/IconCircleLabelList"/>
    <dgm:cxn modelId="{6B6FA3A7-6E7B-4933-A19B-801BD96EC48A}" type="presParOf" srcId="{0D439D5D-2A74-4B59-974A-808C2BAAF784}" destId="{501A2A48-85D5-42D8-A5D6-BF368476C719}" srcOrd="3" destOrd="0" presId="urn:microsoft.com/office/officeart/2018/5/layout/IconCircleLabelList"/>
    <dgm:cxn modelId="{C8384727-41C6-486A-AF56-D784C9999893}" type="presParOf" srcId="{4035AFCB-77EE-4264-804D-08A2B836DAC4}" destId="{E898E2D2-AF64-4187-BB7E-517961DAA93F}" srcOrd="1" destOrd="0" presId="urn:microsoft.com/office/officeart/2018/5/layout/IconCircleLabelList"/>
    <dgm:cxn modelId="{F5463A73-79E0-42F6-9AEE-7A1FD03D71F9}" type="presParOf" srcId="{4035AFCB-77EE-4264-804D-08A2B836DAC4}" destId="{7A8F6AF5-0D6D-4B5B-ACAF-787539ED11FB}" srcOrd="2" destOrd="0" presId="urn:microsoft.com/office/officeart/2018/5/layout/IconCircleLabelList"/>
    <dgm:cxn modelId="{F3851B38-A9E9-411C-AFC8-D6B91C06D391}" type="presParOf" srcId="{7A8F6AF5-0D6D-4B5B-ACAF-787539ED11FB}" destId="{9C169F80-774A-4933-8444-BD7E441C7460}" srcOrd="0" destOrd="0" presId="urn:microsoft.com/office/officeart/2018/5/layout/IconCircleLabelList"/>
    <dgm:cxn modelId="{6B317B72-F57C-4568-9B29-3D21A61B09CA}" type="presParOf" srcId="{7A8F6AF5-0D6D-4B5B-ACAF-787539ED11FB}" destId="{06C45CA6-E227-42C1-8CEF-CFB0682C225B}" srcOrd="1" destOrd="0" presId="urn:microsoft.com/office/officeart/2018/5/layout/IconCircleLabelList"/>
    <dgm:cxn modelId="{F03DFEB1-416E-4D44-95A2-98231FAAFC18}" type="presParOf" srcId="{7A8F6AF5-0D6D-4B5B-ACAF-787539ED11FB}" destId="{F2865DD2-1B42-4282-AF7F-C77A6DE4A4F6}" srcOrd="2" destOrd="0" presId="urn:microsoft.com/office/officeart/2018/5/layout/IconCircleLabelList"/>
    <dgm:cxn modelId="{097000EC-A07D-41B8-9F3E-0E8B4C295211}" type="presParOf" srcId="{7A8F6AF5-0D6D-4B5B-ACAF-787539ED11FB}" destId="{ED7835B9-9592-4E8B-99DD-2CA7BA6B464E}" srcOrd="3" destOrd="0" presId="urn:microsoft.com/office/officeart/2018/5/layout/IconCircleLabelList"/>
    <dgm:cxn modelId="{9D2D7608-F6AB-4BAE-9B92-A1FE44EF7C89}" type="presParOf" srcId="{4035AFCB-77EE-4264-804D-08A2B836DAC4}" destId="{10ED35BC-24E9-4D51-8304-93B4E6527CE0}" srcOrd="3" destOrd="0" presId="urn:microsoft.com/office/officeart/2018/5/layout/IconCircleLabelList"/>
    <dgm:cxn modelId="{D5379227-61F8-46F3-826C-87BEEDFA9C77}" type="presParOf" srcId="{4035AFCB-77EE-4264-804D-08A2B836DAC4}" destId="{5A795D8E-09CD-45E6-A64C-A4EF15E2ECEB}" srcOrd="4" destOrd="0" presId="urn:microsoft.com/office/officeart/2018/5/layout/IconCircleLabelList"/>
    <dgm:cxn modelId="{A2992549-C6CA-46A4-93C7-390BD276F3AE}" type="presParOf" srcId="{5A795D8E-09CD-45E6-A64C-A4EF15E2ECEB}" destId="{DC75AA05-C94D-4F85-BEB6-F7A088499684}" srcOrd="0" destOrd="0" presId="urn:microsoft.com/office/officeart/2018/5/layout/IconCircleLabelList"/>
    <dgm:cxn modelId="{DAA7D65C-4203-4083-8856-73F8D34527B6}" type="presParOf" srcId="{5A795D8E-09CD-45E6-A64C-A4EF15E2ECEB}" destId="{E2E63737-5805-440D-953B-6B1FF2F5DDDE}" srcOrd="1" destOrd="0" presId="urn:microsoft.com/office/officeart/2018/5/layout/IconCircleLabelList"/>
    <dgm:cxn modelId="{0794AEAD-882B-447C-B506-70CF2957D9AA}" type="presParOf" srcId="{5A795D8E-09CD-45E6-A64C-A4EF15E2ECEB}" destId="{54614985-B845-4DDF-B328-C7F1D88C811E}" srcOrd="2" destOrd="0" presId="urn:microsoft.com/office/officeart/2018/5/layout/IconCircleLabelList"/>
    <dgm:cxn modelId="{D49510AC-AD84-4116-952A-ABEFFD0D9656}" type="presParOf" srcId="{5A795D8E-09CD-45E6-A64C-A4EF15E2ECEB}" destId="{E915914A-5FC2-42D9-AC3F-4140A107F375}" srcOrd="3" destOrd="0" presId="urn:microsoft.com/office/officeart/2018/5/layout/IconCircleLabelList"/>
    <dgm:cxn modelId="{F672C8C8-2885-4B14-A89E-4A09EF1C11A8}" type="presParOf" srcId="{4035AFCB-77EE-4264-804D-08A2B836DAC4}" destId="{CD58F425-DDFB-461A-82ED-007ADD52DB49}" srcOrd="5" destOrd="0" presId="urn:microsoft.com/office/officeart/2018/5/layout/IconCircleLabelList"/>
    <dgm:cxn modelId="{79FA3F44-8CD2-4F32-9F66-060AED8E3FB0}" type="presParOf" srcId="{4035AFCB-77EE-4264-804D-08A2B836DAC4}" destId="{72009363-B4AE-4B8D-810C-0007A4DDDA6C}" srcOrd="6" destOrd="0" presId="urn:microsoft.com/office/officeart/2018/5/layout/IconCircleLabelList"/>
    <dgm:cxn modelId="{3619FDE3-369C-4346-AA9D-8FFAD11DA321}" type="presParOf" srcId="{72009363-B4AE-4B8D-810C-0007A4DDDA6C}" destId="{E2AE6D6C-25D0-4242-82A9-283B0FFCA8DE}" srcOrd="0" destOrd="0" presId="urn:microsoft.com/office/officeart/2018/5/layout/IconCircleLabelList"/>
    <dgm:cxn modelId="{DF9C252A-D599-4913-9FF0-5838E9413504}" type="presParOf" srcId="{72009363-B4AE-4B8D-810C-0007A4DDDA6C}" destId="{BDD72F0E-0E10-4C0A-9D4B-DBB2D9D448C9}" srcOrd="1" destOrd="0" presId="urn:microsoft.com/office/officeart/2018/5/layout/IconCircleLabelList"/>
    <dgm:cxn modelId="{5BBD0A7B-63DD-4736-99E3-9F1660C90144}" type="presParOf" srcId="{72009363-B4AE-4B8D-810C-0007A4DDDA6C}" destId="{7DFE9E42-7C76-4E95-970E-503AFBFA17D0}" srcOrd="2" destOrd="0" presId="urn:microsoft.com/office/officeart/2018/5/layout/IconCircleLabelList"/>
    <dgm:cxn modelId="{50FD8F00-D2A7-4DF3-BDDC-EC7C4070D1F2}" type="presParOf" srcId="{72009363-B4AE-4B8D-810C-0007A4DDDA6C}" destId="{24AE7355-4252-4C31-9DD4-F0F1DC2E848B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1BF1046-A879-403B-AD1A-0B4262C3BAEF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42326AD-D0E2-4803-8360-971963CCF24D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Assures that resources necessary for the project's success are available.</a:t>
          </a:r>
          <a:endParaRPr lang="en-US" dirty="0">
            <a:highlight>
              <a:srgbClr val="FF0000"/>
            </a:highlight>
          </a:endParaRPr>
        </a:p>
      </dgm:t>
    </dgm:pt>
    <dgm:pt modelId="{C8B1F1B2-4FF2-43AC-83D6-50E64329711E}" type="parTrans" cxnId="{E90C9513-6793-46F6-828A-71884C0F53C9}">
      <dgm:prSet/>
      <dgm:spPr/>
      <dgm:t>
        <a:bodyPr/>
        <a:lstStyle/>
        <a:p>
          <a:endParaRPr lang="en-US"/>
        </a:p>
      </dgm:t>
    </dgm:pt>
    <dgm:pt modelId="{355E7864-D7E4-46DA-B4C3-A4330C0F3C07}" type="sibTrans" cxnId="{E90C9513-6793-46F6-828A-71884C0F53C9}">
      <dgm:prSet/>
      <dgm:spPr/>
      <dgm:t>
        <a:bodyPr/>
        <a:lstStyle/>
        <a:p>
          <a:endParaRPr lang="en-US"/>
        </a:p>
      </dgm:t>
    </dgm:pt>
    <dgm:pt modelId="{690FFFC4-3C5E-430B-A928-6A608315C869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Last escalation level for problems (conflict management).</a:t>
          </a:r>
          <a:endParaRPr lang="en-US" dirty="0">
            <a:highlight>
              <a:srgbClr val="FF0000"/>
            </a:highlight>
          </a:endParaRPr>
        </a:p>
      </dgm:t>
    </dgm:pt>
    <dgm:pt modelId="{0D5C6D6C-3862-4642-B5E8-06EF068DFCAC}" type="parTrans" cxnId="{F1A5AB37-F4CE-4530-A411-6AF28B2AE344}">
      <dgm:prSet/>
      <dgm:spPr/>
      <dgm:t>
        <a:bodyPr/>
        <a:lstStyle/>
        <a:p>
          <a:endParaRPr lang="en-US"/>
        </a:p>
      </dgm:t>
    </dgm:pt>
    <dgm:pt modelId="{7875285C-4950-449A-AAA8-E844BA5656D1}" type="sibTrans" cxnId="{F1A5AB37-F4CE-4530-A411-6AF28B2AE344}">
      <dgm:prSet/>
      <dgm:spPr/>
      <dgm:t>
        <a:bodyPr/>
        <a:lstStyle/>
        <a:p>
          <a:endParaRPr lang="en-US"/>
        </a:p>
      </dgm:t>
    </dgm:pt>
    <dgm:pt modelId="{C7A2FFD1-7709-4A1D-8097-B1726E29A1AA}">
      <dgm:prSet/>
      <dgm:spPr/>
      <dgm:t>
        <a:bodyPr/>
        <a:lstStyle/>
        <a:p>
          <a:pPr>
            <a:defRPr cap="all"/>
          </a:pPr>
          <a:r>
            <a:rPr lang="en-GB"/>
            <a:t>Act as a multiplier within your organization to train and support end users.</a:t>
          </a:r>
          <a:endParaRPr lang="en-US"/>
        </a:p>
      </dgm:t>
    </dgm:pt>
    <dgm:pt modelId="{AA8DE8ED-DF92-49C5-8B36-661981D9BBCA}" type="parTrans" cxnId="{FC783E0F-DADD-41DB-812E-E51B4253597B}">
      <dgm:prSet/>
      <dgm:spPr/>
      <dgm:t>
        <a:bodyPr/>
        <a:lstStyle/>
        <a:p>
          <a:endParaRPr lang="en-US"/>
        </a:p>
      </dgm:t>
    </dgm:pt>
    <dgm:pt modelId="{2588AB44-A212-4D6D-912B-E9CD2A97236F}" type="sibTrans" cxnId="{FC783E0F-DADD-41DB-812E-E51B4253597B}">
      <dgm:prSet/>
      <dgm:spPr/>
      <dgm:t>
        <a:bodyPr/>
        <a:lstStyle/>
        <a:p>
          <a:endParaRPr lang="en-US"/>
        </a:p>
      </dgm:t>
    </dgm:pt>
    <dgm:pt modelId="{B37F066C-85DF-425D-93A8-BB1B6FBF54BA}">
      <dgm:prSet/>
      <dgm:spPr/>
      <dgm:t>
        <a:bodyPr/>
        <a:lstStyle/>
        <a:p>
          <a:pPr>
            <a:defRPr cap="all"/>
          </a:pPr>
          <a:r>
            <a:rPr lang="en-GB"/>
            <a:t>Maintain responsibilities for users in your company.</a:t>
          </a:r>
          <a:endParaRPr lang="en-US"/>
        </a:p>
      </dgm:t>
    </dgm:pt>
    <dgm:pt modelId="{30EC56DA-F602-4A10-AC4F-8CD004F7FF3F}" type="parTrans" cxnId="{42E38ACF-7F59-4823-B8F5-2893990C7861}">
      <dgm:prSet/>
      <dgm:spPr/>
      <dgm:t>
        <a:bodyPr/>
        <a:lstStyle/>
        <a:p>
          <a:endParaRPr lang="en-US"/>
        </a:p>
      </dgm:t>
    </dgm:pt>
    <dgm:pt modelId="{C61EC0D1-9FE9-4AC0-8E1D-DCB2A8B1341D}" type="sibTrans" cxnId="{42E38ACF-7F59-4823-B8F5-2893990C7861}">
      <dgm:prSet/>
      <dgm:spPr/>
      <dgm:t>
        <a:bodyPr/>
        <a:lstStyle/>
        <a:p>
          <a:endParaRPr lang="en-US"/>
        </a:p>
      </dgm:t>
    </dgm:pt>
    <dgm:pt modelId="{D24052FD-F6CD-4DDA-A933-BC3671968BFA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Responsible for inspection and approval of results and of the overall project</a:t>
          </a:r>
          <a:endParaRPr lang="en-US" dirty="0">
            <a:highlight>
              <a:srgbClr val="FF0000"/>
            </a:highlight>
          </a:endParaRPr>
        </a:p>
      </dgm:t>
    </dgm:pt>
    <dgm:pt modelId="{A1EFD0AC-E955-4E94-A4BA-14859EAE6109}" type="parTrans" cxnId="{314DECB1-DE2F-4869-BBDD-5B0A237DF9FD}">
      <dgm:prSet/>
      <dgm:spPr/>
      <dgm:t>
        <a:bodyPr/>
        <a:lstStyle/>
        <a:p>
          <a:endParaRPr lang="en-US"/>
        </a:p>
      </dgm:t>
    </dgm:pt>
    <dgm:pt modelId="{752DEF8B-4427-4B48-88A7-7A9C651B8A9E}" type="sibTrans" cxnId="{314DECB1-DE2F-4869-BBDD-5B0A237DF9FD}">
      <dgm:prSet/>
      <dgm:spPr/>
      <dgm:t>
        <a:bodyPr/>
        <a:lstStyle/>
        <a:p>
          <a:endParaRPr lang="en-US"/>
        </a:p>
      </dgm:t>
    </dgm:pt>
    <dgm:pt modelId="{20ECCA18-4B21-43D4-B24F-EE080FA11C20}" type="pres">
      <dgm:prSet presAssocID="{B1BF1046-A879-403B-AD1A-0B4262C3BAEF}" presName="root" presStyleCnt="0">
        <dgm:presLayoutVars>
          <dgm:dir/>
          <dgm:resizeHandles val="exact"/>
        </dgm:presLayoutVars>
      </dgm:prSet>
      <dgm:spPr/>
    </dgm:pt>
    <dgm:pt modelId="{A78F859E-0E2E-4837-9F78-C8E208D653DA}" type="pres">
      <dgm:prSet presAssocID="{A42326AD-D0E2-4803-8360-971963CCF24D}" presName="compNode" presStyleCnt="0"/>
      <dgm:spPr/>
    </dgm:pt>
    <dgm:pt modelId="{4C3C0BAA-2CBF-4CD8-9642-9C9B34C69D37}" type="pres">
      <dgm:prSet presAssocID="{A42326AD-D0E2-4803-8360-971963CCF24D}" presName="iconBgRect" presStyleLbl="bgShp" presStyleIdx="0" presStyleCnt="5"/>
      <dgm:spPr/>
    </dgm:pt>
    <dgm:pt modelId="{96B872E5-2C12-4336-92F2-3B697E2CA6B9}" type="pres">
      <dgm:prSet presAssocID="{A42326AD-D0E2-4803-8360-971963CCF24D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D7853ACC-8133-49E0-BA97-02263E5CC5DB}" type="pres">
      <dgm:prSet presAssocID="{A42326AD-D0E2-4803-8360-971963CCF24D}" presName="spaceRect" presStyleCnt="0"/>
      <dgm:spPr/>
    </dgm:pt>
    <dgm:pt modelId="{84017573-5194-4FA9-B5C1-7D90C18E907C}" type="pres">
      <dgm:prSet presAssocID="{A42326AD-D0E2-4803-8360-971963CCF24D}" presName="textRect" presStyleLbl="revTx" presStyleIdx="0" presStyleCnt="5">
        <dgm:presLayoutVars>
          <dgm:chMax val="1"/>
          <dgm:chPref val="1"/>
        </dgm:presLayoutVars>
      </dgm:prSet>
      <dgm:spPr/>
    </dgm:pt>
    <dgm:pt modelId="{4D0213B5-A113-40DB-9959-577E33274745}" type="pres">
      <dgm:prSet presAssocID="{355E7864-D7E4-46DA-B4C3-A4330C0F3C07}" presName="sibTrans" presStyleCnt="0"/>
      <dgm:spPr/>
    </dgm:pt>
    <dgm:pt modelId="{1F376703-97E7-4AD4-BD43-EB18B7C238C1}" type="pres">
      <dgm:prSet presAssocID="{690FFFC4-3C5E-430B-A928-6A608315C869}" presName="compNode" presStyleCnt="0"/>
      <dgm:spPr/>
    </dgm:pt>
    <dgm:pt modelId="{A8B2111E-C319-47EE-8914-1A3547497EC2}" type="pres">
      <dgm:prSet presAssocID="{690FFFC4-3C5E-430B-A928-6A608315C869}" presName="iconBgRect" presStyleLbl="bgShp" presStyleIdx="1" presStyleCnt="5"/>
      <dgm:spPr/>
    </dgm:pt>
    <dgm:pt modelId="{D90702EF-541E-418A-9BAA-D41226753243}" type="pres">
      <dgm:prSet presAssocID="{690FFFC4-3C5E-430B-A928-6A608315C869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lippery"/>
        </a:ext>
      </dgm:extLst>
    </dgm:pt>
    <dgm:pt modelId="{6C5130F1-9C4D-4309-AF37-666C9DC51A39}" type="pres">
      <dgm:prSet presAssocID="{690FFFC4-3C5E-430B-A928-6A608315C869}" presName="spaceRect" presStyleCnt="0"/>
      <dgm:spPr/>
    </dgm:pt>
    <dgm:pt modelId="{5B98A47A-5782-41EE-B435-88487974B8E4}" type="pres">
      <dgm:prSet presAssocID="{690FFFC4-3C5E-430B-A928-6A608315C869}" presName="textRect" presStyleLbl="revTx" presStyleIdx="1" presStyleCnt="5">
        <dgm:presLayoutVars>
          <dgm:chMax val="1"/>
          <dgm:chPref val="1"/>
        </dgm:presLayoutVars>
      </dgm:prSet>
      <dgm:spPr/>
    </dgm:pt>
    <dgm:pt modelId="{6E3C8743-3D41-4AED-8F06-EE92C0C87542}" type="pres">
      <dgm:prSet presAssocID="{7875285C-4950-449A-AAA8-E844BA5656D1}" presName="sibTrans" presStyleCnt="0"/>
      <dgm:spPr/>
    </dgm:pt>
    <dgm:pt modelId="{9019AE49-8A56-4EFF-98E9-D32BE88B562E}" type="pres">
      <dgm:prSet presAssocID="{C7A2FFD1-7709-4A1D-8097-B1726E29A1AA}" presName="compNode" presStyleCnt="0"/>
      <dgm:spPr/>
    </dgm:pt>
    <dgm:pt modelId="{A3E89C1F-6E94-4BB0-9E04-777E5AB292E9}" type="pres">
      <dgm:prSet presAssocID="{C7A2FFD1-7709-4A1D-8097-B1726E29A1AA}" presName="iconBgRect" presStyleLbl="bgShp" presStyleIdx="2" presStyleCnt="5"/>
      <dgm:spPr/>
    </dgm:pt>
    <dgm:pt modelId="{C5826ADD-5101-4C49-9CDC-19F7C8484A95}" type="pres">
      <dgm:prSet presAssocID="{C7A2FFD1-7709-4A1D-8097-B1726E29A1AA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 Network"/>
        </a:ext>
      </dgm:extLst>
    </dgm:pt>
    <dgm:pt modelId="{AAD4E6A0-AB29-411C-AEC2-AEDE73514087}" type="pres">
      <dgm:prSet presAssocID="{C7A2FFD1-7709-4A1D-8097-B1726E29A1AA}" presName="spaceRect" presStyleCnt="0"/>
      <dgm:spPr/>
    </dgm:pt>
    <dgm:pt modelId="{11BAFDF3-1E09-4ADA-95F9-381B819532B3}" type="pres">
      <dgm:prSet presAssocID="{C7A2FFD1-7709-4A1D-8097-B1726E29A1AA}" presName="textRect" presStyleLbl="revTx" presStyleIdx="2" presStyleCnt="5">
        <dgm:presLayoutVars>
          <dgm:chMax val="1"/>
          <dgm:chPref val="1"/>
        </dgm:presLayoutVars>
      </dgm:prSet>
      <dgm:spPr/>
    </dgm:pt>
    <dgm:pt modelId="{811FF8C5-4BF8-4AA7-A08B-252CA090EF50}" type="pres">
      <dgm:prSet presAssocID="{2588AB44-A212-4D6D-912B-E9CD2A97236F}" presName="sibTrans" presStyleCnt="0"/>
      <dgm:spPr/>
    </dgm:pt>
    <dgm:pt modelId="{463C1B8C-858E-460B-9253-94AEFB692058}" type="pres">
      <dgm:prSet presAssocID="{B37F066C-85DF-425D-93A8-BB1B6FBF54BA}" presName="compNode" presStyleCnt="0"/>
      <dgm:spPr/>
    </dgm:pt>
    <dgm:pt modelId="{A7048864-E8C7-4F43-90CE-2C843B6AE4A9}" type="pres">
      <dgm:prSet presAssocID="{B37F066C-85DF-425D-93A8-BB1B6FBF54BA}" presName="iconBgRect" presStyleLbl="bgShp" presStyleIdx="3" presStyleCnt="5"/>
      <dgm:spPr/>
    </dgm:pt>
    <dgm:pt modelId="{D18378BD-2E04-41BB-8BD2-05EE5ECBE7C8}" type="pres">
      <dgm:prSet presAssocID="{B37F066C-85DF-425D-93A8-BB1B6FBF54BA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DBA5EEF4-494E-43FC-B9BF-007C7BA866FF}" type="pres">
      <dgm:prSet presAssocID="{B37F066C-85DF-425D-93A8-BB1B6FBF54BA}" presName="spaceRect" presStyleCnt="0"/>
      <dgm:spPr/>
    </dgm:pt>
    <dgm:pt modelId="{3821DE1E-0AC2-436F-AD7D-058848387188}" type="pres">
      <dgm:prSet presAssocID="{B37F066C-85DF-425D-93A8-BB1B6FBF54BA}" presName="textRect" presStyleLbl="revTx" presStyleIdx="3" presStyleCnt="5">
        <dgm:presLayoutVars>
          <dgm:chMax val="1"/>
          <dgm:chPref val="1"/>
        </dgm:presLayoutVars>
      </dgm:prSet>
      <dgm:spPr/>
    </dgm:pt>
    <dgm:pt modelId="{94839EB9-7D19-4A2E-9878-B5609203DBFB}" type="pres">
      <dgm:prSet presAssocID="{C61EC0D1-9FE9-4AC0-8E1D-DCB2A8B1341D}" presName="sibTrans" presStyleCnt="0"/>
      <dgm:spPr/>
    </dgm:pt>
    <dgm:pt modelId="{E7A77955-A7D7-489E-93C6-9680E05085DC}" type="pres">
      <dgm:prSet presAssocID="{D24052FD-F6CD-4DDA-A933-BC3671968BFA}" presName="compNode" presStyleCnt="0"/>
      <dgm:spPr/>
    </dgm:pt>
    <dgm:pt modelId="{42F40FF5-2EF8-427E-9CF5-9AD35FBD5F09}" type="pres">
      <dgm:prSet presAssocID="{D24052FD-F6CD-4DDA-A933-BC3671968BFA}" presName="iconBgRect" presStyleLbl="bgShp" presStyleIdx="4" presStyleCnt="5"/>
      <dgm:spPr/>
    </dgm:pt>
    <dgm:pt modelId="{DA75463E-BAF8-472A-86B7-C8A62313D8C8}" type="pres">
      <dgm:prSet presAssocID="{D24052FD-F6CD-4DDA-A933-BC3671968BFA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A3666AD-2AC9-4CDB-862F-55172F3573EC}" type="pres">
      <dgm:prSet presAssocID="{D24052FD-F6CD-4DDA-A933-BC3671968BFA}" presName="spaceRect" presStyleCnt="0"/>
      <dgm:spPr/>
    </dgm:pt>
    <dgm:pt modelId="{9BAF7EE8-BAB8-4739-9C29-7A126ED34E6B}" type="pres">
      <dgm:prSet presAssocID="{D24052FD-F6CD-4DDA-A933-BC3671968BFA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3584F00E-5059-455E-A481-A1B860144661}" type="presOf" srcId="{B37F066C-85DF-425D-93A8-BB1B6FBF54BA}" destId="{3821DE1E-0AC2-436F-AD7D-058848387188}" srcOrd="0" destOrd="0" presId="urn:microsoft.com/office/officeart/2018/5/layout/IconCircleLabelList"/>
    <dgm:cxn modelId="{FC783E0F-DADD-41DB-812E-E51B4253597B}" srcId="{B1BF1046-A879-403B-AD1A-0B4262C3BAEF}" destId="{C7A2FFD1-7709-4A1D-8097-B1726E29A1AA}" srcOrd="2" destOrd="0" parTransId="{AA8DE8ED-DF92-49C5-8B36-661981D9BBCA}" sibTransId="{2588AB44-A212-4D6D-912B-E9CD2A97236F}"/>
    <dgm:cxn modelId="{89E56911-09D4-414E-87E3-24E95DCA6A1E}" type="presOf" srcId="{A42326AD-D0E2-4803-8360-971963CCF24D}" destId="{84017573-5194-4FA9-B5C1-7D90C18E907C}" srcOrd="0" destOrd="0" presId="urn:microsoft.com/office/officeart/2018/5/layout/IconCircleLabelList"/>
    <dgm:cxn modelId="{18E1F612-CA07-47B5-A435-8C5B9DA8C57F}" type="presOf" srcId="{B1BF1046-A879-403B-AD1A-0B4262C3BAEF}" destId="{20ECCA18-4B21-43D4-B24F-EE080FA11C20}" srcOrd="0" destOrd="0" presId="urn:microsoft.com/office/officeart/2018/5/layout/IconCircleLabelList"/>
    <dgm:cxn modelId="{E90C9513-6793-46F6-828A-71884C0F53C9}" srcId="{B1BF1046-A879-403B-AD1A-0B4262C3BAEF}" destId="{A42326AD-D0E2-4803-8360-971963CCF24D}" srcOrd="0" destOrd="0" parTransId="{C8B1F1B2-4FF2-43AC-83D6-50E64329711E}" sibTransId="{355E7864-D7E4-46DA-B4C3-A4330C0F3C07}"/>
    <dgm:cxn modelId="{F1A5AB37-F4CE-4530-A411-6AF28B2AE344}" srcId="{B1BF1046-A879-403B-AD1A-0B4262C3BAEF}" destId="{690FFFC4-3C5E-430B-A928-6A608315C869}" srcOrd="1" destOrd="0" parTransId="{0D5C6D6C-3862-4642-B5E8-06EF068DFCAC}" sibTransId="{7875285C-4950-449A-AAA8-E844BA5656D1}"/>
    <dgm:cxn modelId="{1E574C88-68EB-4E73-AA71-DA539496D506}" type="presOf" srcId="{C7A2FFD1-7709-4A1D-8097-B1726E29A1AA}" destId="{11BAFDF3-1E09-4ADA-95F9-381B819532B3}" srcOrd="0" destOrd="0" presId="urn:microsoft.com/office/officeart/2018/5/layout/IconCircleLabelList"/>
    <dgm:cxn modelId="{E0F19FA1-033A-46D9-A838-9B7F8166F5EE}" type="presOf" srcId="{690FFFC4-3C5E-430B-A928-6A608315C869}" destId="{5B98A47A-5782-41EE-B435-88487974B8E4}" srcOrd="0" destOrd="0" presId="urn:microsoft.com/office/officeart/2018/5/layout/IconCircleLabelList"/>
    <dgm:cxn modelId="{314DECB1-DE2F-4869-BBDD-5B0A237DF9FD}" srcId="{B1BF1046-A879-403B-AD1A-0B4262C3BAEF}" destId="{D24052FD-F6CD-4DDA-A933-BC3671968BFA}" srcOrd="4" destOrd="0" parTransId="{A1EFD0AC-E955-4E94-A4BA-14859EAE6109}" sibTransId="{752DEF8B-4427-4B48-88A7-7A9C651B8A9E}"/>
    <dgm:cxn modelId="{42E38ACF-7F59-4823-B8F5-2893990C7861}" srcId="{B1BF1046-A879-403B-AD1A-0B4262C3BAEF}" destId="{B37F066C-85DF-425D-93A8-BB1B6FBF54BA}" srcOrd="3" destOrd="0" parTransId="{30EC56DA-F602-4A10-AC4F-8CD004F7FF3F}" sibTransId="{C61EC0D1-9FE9-4AC0-8E1D-DCB2A8B1341D}"/>
    <dgm:cxn modelId="{45BEAEE6-8E49-4BD6-8888-3644B3BB5A63}" type="presOf" srcId="{D24052FD-F6CD-4DDA-A933-BC3671968BFA}" destId="{9BAF7EE8-BAB8-4739-9C29-7A126ED34E6B}" srcOrd="0" destOrd="0" presId="urn:microsoft.com/office/officeart/2018/5/layout/IconCircleLabelList"/>
    <dgm:cxn modelId="{6964A523-0B84-43B1-8971-7672568C7BDB}" type="presParOf" srcId="{20ECCA18-4B21-43D4-B24F-EE080FA11C20}" destId="{A78F859E-0E2E-4837-9F78-C8E208D653DA}" srcOrd="0" destOrd="0" presId="urn:microsoft.com/office/officeart/2018/5/layout/IconCircleLabelList"/>
    <dgm:cxn modelId="{A5306F0B-2DC0-43AB-9D7D-63B03D166B08}" type="presParOf" srcId="{A78F859E-0E2E-4837-9F78-C8E208D653DA}" destId="{4C3C0BAA-2CBF-4CD8-9642-9C9B34C69D37}" srcOrd="0" destOrd="0" presId="urn:microsoft.com/office/officeart/2018/5/layout/IconCircleLabelList"/>
    <dgm:cxn modelId="{1E21DCFF-3519-47C5-A639-7DBC3336BD05}" type="presParOf" srcId="{A78F859E-0E2E-4837-9F78-C8E208D653DA}" destId="{96B872E5-2C12-4336-92F2-3B697E2CA6B9}" srcOrd="1" destOrd="0" presId="urn:microsoft.com/office/officeart/2018/5/layout/IconCircleLabelList"/>
    <dgm:cxn modelId="{B4144AF9-D5E2-4901-8BB2-D51821A549C3}" type="presParOf" srcId="{A78F859E-0E2E-4837-9F78-C8E208D653DA}" destId="{D7853ACC-8133-49E0-BA97-02263E5CC5DB}" srcOrd="2" destOrd="0" presId="urn:microsoft.com/office/officeart/2018/5/layout/IconCircleLabelList"/>
    <dgm:cxn modelId="{4DE0D19B-E4DE-49EB-97AF-38EDC5E2AF0A}" type="presParOf" srcId="{A78F859E-0E2E-4837-9F78-C8E208D653DA}" destId="{84017573-5194-4FA9-B5C1-7D90C18E907C}" srcOrd="3" destOrd="0" presId="urn:microsoft.com/office/officeart/2018/5/layout/IconCircleLabelList"/>
    <dgm:cxn modelId="{6F64A280-71B1-48CC-83EC-053B2ACBBAEF}" type="presParOf" srcId="{20ECCA18-4B21-43D4-B24F-EE080FA11C20}" destId="{4D0213B5-A113-40DB-9959-577E33274745}" srcOrd="1" destOrd="0" presId="urn:microsoft.com/office/officeart/2018/5/layout/IconCircleLabelList"/>
    <dgm:cxn modelId="{2E2C2FBA-934E-4582-ADA6-73FEC3878732}" type="presParOf" srcId="{20ECCA18-4B21-43D4-B24F-EE080FA11C20}" destId="{1F376703-97E7-4AD4-BD43-EB18B7C238C1}" srcOrd="2" destOrd="0" presId="urn:microsoft.com/office/officeart/2018/5/layout/IconCircleLabelList"/>
    <dgm:cxn modelId="{DEB91989-F425-47A5-927F-65BC859E9715}" type="presParOf" srcId="{1F376703-97E7-4AD4-BD43-EB18B7C238C1}" destId="{A8B2111E-C319-47EE-8914-1A3547497EC2}" srcOrd="0" destOrd="0" presId="urn:microsoft.com/office/officeart/2018/5/layout/IconCircleLabelList"/>
    <dgm:cxn modelId="{5C183DD4-8BEA-4705-AB13-812361157D9E}" type="presParOf" srcId="{1F376703-97E7-4AD4-BD43-EB18B7C238C1}" destId="{D90702EF-541E-418A-9BAA-D41226753243}" srcOrd="1" destOrd="0" presId="urn:microsoft.com/office/officeart/2018/5/layout/IconCircleLabelList"/>
    <dgm:cxn modelId="{C8793607-04D4-4F41-A2D0-2D159B70577E}" type="presParOf" srcId="{1F376703-97E7-4AD4-BD43-EB18B7C238C1}" destId="{6C5130F1-9C4D-4309-AF37-666C9DC51A39}" srcOrd="2" destOrd="0" presId="urn:microsoft.com/office/officeart/2018/5/layout/IconCircleLabelList"/>
    <dgm:cxn modelId="{3C969756-0F17-44E7-A698-CED2EB5118BE}" type="presParOf" srcId="{1F376703-97E7-4AD4-BD43-EB18B7C238C1}" destId="{5B98A47A-5782-41EE-B435-88487974B8E4}" srcOrd="3" destOrd="0" presId="urn:microsoft.com/office/officeart/2018/5/layout/IconCircleLabelList"/>
    <dgm:cxn modelId="{0B3BD018-B2DA-4BED-9D31-E8566C91375A}" type="presParOf" srcId="{20ECCA18-4B21-43D4-B24F-EE080FA11C20}" destId="{6E3C8743-3D41-4AED-8F06-EE92C0C87542}" srcOrd="3" destOrd="0" presId="urn:microsoft.com/office/officeart/2018/5/layout/IconCircleLabelList"/>
    <dgm:cxn modelId="{128DB9C0-B38D-4259-90E7-8236433E15AA}" type="presParOf" srcId="{20ECCA18-4B21-43D4-B24F-EE080FA11C20}" destId="{9019AE49-8A56-4EFF-98E9-D32BE88B562E}" srcOrd="4" destOrd="0" presId="urn:microsoft.com/office/officeart/2018/5/layout/IconCircleLabelList"/>
    <dgm:cxn modelId="{C951CD37-0B67-43C2-AC02-241E3F223F4A}" type="presParOf" srcId="{9019AE49-8A56-4EFF-98E9-D32BE88B562E}" destId="{A3E89C1F-6E94-4BB0-9E04-777E5AB292E9}" srcOrd="0" destOrd="0" presId="urn:microsoft.com/office/officeart/2018/5/layout/IconCircleLabelList"/>
    <dgm:cxn modelId="{1892A1C2-1487-4995-9755-883B774341F0}" type="presParOf" srcId="{9019AE49-8A56-4EFF-98E9-D32BE88B562E}" destId="{C5826ADD-5101-4C49-9CDC-19F7C8484A95}" srcOrd="1" destOrd="0" presId="urn:microsoft.com/office/officeart/2018/5/layout/IconCircleLabelList"/>
    <dgm:cxn modelId="{B1AE1F4F-EF65-4F81-B2CA-0BD27B35F4C3}" type="presParOf" srcId="{9019AE49-8A56-4EFF-98E9-D32BE88B562E}" destId="{AAD4E6A0-AB29-411C-AEC2-AEDE73514087}" srcOrd="2" destOrd="0" presId="urn:microsoft.com/office/officeart/2018/5/layout/IconCircleLabelList"/>
    <dgm:cxn modelId="{A8358520-33A6-490A-8660-D718652E4B08}" type="presParOf" srcId="{9019AE49-8A56-4EFF-98E9-D32BE88B562E}" destId="{11BAFDF3-1E09-4ADA-95F9-381B819532B3}" srcOrd="3" destOrd="0" presId="urn:microsoft.com/office/officeart/2018/5/layout/IconCircleLabelList"/>
    <dgm:cxn modelId="{8CAD4C9D-061A-43C3-8909-8152F2BD66F7}" type="presParOf" srcId="{20ECCA18-4B21-43D4-B24F-EE080FA11C20}" destId="{811FF8C5-4BF8-4AA7-A08B-252CA090EF50}" srcOrd="5" destOrd="0" presId="urn:microsoft.com/office/officeart/2018/5/layout/IconCircleLabelList"/>
    <dgm:cxn modelId="{3F8BAADB-C2EF-4316-B88A-156D30A4B128}" type="presParOf" srcId="{20ECCA18-4B21-43D4-B24F-EE080FA11C20}" destId="{463C1B8C-858E-460B-9253-94AEFB692058}" srcOrd="6" destOrd="0" presId="urn:microsoft.com/office/officeart/2018/5/layout/IconCircleLabelList"/>
    <dgm:cxn modelId="{B712B8AD-7154-4552-99C7-4A2D667428B6}" type="presParOf" srcId="{463C1B8C-858E-460B-9253-94AEFB692058}" destId="{A7048864-E8C7-4F43-90CE-2C843B6AE4A9}" srcOrd="0" destOrd="0" presId="urn:microsoft.com/office/officeart/2018/5/layout/IconCircleLabelList"/>
    <dgm:cxn modelId="{E5B52603-F642-4604-B8B3-F1E67E58CA46}" type="presParOf" srcId="{463C1B8C-858E-460B-9253-94AEFB692058}" destId="{D18378BD-2E04-41BB-8BD2-05EE5ECBE7C8}" srcOrd="1" destOrd="0" presId="urn:microsoft.com/office/officeart/2018/5/layout/IconCircleLabelList"/>
    <dgm:cxn modelId="{F10620D4-61AE-491D-B1A1-7B7707896177}" type="presParOf" srcId="{463C1B8C-858E-460B-9253-94AEFB692058}" destId="{DBA5EEF4-494E-43FC-B9BF-007C7BA866FF}" srcOrd="2" destOrd="0" presId="urn:microsoft.com/office/officeart/2018/5/layout/IconCircleLabelList"/>
    <dgm:cxn modelId="{CE68C917-111E-4BBC-9791-52C9B674B873}" type="presParOf" srcId="{463C1B8C-858E-460B-9253-94AEFB692058}" destId="{3821DE1E-0AC2-436F-AD7D-058848387188}" srcOrd="3" destOrd="0" presId="urn:microsoft.com/office/officeart/2018/5/layout/IconCircleLabelList"/>
    <dgm:cxn modelId="{601A9117-5589-4CD0-972A-04BA9C042A61}" type="presParOf" srcId="{20ECCA18-4B21-43D4-B24F-EE080FA11C20}" destId="{94839EB9-7D19-4A2E-9878-B5609203DBFB}" srcOrd="7" destOrd="0" presId="urn:microsoft.com/office/officeart/2018/5/layout/IconCircleLabelList"/>
    <dgm:cxn modelId="{3FED5A23-E9EB-4183-8689-A2EC3CD3BAE4}" type="presParOf" srcId="{20ECCA18-4B21-43D4-B24F-EE080FA11C20}" destId="{E7A77955-A7D7-489E-93C6-9680E05085DC}" srcOrd="8" destOrd="0" presId="urn:microsoft.com/office/officeart/2018/5/layout/IconCircleLabelList"/>
    <dgm:cxn modelId="{51D6C47B-0E1B-4FE8-BBA3-98AD8D6BEEA8}" type="presParOf" srcId="{E7A77955-A7D7-489E-93C6-9680E05085DC}" destId="{42F40FF5-2EF8-427E-9CF5-9AD35FBD5F09}" srcOrd="0" destOrd="0" presId="urn:microsoft.com/office/officeart/2018/5/layout/IconCircleLabelList"/>
    <dgm:cxn modelId="{1BB4EF47-FD45-44E7-8A78-4AF7B550DDE3}" type="presParOf" srcId="{E7A77955-A7D7-489E-93C6-9680E05085DC}" destId="{DA75463E-BAF8-472A-86B7-C8A62313D8C8}" srcOrd="1" destOrd="0" presId="urn:microsoft.com/office/officeart/2018/5/layout/IconCircleLabelList"/>
    <dgm:cxn modelId="{2A7D2E4C-33D1-4CDF-B4ED-0804E9D89476}" type="presParOf" srcId="{E7A77955-A7D7-489E-93C6-9680E05085DC}" destId="{AA3666AD-2AC9-4CDB-862F-55172F3573EC}" srcOrd="2" destOrd="0" presId="urn:microsoft.com/office/officeart/2018/5/layout/IconCircleLabelList"/>
    <dgm:cxn modelId="{22CFBB5C-CAB1-4D2C-98F4-3A64683CD7AC}" type="presParOf" srcId="{E7A77955-A7D7-489E-93C6-9680E05085DC}" destId="{9BAF7EE8-BAB8-4739-9C29-7A126ED34E6B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2A138C8-32B9-456E-8660-4EE54D5D3F66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B6FB1F5B-4675-4A83-93F3-5CC55984913C}">
      <dgm:prSet/>
      <dgm:spPr/>
      <dgm:t>
        <a:bodyPr/>
        <a:lstStyle/>
        <a:p>
          <a:pPr>
            <a:defRPr cap="all"/>
          </a:pPr>
          <a:r>
            <a:rPr lang="en-GB"/>
            <a:t>With a fully functional ERP solution</a:t>
          </a:r>
          <a:endParaRPr lang="en-US"/>
        </a:p>
      </dgm:t>
    </dgm:pt>
    <dgm:pt modelId="{04CE008A-C09C-49DF-8225-0D29AEDDF367}" type="parTrans" cxnId="{1E8AB7E5-82C8-47A8-99CB-8E453788FE12}">
      <dgm:prSet/>
      <dgm:spPr/>
      <dgm:t>
        <a:bodyPr/>
        <a:lstStyle/>
        <a:p>
          <a:endParaRPr lang="en-US"/>
        </a:p>
      </dgm:t>
    </dgm:pt>
    <dgm:pt modelId="{4ED34312-722D-474A-9209-C09F24EDED2F}" type="sibTrans" cxnId="{1E8AB7E5-82C8-47A8-99CB-8E453788FE12}">
      <dgm:prSet/>
      <dgm:spPr/>
      <dgm:t>
        <a:bodyPr/>
        <a:lstStyle/>
        <a:p>
          <a:endParaRPr lang="en-US"/>
        </a:p>
      </dgm:t>
    </dgm:pt>
    <dgm:pt modelId="{6A0A5D47-BD36-48B6-BED0-B7055F9ABB43}">
      <dgm:prSet/>
      <dgm:spPr/>
      <dgm:t>
        <a:bodyPr/>
        <a:lstStyle/>
        <a:p>
          <a:pPr>
            <a:defRPr cap="all"/>
          </a:pPr>
          <a:r>
            <a:rPr lang="en-GB"/>
            <a:t>With a cloud solution</a:t>
          </a:r>
          <a:endParaRPr lang="en-US"/>
        </a:p>
      </dgm:t>
    </dgm:pt>
    <dgm:pt modelId="{F998F653-03ED-4B5D-AEC5-00BFA19A56C2}" type="parTrans" cxnId="{91E84459-479A-48F0-BA1E-4F1867C4D89D}">
      <dgm:prSet/>
      <dgm:spPr/>
      <dgm:t>
        <a:bodyPr/>
        <a:lstStyle/>
        <a:p>
          <a:endParaRPr lang="en-US"/>
        </a:p>
      </dgm:t>
    </dgm:pt>
    <dgm:pt modelId="{6F3DA8B8-690B-498C-9D17-7E9D3FD76E5B}" type="sibTrans" cxnId="{91E84459-479A-48F0-BA1E-4F1867C4D89D}">
      <dgm:prSet/>
      <dgm:spPr/>
      <dgm:t>
        <a:bodyPr/>
        <a:lstStyle/>
        <a:p>
          <a:endParaRPr lang="en-US"/>
        </a:p>
      </dgm:t>
    </dgm:pt>
    <dgm:pt modelId="{9AD04F03-BA06-4D0B-A913-128139B357C6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With a 2–tier ERP solution</a:t>
          </a:r>
          <a:endParaRPr lang="en-US" dirty="0">
            <a:highlight>
              <a:srgbClr val="FF0000"/>
            </a:highlight>
          </a:endParaRPr>
        </a:p>
      </dgm:t>
    </dgm:pt>
    <dgm:pt modelId="{454E98F2-B5B0-4E7D-8F16-39C50434E93F}" type="parTrans" cxnId="{E4A4D3EF-C77C-40B9-B9B1-C532EAA1F17E}">
      <dgm:prSet/>
      <dgm:spPr/>
      <dgm:t>
        <a:bodyPr/>
        <a:lstStyle/>
        <a:p>
          <a:endParaRPr lang="en-US"/>
        </a:p>
      </dgm:t>
    </dgm:pt>
    <dgm:pt modelId="{544F4EA8-8E3F-473A-B1ED-424D20B3F368}" type="sibTrans" cxnId="{E4A4D3EF-C77C-40B9-B9B1-C532EAA1F17E}">
      <dgm:prSet/>
      <dgm:spPr/>
      <dgm:t>
        <a:bodyPr/>
        <a:lstStyle/>
        <a:p>
          <a:endParaRPr lang="en-US"/>
        </a:p>
      </dgm:t>
    </dgm:pt>
    <dgm:pt modelId="{13F5DA45-0380-4584-B1BB-F299DED2D3CF}">
      <dgm:prSet/>
      <dgm:spPr/>
      <dgm:t>
        <a:bodyPr/>
        <a:lstStyle/>
        <a:p>
          <a:pPr>
            <a:defRPr cap="all"/>
          </a:pPr>
          <a:r>
            <a:rPr lang="en-GB" dirty="0"/>
            <a:t>With a 4–tier ERP solution</a:t>
          </a:r>
          <a:endParaRPr lang="en-US" dirty="0"/>
        </a:p>
      </dgm:t>
    </dgm:pt>
    <dgm:pt modelId="{4776A28A-E98D-4E69-A042-04E105EEAF23}" type="parTrans" cxnId="{EC66F857-F87F-4E3B-B540-8DEB14C94A80}">
      <dgm:prSet/>
      <dgm:spPr/>
      <dgm:t>
        <a:bodyPr/>
        <a:lstStyle/>
        <a:p>
          <a:endParaRPr lang="en-US"/>
        </a:p>
      </dgm:t>
    </dgm:pt>
    <dgm:pt modelId="{D572EC45-03B0-4C89-9217-A3C255AA47CC}" type="sibTrans" cxnId="{EC66F857-F87F-4E3B-B540-8DEB14C94A80}">
      <dgm:prSet/>
      <dgm:spPr/>
      <dgm:t>
        <a:bodyPr/>
        <a:lstStyle/>
        <a:p>
          <a:endParaRPr lang="en-US"/>
        </a:p>
      </dgm:t>
    </dgm:pt>
    <dgm:pt modelId="{F48E6575-CDA3-410F-8C63-741AD6A9466A}" type="pres">
      <dgm:prSet presAssocID="{02A138C8-32B9-456E-8660-4EE54D5D3F66}" presName="root" presStyleCnt="0">
        <dgm:presLayoutVars>
          <dgm:dir/>
          <dgm:resizeHandles val="exact"/>
        </dgm:presLayoutVars>
      </dgm:prSet>
      <dgm:spPr/>
    </dgm:pt>
    <dgm:pt modelId="{43ABFC6E-2674-4FCB-A6EB-0370992EE322}" type="pres">
      <dgm:prSet presAssocID="{B6FB1F5B-4675-4A83-93F3-5CC55984913C}" presName="compNode" presStyleCnt="0"/>
      <dgm:spPr/>
    </dgm:pt>
    <dgm:pt modelId="{9010ADEE-860F-4C1A-830D-45B2CDDF621B}" type="pres">
      <dgm:prSet presAssocID="{B6FB1F5B-4675-4A83-93F3-5CC55984913C}" presName="iconBgRect" presStyleLbl="bgShp" presStyleIdx="0" presStyleCnt="4"/>
      <dgm:spPr/>
    </dgm:pt>
    <dgm:pt modelId="{461A31FB-CBB0-4C76-B443-EE0F274B8DDD}" type="pres">
      <dgm:prSet presAssocID="{B6FB1F5B-4675-4A83-93F3-5CC55984913C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x"/>
        </a:ext>
      </dgm:extLst>
    </dgm:pt>
    <dgm:pt modelId="{1F7F776B-0DA8-413F-8BD4-539A130600C9}" type="pres">
      <dgm:prSet presAssocID="{B6FB1F5B-4675-4A83-93F3-5CC55984913C}" presName="spaceRect" presStyleCnt="0"/>
      <dgm:spPr/>
    </dgm:pt>
    <dgm:pt modelId="{F07199CE-E415-4EC8-83FB-16A812DD262B}" type="pres">
      <dgm:prSet presAssocID="{B6FB1F5B-4675-4A83-93F3-5CC55984913C}" presName="textRect" presStyleLbl="revTx" presStyleIdx="0" presStyleCnt="4">
        <dgm:presLayoutVars>
          <dgm:chMax val="1"/>
          <dgm:chPref val="1"/>
        </dgm:presLayoutVars>
      </dgm:prSet>
      <dgm:spPr/>
    </dgm:pt>
    <dgm:pt modelId="{7681C1D1-F4D9-4D24-A56A-E6A9D312068E}" type="pres">
      <dgm:prSet presAssocID="{4ED34312-722D-474A-9209-C09F24EDED2F}" presName="sibTrans" presStyleCnt="0"/>
      <dgm:spPr/>
    </dgm:pt>
    <dgm:pt modelId="{E3CF2633-D406-4FCC-A9BE-EB29ACB992CE}" type="pres">
      <dgm:prSet presAssocID="{6A0A5D47-BD36-48B6-BED0-B7055F9ABB43}" presName="compNode" presStyleCnt="0"/>
      <dgm:spPr/>
    </dgm:pt>
    <dgm:pt modelId="{D73070AC-FD02-4F66-802B-07F26DF36584}" type="pres">
      <dgm:prSet presAssocID="{6A0A5D47-BD36-48B6-BED0-B7055F9ABB43}" presName="iconBgRect" presStyleLbl="bgShp" presStyleIdx="1" presStyleCnt="4"/>
      <dgm:spPr/>
    </dgm:pt>
    <dgm:pt modelId="{5D6FF957-D31C-4CF2-984A-6358498970E6}" type="pres">
      <dgm:prSet presAssocID="{6A0A5D47-BD36-48B6-BED0-B7055F9ABB4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6585744C-DB91-4D43-9042-11A5B6D2EA33}" type="pres">
      <dgm:prSet presAssocID="{6A0A5D47-BD36-48B6-BED0-B7055F9ABB43}" presName="spaceRect" presStyleCnt="0"/>
      <dgm:spPr/>
    </dgm:pt>
    <dgm:pt modelId="{44232837-7DF1-48E1-ACC9-F7568E338198}" type="pres">
      <dgm:prSet presAssocID="{6A0A5D47-BD36-48B6-BED0-B7055F9ABB43}" presName="textRect" presStyleLbl="revTx" presStyleIdx="1" presStyleCnt="4">
        <dgm:presLayoutVars>
          <dgm:chMax val="1"/>
          <dgm:chPref val="1"/>
        </dgm:presLayoutVars>
      </dgm:prSet>
      <dgm:spPr/>
    </dgm:pt>
    <dgm:pt modelId="{69179D2C-A49F-4936-A003-DF4F374DA2A3}" type="pres">
      <dgm:prSet presAssocID="{6F3DA8B8-690B-498C-9D17-7E9D3FD76E5B}" presName="sibTrans" presStyleCnt="0"/>
      <dgm:spPr/>
    </dgm:pt>
    <dgm:pt modelId="{91BAEE61-397A-4C7D-86EF-F2F0509CF3C5}" type="pres">
      <dgm:prSet presAssocID="{9AD04F03-BA06-4D0B-A913-128139B357C6}" presName="compNode" presStyleCnt="0"/>
      <dgm:spPr/>
    </dgm:pt>
    <dgm:pt modelId="{6E4D41D8-AE75-46CC-ACF7-04E4C28D10CB}" type="pres">
      <dgm:prSet presAssocID="{9AD04F03-BA06-4D0B-A913-128139B357C6}" presName="iconBgRect" presStyleLbl="bgShp" presStyleIdx="2" presStyleCnt="4"/>
      <dgm:spPr/>
    </dgm:pt>
    <dgm:pt modelId="{8DFC1EDF-3B6F-4835-8515-A59FCC94C97C}" type="pres">
      <dgm:prSet presAssocID="{9AD04F03-BA06-4D0B-A913-128139B357C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4D95870B-A360-4B62-93D3-7F10C08C097D}" type="pres">
      <dgm:prSet presAssocID="{9AD04F03-BA06-4D0B-A913-128139B357C6}" presName="spaceRect" presStyleCnt="0"/>
      <dgm:spPr/>
    </dgm:pt>
    <dgm:pt modelId="{ABA7AEE9-34B6-4349-93D3-E5AF87CEAEA2}" type="pres">
      <dgm:prSet presAssocID="{9AD04F03-BA06-4D0B-A913-128139B357C6}" presName="textRect" presStyleLbl="revTx" presStyleIdx="2" presStyleCnt="4">
        <dgm:presLayoutVars>
          <dgm:chMax val="1"/>
          <dgm:chPref val="1"/>
        </dgm:presLayoutVars>
      </dgm:prSet>
      <dgm:spPr/>
    </dgm:pt>
    <dgm:pt modelId="{1A2380AF-EA5F-4A95-A224-1A9DA0B079B4}" type="pres">
      <dgm:prSet presAssocID="{544F4EA8-8E3F-473A-B1ED-424D20B3F368}" presName="sibTrans" presStyleCnt="0"/>
      <dgm:spPr/>
    </dgm:pt>
    <dgm:pt modelId="{7ED42909-54EA-4E6E-8C7F-FFC0E193BE67}" type="pres">
      <dgm:prSet presAssocID="{13F5DA45-0380-4584-B1BB-F299DED2D3CF}" presName="compNode" presStyleCnt="0"/>
      <dgm:spPr/>
    </dgm:pt>
    <dgm:pt modelId="{B66D9BEF-FF6D-43A3-BF30-620AD38FDE8E}" type="pres">
      <dgm:prSet presAssocID="{13F5DA45-0380-4584-B1BB-F299DED2D3CF}" presName="iconBgRect" presStyleLbl="bgShp" presStyleIdx="3" presStyleCnt="4"/>
      <dgm:spPr/>
    </dgm:pt>
    <dgm:pt modelId="{E91EB4EF-DFF4-4A3C-821A-3175ED988034}" type="pres">
      <dgm:prSet presAssocID="{13F5DA45-0380-4584-B1BB-F299DED2D3C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4A4A25E4-C9A9-48F4-AA97-04544B76480D}" type="pres">
      <dgm:prSet presAssocID="{13F5DA45-0380-4584-B1BB-F299DED2D3CF}" presName="spaceRect" presStyleCnt="0"/>
      <dgm:spPr/>
    </dgm:pt>
    <dgm:pt modelId="{5435995C-40B6-45AA-BC2D-4B4E2706FF48}" type="pres">
      <dgm:prSet presAssocID="{13F5DA45-0380-4584-B1BB-F299DED2D3C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A22AC0E-DEB6-46B6-93EA-90D6BA3DCA2A}" type="presOf" srcId="{9AD04F03-BA06-4D0B-A913-128139B357C6}" destId="{ABA7AEE9-34B6-4349-93D3-E5AF87CEAEA2}" srcOrd="0" destOrd="0" presId="urn:microsoft.com/office/officeart/2018/5/layout/IconCircleLabelList"/>
    <dgm:cxn modelId="{BC41BF21-DF33-4C4D-AE07-CE467E197A89}" type="presOf" srcId="{13F5DA45-0380-4584-B1BB-F299DED2D3CF}" destId="{5435995C-40B6-45AA-BC2D-4B4E2706FF48}" srcOrd="0" destOrd="0" presId="urn:microsoft.com/office/officeart/2018/5/layout/IconCircleLabelList"/>
    <dgm:cxn modelId="{21BCEC43-2920-4C63-91DC-40E9670C896B}" type="presOf" srcId="{02A138C8-32B9-456E-8660-4EE54D5D3F66}" destId="{F48E6575-CDA3-410F-8C63-741AD6A9466A}" srcOrd="0" destOrd="0" presId="urn:microsoft.com/office/officeart/2018/5/layout/IconCircleLabelList"/>
    <dgm:cxn modelId="{EC66F857-F87F-4E3B-B540-8DEB14C94A80}" srcId="{02A138C8-32B9-456E-8660-4EE54D5D3F66}" destId="{13F5DA45-0380-4584-B1BB-F299DED2D3CF}" srcOrd="3" destOrd="0" parTransId="{4776A28A-E98D-4E69-A042-04E105EEAF23}" sibTransId="{D572EC45-03B0-4C89-9217-A3C255AA47CC}"/>
    <dgm:cxn modelId="{91E84459-479A-48F0-BA1E-4F1867C4D89D}" srcId="{02A138C8-32B9-456E-8660-4EE54D5D3F66}" destId="{6A0A5D47-BD36-48B6-BED0-B7055F9ABB43}" srcOrd="1" destOrd="0" parTransId="{F998F653-03ED-4B5D-AEC5-00BFA19A56C2}" sibTransId="{6F3DA8B8-690B-498C-9D17-7E9D3FD76E5B}"/>
    <dgm:cxn modelId="{1E8AB7E5-82C8-47A8-99CB-8E453788FE12}" srcId="{02A138C8-32B9-456E-8660-4EE54D5D3F66}" destId="{B6FB1F5B-4675-4A83-93F3-5CC55984913C}" srcOrd="0" destOrd="0" parTransId="{04CE008A-C09C-49DF-8225-0D29AEDDF367}" sibTransId="{4ED34312-722D-474A-9209-C09F24EDED2F}"/>
    <dgm:cxn modelId="{2C86DBE7-DDE6-448A-AC55-695454553DDB}" type="presOf" srcId="{B6FB1F5B-4675-4A83-93F3-5CC55984913C}" destId="{F07199CE-E415-4EC8-83FB-16A812DD262B}" srcOrd="0" destOrd="0" presId="urn:microsoft.com/office/officeart/2018/5/layout/IconCircleLabelList"/>
    <dgm:cxn modelId="{E4A4D3EF-C77C-40B9-B9B1-C532EAA1F17E}" srcId="{02A138C8-32B9-456E-8660-4EE54D5D3F66}" destId="{9AD04F03-BA06-4D0B-A913-128139B357C6}" srcOrd="2" destOrd="0" parTransId="{454E98F2-B5B0-4E7D-8F16-39C50434E93F}" sibTransId="{544F4EA8-8E3F-473A-B1ED-424D20B3F368}"/>
    <dgm:cxn modelId="{EB8F7BF5-662D-4390-AC78-686783DE5CD3}" type="presOf" srcId="{6A0A5D47-BD36-48B6-BED0-B7055F9ABB43}" destId="{44232837-7DF1-48E1-ACC9-F7568E338198}" srcOrd="0" destOrd="0" presId="urn:microsoft.com/office/officeart/2018/5/layout/IconCircleLabelList"/>
    <dgm:cxn modelId="{F2D6C485-AEDC-4121-89B6-FEA7F67042D4}" type="presParOf" srcId="{F48E6575-CDA3-410F-8C63-741AD6A9466A}" destId="{43ABFC6E-2674-4FCB-A6EB-0370992EE322}" srcOrd="0" destOrd="0" presId="urn:microsoft.com/office/officeart/2018/5/layout/IconCircleLabelList"/>
    <dgm:cxn modelId="{B411E8A7-7158-42DC-BC24-181D41624EB0}" type="presParOf" srcId="{43ABFC6E-2674-4FCB-A6EB-0370992EE322}" destId="{9010ADEE-860F-4C1A-830D-45B2CDDF621B}" srcOrd="0" destOrd="0" presId="urn:microsoft.com/office/officeart/2018/5/layout/IconCircleLabelList"/>
    <dgm:cxn modelId="{40C9CEB7-5F8D-4877-958E-8274E26D8C06}" type="presParOf" srcId="{43ABFC6E-2674-4FCB-A6EB-0370992EE322}" destId="{461A31FB-CBB0-4C76-B443-EE0F274B8DDD}" srcOrd="1" destOrd="0" presId="urn:microsoft.com/office/officeart/2018/5/layout/IconCircleLabelList"/>
    <dgm:cxn modelId="{C3BBA011-BF32-4F16-AD99-C60B4D8DB505}" type="presParOf" srcId="{43ABFC6E-2674-4FCB-A6EB-0370992EE322}" destId="{1F7F776B-0DA8-413F-8BD4-539A130600C9}" srcOrd="2" destOrd="0" presId="urn:microsoft.com/office/officeart/2018/5/layout/IconCircleLabelList"/>
    <dgm:cxn modelId="{77FC12FE-91CD-4E8E-810B-8F1CF70FC3D4}" type="presParOf" srcId="{43ABFC6E-2674-4FCB-A6EB-0370992EE322}" destId="{F07199CE-E415-4EC8-83FB-16A812DD262B}" srcOrd="3" destOrd="0" presId="urn:microsoft.com/office/officeart/2018/5/layout/IconCircleLabelList"/>
    <dgm:cxn modelId="{ED085153-5612-4A66-88C8-BC11AA41D0B7}" type="presParOf" srcId="{F48E6575-CDA3-410F-8C63-741AD6A9466A}" destId="{7681C1D1-F4D9-4D24-A56A-E6A9D312068E}" srcOrd="1" destOrd="0" presId="urn:microsoft.com/office/officeart/2018/5/layout/IconCircleLabelList"/>
    <dgm:cxn modelId="{DFD7442F-AE55-44A0-B6D6-C0F0C81F84EF}" type="presParOf" srcId="{F48E6575-CDA3-410F-8C63-741AD6A9466A}" destId="{E3CF2633-D406-4FCC-A9BE-EB29ACB992CE}" srcOrd="2" destOrd="0" presId="urn:microsoft.com/office/officeart/2018/5/layout/IconCircleLabelList"/>
    <dgm:cxn modelId="{DFF1562C-91B5-433F-9A2C-8109D14F717B}" type="presParOf" srcId="{E3CF2633-D406-4FCC-A9BE-EB29ACB992CE}" destId="{D73070AC-FD02-4F66-802B-07F26DF36584}" srcOrd="0" destOrd="0" presId="urn:microsoft.com/office/officeart/2018/5/layout/IconCircleLabelList"/>
    <dgm:cxn modelId="{F33E1BD0-BFE2-41F6-B46D-1B422F125480}" type="presParOf" srcId="{E3CF2633-D406-4FCC-A9BE-EB29ACB992CE}" destId="{5D6FF957-D31C-4CF2-984A-6358498970E6}" srcOrd="1" destOrd="0" presId="urn:microsoft.com/office/officeart/2018/5/layout/IconCircleLabelList"/>
    <dgm:cxn modelId="{7BD226EE-CAA2-4B91-8ED2-99F0544F932A}" type="presParOf" srcId="{E3CF2633-D406-4FCC-A9BE-EB29ACB992CE}" destId="{6585744C-DB91-4D43-9042-11A5B6D2EA33}" srcOrd="2" destOrd="0" presId="urn:microsoft.com/office/officeart/2018/5/layout/IconCircleLabelList"/>
    <dgm:cxn modelId="{894A4D46-7A03-45B9-8AF4-E0BC4715F25D}" type="presParOf" srcId="{E3CF2633-D406-4FCC-A9BE-EB29ACB992CE}" destId="{44232837-7DF1-48E1-ACC9-F7568E338198}" srcOrd="3" destOrd="0" presId="urn:microsoft.com/office/officeart/2018/5/layout/IconCircleLabelList"/>
    <dgm:cxn modelId="{A7704067-04D1-4F4F-BE80-774F22C0047B}" type="presParOf" srcId="{F48E6575-CDA3-410F-8C63-741AD6A9466A}" destId="{69179D2C-A49F-4936-A003-DF4F374DA2A3}" srcOrd="3" destOrd="0" presId="urn:microsoft.com/office/officeart/2018/5/layout/IconCircleLabelList"/>
    <dgm:cxn modelId="{9F2E991F-0FFA-4A6C-A869-CEF5E1907ED2}" type="presParOf" srcId="{F48E6575-CDA3-410F-8C63-741AD6A9466A}" destId="{91BAEE61-397A-4C7D-86EF-F2F0509CF3C5}" srcOrd="4" destOrd="0" presId="urn:microsoft.com/office/officeart/2018/5/layout/IconCircleLabelList"/>
    <dgm:cxn modelId="{543D7256-91C3-46DA-97A6-8B1C26749062}" type="presParOf" srcId="{91BAEE61-397A-4C7D-86EF-F2F0509CF3C5}" destId="{6E4D41D8-AE75-46CC-ACF7-04E4C28D10CB}" srcOrd="0" destOrd="0" presId="urn:microsoft.com/office/officeart/2018/5/layout/IconCircleLabelList"/>
    <dgm:cxn modelId="{8E8B4447-1388-4647-8EAA-96C568C1990B}" type="presParOf" srcId="{91BAEE61-397A-4C7D-86EF-F2F0509CF3C5}" destId="{8DFC1EDF-3B6F-4835-8515-A59FCC94C97C}" srcOrd="1" destOrd="0" presId="urn:microsoft.com/office/officeart/2018/5/layout/IconCircleLabelList"/>
    <dgm:cxn modelId="{E0ECFE03-A661-4D21-A007-19107AF1E18C}" type="presParOf" srcId="{91BAEE61-397A-4C7D-86EF-F2F0509CF3C5}" destId="{4D95870B-A360-4B62-93D3-7F10C08C097D}" srcOrd="2" destOrd="0" presId="urn:microsoft.com/office/officeart/2018/5/layout/IconCircleLabelList"/>
    <dgm:cxn modelId="{618C87A6-3FCE-47F0-A0F3-BE00CF0B8385}" type="presParOf" srcId="{91BAEE61-397A-4C7D-86EF-F2F0509CF3C5}" destId="{ABA7AEE9-34B6-4349-93D3-E5AF87CEAEA2}" srcOrd="3" destOrd="0" presId="urn:microsoft.com/office/officeart/2018/5/layout/IconCircleLabelList"/>
    <dgm:cxn modelId="{1770925F-48C1-4DA4-AD35-81C55777F18F}" type="presParOf" srcId="{F48E6575-CDA3-410F-8C63-741AD6A9466A}" destId="{1A2380AF-EA5F-4A95-A224-1A9DA0B079B4}" srcOrd="5" destOrd="0" presId="urn:microsoft.com/office/officeart/2018/5/layout/IconCircleLabelList"/>
    <dgm:cxn modelId="{F3BD013D-4532-4342-A631-077A07E93C87}" type="presParOf" srcId="{F48E6575-CDA3-410F-8C63-741AD6A9466A}" destId="{7ED42909-54EA-4E6E-8C7F-FFC0E193BE67}" srcOrd="6" destOrd="0" presId="urn:microsoft.com/office/officeart/2018/5/layout/IconCircleLabelList"/>
    <dgm:cxn modelId="{8695C4B6-AB9A-4066-9AC0-83CABFBFBBE8}" type="presParOf" srcId="{7ED42909-54EA-4E6E-8C7F-FFC0E193BE67}" destId="{B66D9BEF-FF6D-43A3-BF30-620AD38FDE8E}" srcOrd="0" destOrd="0" presId="urn:microsoft.com/office/officeart/2018/5/layout/IconCircleLabelList"/>
    <dgm:cxn modelId="{EB9C7342-A3BB-4B0E-AD31-6F8E8DF4C8ED}" type="presParOf" srcId="{7ED42909-54EA-4E6E-8C7F-FFC0E193BE67}" destId="{E91EB4EF-DFF4-4A3C-821A-3175ED988034}" srcOrd="1" destOrd="0" presId="urn:microsoft.com/office/officeart/2018/5/layout/IconCircleLabelList"/>
    <dgm:cxn modelId="{022C91F0-EE84-441A-B590-8809FD376E6A}" type="presParOf" srcId="{7ED42909-54EA-4E6E-8C7F-FFC0E193BE67}" destId="{4A4A25E4-C9A9-48F4-AA97-04544B76480D}" srcOrd="2" destOrd="0" presId="urn:microsoft.com/office/officeart/2018/5/layout/IconCircleLabelList"/>
    <dgm:cxn modelId="{72AF4823-8E7E-43D4-9125-A2B7C01886E8}" type="presParOf" srcId="{7ED42909-54EA-4E6E-8C7F-FFC0E193BE67}" destId="{5435995C-40B6-45AA-BC2D-4B4E2706FF48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FE21FF-AB24-492D-A03B-ACFA0D027739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0D9F930-633B-4A99-A2EC-94931DDD42E9}">
      <dgm:prSet/>
      <dgm:spPr/>
      <dgm:t>
        <a:bodyPr/>
        <a:lstStyle/>
        <a:p>
          <a:r>
            <a:rPr lang="en-GB"/>
            <a:t>Fundamental simplification: A user experience that relies on modern design principles such as role-based, responsive, simple, coherent, and delightful.</a:t>
          </a:r>
          <a:endParaRPr lang="en-US"/>
        </a:p>
      </dgm:t>
    </dgm:pt>
    <dgm:pt modelId="{E2A81D23-624D-4170-9A55-77282DC501AF}" type="parTrans" cxnId="{7070FB30-4E8F-40D5-9DD9-6E7C687041F2}">
      <dgm:prSet/>
      <dgm:spPr/>
      <dgm:t>
        <a:bodyPr/>
        <a:lstStyle/>
        <a:p>
          <a:endParaRPr lang="en-US"/>
        </a:p>
      </dgm:t>
    </dgm:pt>
    <dgm:pt modelId="{FE33CBF9-EB5C-4068-B49E-0D2D25494C24}" type="sibTrans" cxnId="{7070FB30-4E8F-40D5-9DD9-6E7C687041F2}">
      <dgm:prSet/>
      <dgm:spPr/>
      <dgm:t>
        <a:bodyPr/>
        <a:lstStyle/>
        <a:p>
          <a:endParaRPr lang="en-US"/>
        </a:p>
      </dgm:t>
    </dgm:pt>
    <dgm:pt modelId="{DA840B41-0E53-43C4-B22B-6A22D18D2E15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Automation: Intelligence and learning capabilities powered by artificial intelligence and predictive analytics, combined with real-time insight to action to help automate key functions and enable smarter and faster decisions.</a:t>
          </a:r>
          <a:endParaRPr lang="en-US" dirty="0">
            <a:highlight>
              <a:srgbClr val="FF0000"/>
            </a:highlight>
          </a:endParaRPr>
        </a:p>
      </dgm:t>
    </dgm:pt>
    <dgm:pt modelId="{2AF15870-9175-4E20-86D9-2D434D07E86A}" type="parTrans" cxnId="{73FF6F40-7902-4612-B973-63789FDBAC98}">
      <dgm:prSet/>
      <dgm:spPr/>
      <dgm:t>
        <a:bodyPr/>
        <a:lstStyle/>
        <a:p>
          <a:endParaRPr lang="en-US"/>
        </a:p>
      </dgm:t>
    </dgm:pt>
    <dgm:pt modelId="{D9ACF2B4-089D-4730-8E90-BA24598583DA}" type="sibTrans" cxnId="{73FF6F40-7902-4612-B973-63789FDBAC98}">
      <dgm:prSet/>
      <dgm:spPr/>
      <dgm:t>
        <a:bodyPr/>
        <a:lstStyle/>
        <a:p>
          <a:endParaRPr lang="en-US"/>
        </a:p>
      </dgm:t>
    </dgm:pt>
    <dgm:pt modelId="{D4FAB837-A64D-4EB2-8539-D23B16982260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Next-generation processes: Rethinking the way business gets done through the smart application of technology and innovation.</a:t>
          </a:r>
          <a:endParaRPr lang="en-US" dirty="0">
            <a:highlight>
              <a:srgbClr val="FF0000"/>
            </a:highlight>
          </a:endParaRPr>
        </a:p>
      </dgm:t>
    </dgm:pt>
    <dgm:pt modelId="{6C2F0A06-6B3C-4D42-A657-C851569D36BD}" type="parTrans" cxnId="{6C998B6B-9341-4B67-9339-BC54648D8281}">
      <dgm:prSet/>
      <dgm:spPr/>
      <dgm:t>
        <a:bodyPr/>
        <a:lstStyle/>
        <a:p>
          <a:endParaRPr lang="en-US"/>
        </a:p>
      </dgm:t>
    </dgm:pt>
    <dgm:pt modelId="{8D914284-AE25-4295-8131-109400DBDCE9}" type="sibTrans" cxnId="{6C998B6B-9341-4B67-9339-BC54648D8281}">
      <dgm:prSet/>
      <dgm:spPr/>
      <dgm:t>
        <a:bodyPr/>
        <a:lstStyle/>
        <a:p>
          <a:endParaRPr lang="en-US"/>
        </a:p>
      </dgm:t>
    </dgm:pt>
    <dgm:pt modelId="{E8479C87-3244-416C-8237-A83F3491C118}">
      <dgm:prSet/>
      <dgm:spPr/>
      <dgm:t>
        <a:bodyPr/>
        <a:lstStyle/>
        <a:p>
          <a:r>
            <a:rPr lang="en-GB"/>
            <a:t>Agility: The simple extension and agility layer enabling you to extend the scope of a solution by either integrating functions, or building your own.</a:t>
          </a:r>
          <a:endParaRPr lang="en-US"/>
        </a:p>
      </dgm:t>
    </dgm:pt>
    <dgm:pt modelId="{49AF35B9-E5A4-4CF1-A5D9-4C476C877278}" type="parTrans" cxnId="{D936581F-5DD3-4A5D-8E84-9B67099024D4}">
      <dgm:prSet/>
      <dgm:spPr/>
      <dgm:t>
        <a:bodyPr/>
        <a:lstStyle/>
        <a:p>
          <a:endParaRPr lang="en-US"/>
        </a:p>
      </dgm:t>
    </dgm:pt>
    <dgm:pt modelId="{73DFC1BF-0D20-4579-B42E-A05FFE095341}" type="sibTrans" cxnId="{D936581F-5DD3-4A5D-8E84-9B67099024D4}">
      <dgm:prSet/>
      <dgm:spPr/>
      <dgm:t>
        <a:bodyPr/>
        <a:lstStyle/>
        <a:p>
          <a:endParaRPr lang="en-US"/>
        </a:p>
      </dgm:t>
    </dgm:pt>
    <dgm:pt modelId="{82B27B0C-DFE2-4803-8158-14E6841D3B8F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Digital age user experience: An award-winning user experience across the entire organization including a context-aware, business savvy digital assistant.</a:t>
          </a:r>
          <a:endParaRPr lang="en-US" dirty="0">
            <a:highlight>
              <a:srgbClr val="FF0000"/>
            </a:highlight>
          </a:endParaRPr>
        </a:p>
      </dgm:t>
    </dgm:pt>
    <dgm:pt modelId="{DEA34553-F4D4-40FE-8E37-7B0A4A76E608}" type="parTrans" cxnId="{B8B5D76D-AEE0-459C-8522-D30AEE4DEFBA}">
      <dgm:prSet/>
      <dgm:spPr/>
      <dgm:t>
        <a:bodyPr/>
        <a:lstStyle/>
        <a:p>
          <a:endParaRPr lang="en-US"/>
        </a:p>
      </dgm:t>
    </dgm:pt>
    <dgm:pt modelId="{705FF995-0925-47E5-A001-5598E71F2EE8}" type="sibTrans" cxnId="{B8B5D76D-AEE0-459C-8522-D30AEE4DEFBA}">
      <dgm:prSet/>
      <dgm:spPr/>
      <dgm:t>
        <a:bodyPr/>
        <a:lstStyle/>
        <a:p>
          <a:endParaRPr lang="en-US"/>
        </a:p>
      </dgm:t>
    </dgm:pt>
    <dgm:pt modelId="{1E4EC61E-FE9A-4FEE-A9A9-71DD494FB249}" type="pres">
      <dgm:prSet presAssocID="{22FE21FF-AB24-492D-A03B-ACFA0D027739}" presName="root" presStyleCnt="0">
        <dgm:presLayoutVars>
          <dgm:dir/>
          <dgm:resizeHandles val="exact"/>
        </dgm:presLayoutVars>
      </dgm:prSet>
      <dgm:spPr/>
    </dgm:pt>
    <dgm:pt modelId="{6D5C2FC6-64BB-4868-8809-C41107F5774A}" type="pres">
      <dgm:prSet presAssocID="{22FE21FF-AB24-492D-A03B-ACFA0D027739}" presName="container" presStyleCnt="0">
        <dgm:presLayoutVars>
          <dgm:dir/>
          <dgm:resizeHandles val="exact"/>
        </dgm:presLayoutVars>
      </dgm:prSet>
      <dgm:spPr/>
    </dgm:pt>
    <dgm:pt modelId="{20BBA43C-DE2C-46AC-B93F-B69F07267D61}" type="pres">
      <dgm:prSet presAssocID="{40D9F930-633B-4A99-A2EC-94931DDD42E9}" presName="compNode" presStyleCnt="0"/>
      <dgm:spPr/>
    </dgm:pt>
    <dgm:pt modelId="{604CCD1A-CBE4-48A3-A751-50F219BB0890}" type="pres">
      <dgm:prSet presAssocID="{40D9F930-633B-4A99-A2EC-94931DDD42E9}" presName="iconBgRect" presStyleLbl="bgShp" presStyleIdx="0" presStyleCnt="5"/>
      <dgm:spPr/>
    </dgm:pt>
    <dgm:pt modelId="{65AC051D-4070-4CF7-A844-8A6BA5631B92}" type="pres">
      <dgm:prSet presAssocID="{40D9F930-633B-4A99-A2EC-94931DDD42E9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B4D3DC24-A675-4058-AAF6-6FED0144EABD}" type="pres">
      <dgm:prSet presAssocID="{40D9F930-633B-4A99-A2EC-94931DDD42E9}" presName="spaceRect" presStyleCnt="0"/>
      <dgm:spPr/>
    </dgm:pt>
    <dgm:pt modelId="{C7BE73DE-1267-4834-AA24-4A275E379D28}" type="pres">
      <dgm:prSet presAssocID="{40D9F930-633B-4A99-A2EC-94931DDD42E9}" presName="textRect" presStyleLbl="revTx" presStyleIdx="0" presStyleCnt="5">
        <dgm:presLayoutVars>
          <dgm:chMax val="1"/>
          <dgm:chPref val="1"/>
        </dgm:presLayoutVars>
      </dgm:prSet>
      <dgm:spPr/>
    </dgm:pt>
    <dgm:pt modelId="{1B5567BA-EF0E-4788-B2E5-A4C5B0EF01FB}" type="pres">
      <dgm:prSet presAssocID="{FE33CBF9-EB5C-4068-B49E-0D2D25494C24}" presName="sibTrans" presStyleLbl="sibTrans2D1" presStyleIdx="0" presStyleCnt="0"/>
      <dgm:spPr/>
    </dgm:pt>
    <dgm:pt modelId="{FBC3A9A5-460F-47F9-9F7A-396F6BE44772}" type="pres">
      <dgm:prSet presAssocID="{DA840B41-0E53-43C4-B22B-6A22D18D2E15}" presName="compNode" presStyleCnt="0"/>
      <dgm:spPr/>
    </dgm:pt>
    <dgm:pt modelId="{76AC8EA3-E5B8-43A0-8E1B-D2D6DEA6325E}" type="pres">
      <dgm:prSet presAssocID="{DA840B41-0E53-43C4-B22B-6A22D18D2E15}" presName="iconBgRect" presStyleLbl="bgShp" presStyleIdx="1" presStyleCnt="5"/>
      <dgm:spPr/>
    </dgm:pt>
    <dgm:pt modelId="{D25FB9F0-67D7-4A4C-A45F-E56A22A23987}" type="pres">
      <dgm:prSet presAssocID="{DA840B41-0E53-43C4-B22B-6A22D18D2E15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F9A4ACAD-B215-45EA-9895-B8210997A109}" type="pres">
      <dgm:prSet presAssocID="{DA840B41-0E53-43C4-B22B-6A22D18D2E15}" presName="spaceRect" presStyleCnt="0"/>
      <dgm:spPr/>
    </dgm:pt>
    <dgm:pt modelId="{FE33D597-420E-4B70-839F-5B7B391F6BD4}" type="pres">
      <dgm:prSet presAssocID="{DA840B41-0E53-43C4-B22B-6A22D18D2E15}" presName="textRect" presStyleLbl="revTx" presStyleIdx="1" presStyleCnt="5">
        <dgm:presLayoutVars>
          <dgm:chMax val="1"/>
          <dgm:chPref val="1"/>
        </dgm:presLayoutVars>
      </dgm:prSet>
      <dgm:spPr/>
    </dgm:pt>
    <dgm:pt modelId="{4E10E162-54D9-4C27-B749-A351BF91FC5A}" type="pres">
      <dgm:prSet presAssocID="{D9ACF2B4-089D-4730-8E90-BA24598583DA}" presName="sibTrans" presStyleLbl="sibTrans2D1" presStyleIdx="0" presStyleCnt="0"/>
      <dgm:spPr/>
    </dgm:pt>
    <dgm:pt modelId="{D78AE6CB-3DD7-4F30-B70E-FF5AA516ADBE}" type="pres">
      <dgm:prSet presAssocID="{D4FAB837-A64D-4EB2-8539-D23B16982260}" presName="compNode" presStyleCnt="0"/>
      <dgm:spPr/>
    </dgm:pt>
    <dgm:pt modelId="{D4FB31D3-A0DF-486F-AD3B-39B140A2FF84}" type="pres">
      <dgm:prSet presAssocID="{D4FAB837-A64D-4EB2-8539-D23B16982260}" presName="iconBgRect" presStyleLbl="bgShp" presStyleIdx="2" presStyleCnt="5"/>
      <dgm:spPr/>
    </dgm:pt>
    <dgm:pt modelId="{FA8E25F7-105D-4ED1-B5DF-12C84E164B28}" type="pres">
      <dgm:prSet presAssocID="{D4FAB837-A64D-4EB2-8539-D23B16982260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041E1ECD-316C-4319-A947-826BF6EBA75F}" type="pres">
      <dgm:prSet presAssocID="{D4FAB837-A64D-4EB2-8539-D23B16982260}" presName="spaceRect" presStyleCnt="0"/>
      <dgm:spPr/>
    </dgm:pt>
    <dgm:pt modelId="{10BD1914-8D65-43C9-9AC2-59CDF3A8E92D}" type="pres">
      <dgm:prSet presAssocID="{D4FAB837-A64D-4EB2-8539-D23B16982260}" presName="textRect" presStyleLbl="revTx" presStyleIdx="2" presStyleCnt="5">
        <dgm:presLayoutVars>
          <dgm:chMax val="1"/>
          <dgm:chPref val="1"/>
        </dgm:presLayoutVars>
      </dgm:prSet>
      <dgm:spPr/>
    </dgm:pt>
    <dgm:pt modelId="{0AF7FA03-D5E5-47DA-ACC4-C4E888AA2CC6}" type="pres">
      <dgm:prSet presAssocID="{8D914284-AE25-4295-8131-109400DBDCE9}" presName="sibTrans" presStyleLbl="sibTrans2D1" presStyleIdx="0" presStyleCnt="0"/>
      <dgm:spPr/>
    </dgm:pt>
    <dgm:pt modelId="{AB8A15D3-C430-46F7-BF59-8EA94AD8F0CE}" type="pres">
      <dgm:prSet presAssocID="{E8479C87-3244-416C-8237-A83F3491C118}" presName="compNode" presStyleCnt="0"/>
      <dgm:spPr/>
    </dgm:pt>
    <dgm:pt modelId="{867A433C-26D9-4B27-96FC-5706BC1553C1}" type="pres">
      <dgm:prSet presAssocID="{E8479C87-3244-416C-8237-A83F3491C118}" presName="iconBgRect" presStyleLbl="bgShp" presStyleIdx="3" presStyleCnt="5"/>
      <dgm:spPr/>
    </dgm:pt>
    <dgm:pt modelId="{647E1404-4243-4DF2-AFDD-98669965C385}" type="pres">
      <dgm:prSet presAssocID="{E8479C87-3244-416C-8237-A83F3491C118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ybook"/>
        </a:ext>
      </dgm:extLst>
    </dgm:pt>
    <dgm:pt modelId="{E708ADC8-1092-4880-AA4F-98619860C474}" type="pres">
      <dgm:prSet presAssocID="{E8479C87-3244-416C-8237-A83F3491C118}" presName="spaceRect" presStyleCnt="0"/>
      <dgm:spPr/>
    </dgm:pt>
    <dgm:pt modelId="{51147079-B15A-48A0-BD27-76C1ADB20238}" type="pres">
      <dgm:prSet presAssocID="{E8479C87-3244-416C-8237-A83F3491C118}" presName="textRect" presStyleLbl="revTx" presStyleIdx="3" presStyleCnt="5">
        <dgm:presLayoutVars>
          <dgm:chMax val="1"/>
          <dgm:chPref val="1"/>
        </dgm:presLayoutVars>
      </dgm:prSet>
      <dgm:spPr/>
    </dgm:pt>
    <dgm:pt modelId="{12860F16-0FE3-4E8D-846A-6EEA9DC863F4}" type="pres">
      <dgm:prSet presAssocID="{73DFC1BF-0D20-4579-B42E-A05FFE095341}" presName="sibTrans" presStyleLbl="sibTrans2D1" presStyleIdx="0" presStyleCnt="0"/>
      <dgm:spPr/>
    </dgm:pt>
    <dgm:pt modelId="{252BFBD9-6BE0-439D-B113-95C9191DF733}" type="pres">
      <dgm:prSet presAssocID="{82B27B0C-DFE2-4803-8158-14E6841D3B8F}" presName="compNode" presStyleCnt="0"/>
      <dgm:spPr/>
    </dgm:pt>
    <dgm:pt modelId="{E23464A3-B50E-4038-9E7D-1AF63B14891C}" type="pres">
      <dgm:prSet presAssocID="{82B27B0C-DFE2-4803-8158-14E6841D3B8F}" presName="iconBgRect" presStyleLbl="bgShp" presStyleIdx="4" presStyleCnt="5"/>
      <dgm:spPr/>
    </dgm:pt>
    <dgm:pt modelId="{7F0FA8C6-94D7-4C61-B456-5B367A395D56}" type="pres">
      <dgm:prSet presAssocID="{82B27B0C-DFE2-4803-8158-14E6841D3B8F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C049A380-22B8-4AEC-BC24-B6EDA3E055FE}" type="pres">
      <dgm:prSet presAssocID="{82B27B0C-DFE2-4803-8158-14E6841D3B8F}" presName="spaceRect" presStyleCnt="0"/>
      <dgm:spPr/>
    </dgm:pt>
    <dgm:pt modelId="{167490B9-CCB0-48E8-BB5B-00CD587D4ED7}" type="pres">
      <dgm:prSet presAssocID="{82B27B0C-DFE2-4803-8158-14E6841D3B8F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D63AB915-5224-48F4-83AA-6CBDE9C9177C}" type="presOf" srcId="{73DFC1BF-0D20-4579-B42E-A05FFE095341}" destId="{12860F16-0FE3-4E8D-846A-6EEA9DC863F4}" srcOrd="0" destOrd="0" presId="urn:microsoft.com/office/officeart/2018/2/layout/IconCircleList"/>
    <dgm:cxn modelId="{8709EC17-4EA4-4F7D-8D8A-97F9AECDEA05}" type="presOf" srcId="{E8479C87-3244-416C-8237-A83F3491C118}" destId="{51147079-B15A-48A0-BD27-76C1ADB20238}" srcOrd="0" destOrd="0" presId="urn:microsoft.com/office/officeart/2018/2/layout/IconCircleList"/>
    <dgm:cxn modelId="{D936581F-5DD3-4A5D-8E84-9B67099024D4}" srcId="{22FE21FF-AB24-492D-A03B-ACFA0D027739}" destId="{E8479C87-3244-416C-8237-A83F3491C118}" srcOrd="3" destOrd="0" parTransId="{49AF35B9-E5A4-4CF1-A5D9-4C476C877278}" sibTransId="{73DFC1BF-0D20-4579-B42E-A05FFE095341}"/>
    <dgm:cxn modelId="{CCC04D30-25D5-46A8-AD9C-9004DA7179E7}" type="presOf" srcId="{40D9F930-633B-4A99-A2EC-94931DDD42E9}" destId="{C7BE73DE-1267-4834-AA24-4A275E379D28}" srcOrd="0" destOrd="0" presId="urn:microsoft.com/office/officeart/2018/2/layout/IconCircleList"/>
    <dgm:cxn modelId="{7070FB30-4E8F-40D5-9DD9-6E7C687041F2}" srcId="{22FE21FF-AB24-492D-A03B-ACFA0D027739}" destId="{40D9F930-633B-4A99-A2EC-94931DDD42E9}" srcOrd="0" destOrd="0" parTransId="{E2A81D23-624D-4170-9A55-77282DC501AF}" sibTransId="{FE33CBF9-EB5C-4068-B49E-0D2D25494C24}"/>
    <dgm:cxn modelId="{73FF6F40-7902-4612-B973-63789FDBAC98}" srcId="{22FE21FF-AB24-492D-A03B-ACFA0D027739}" destId="{DA840B41-0E53-43C4-B22B-6A22D18D2E15}" srcOrd="1" destOrd="0" parTransId="{2AF15870-9175-4E20-86D9-2D434D07E86A}" sibTransId="{D9ACF2B4-089D-4730-8E90-BA24598583DA}"/>
    <dgm:cxn modelId="{6C998B6B-9341-4B67-9339-BC54648D8281}" srcId="{22FE21FF-AB24-492D-A03B-ACFA0D027739}" destId="{D4FAB837-A64D-4EB2-8539-D23B16982260}" srcOrd="2" destOrd="0" parTransId="{6C2F0A06-6B3C-4D42-A657-C851569D36BD}" sibTransId="{8D914284-AE25-4295-8131-109400DBDCE9}"/>
    <dgm:cxn modelId="{B8B5D76D-AEE0-459C-8522-D30AEE4DEFBA}" srcId="{22FE21FF-AB24-492D-A03B-ACFA0D027739}" destId="{82B27B0C-DFE2-4803-8158-14E6841D3B8F}" srcOrd="4" destOrd="0" parTransId="{DEA34553-F4D4-40FE-8E37-7B0A4A76E608}" sibTransId="{705FF995-0925-47E5-A001-5598E71F2EE8}"/>
    <dgm:cxn modelId="{A27A3B73-2851-4EB6-A4FA-76012AEFB731}" type="presOf" srcId="{82B27B0C-DFE2-4803-8158-14E6841D3B8F}" destId="{167490B9-CCB0-48E8-BB5B-00CD587D4ED7}" srcOrd="0" destOrd="0" presId="urn:microsoft.com/office/officeart/2018/2/layout/IconCircleList"/>
    <dgm:cxn modelId="{9A85A157-C481-4DB3-A64A-F7E5DFAB7AA0}" type="presOf" srcId="{D4FAB837-A64D-4EB2-8539-D23B16982260}" destId="{10BD1914-8D65-43C9-9AC2-59CDF3A8E92D}" srcOrd="0" destOrd="0" presId="urn:microsoft.com/office/officeart/2018/2/layout/IconCircleList"/>
    <dgm:cxn modelId="{1B19C484-C928-412D-B701-882ACDFDFA09}" type="presOf" srcId="{DA840B41-0E53-43C4-B22B-6A22D18D2E15}" destId="{FE33D597-420E-4B70-839F-5B7B391F6BD4}" srcOrd="0" destOrd="0" presId="urn:microsoft.com/office/officeart/2018/2/layout/IconCircleList"/>
    <dgm:cxn modelId="{67D47588-7E94-4ADD-82B1-544C2C2B6D75}" type="presOf" srcId="{D9ACF2B4-089D-4730-8E90-BA24598583DA}" destId="{4E10E162-54D9-4C27-B749-A351BF91FC5A}" srcOrd="0" destOrd="0" presId="urn:microsoft.com/office/officeart/2018/2/layout/IconCircleList"/>
    <dgm:cxn modelId="{3C3FE68C-B234-46EE-A2FC-8654D6F2B7F1}" type="presOf" srcId="{FE33CBF9-EB5C-4068-B49E-0D2D25494C24}" destId="{1B5567BA-EF0E-4788-B2E5-A4C5B0EF01FB}" srcOrd="0" destOrd="0" presId="urn:microsoft.com/office/officeart/2018/2/layout/IconCircleList"/>
    <dgm:cxn modelId="{0727F2BD-C2F1-4255-BABE-81E5E8604FDF}" type="presOf" srcId="{8D914284-AE25-4295-8131-109400DBDCE9}" destId="{0AF7FA03-D5E5-47DA-ACC4-C4E888AA2CC6}" srcOrd="0" destOrd="0" presId="urn:microsoft.com/office/officeart/2018/2/layout/IconCircleList"/>
    <dgm:cxn modelId="{0AF8CFD5-051E-4F73-9476-46DAEBB11BA0}" type="presOf" srcId="{22FE21FF-AB24-492D-A03B-ACFA0D027739}" destId="{1E4EC61E-FE9A-4FEE-A9A9-71DD494FB249}" srcOrd="0" destOrd="0" presId="urn:microsoft.com/office/officeart/2018/2/layout/IconCircleList"/>
    <dgm:cxn modelId="{30D32F2C-CEAF-4CAA-8E7D-DCB00AC0DD03}" type="presParOf" srcId="{1E4EC61E-FE9A-4FEE-A9A9-71DD494FB249}" destId="{6D5C2FC6-64BB-4868-8809-C41107F5774A}" srcOrd="0" destOrd="0" presId="urn:microsoft.com/office/officeart/2018/2/layout/IconCircleList"/>
    <dgm:cxn modelId="{6801A33B-7A2F-42B3-AAB2-DF303E589333}" type="presParOf" srcId="{6D5C2FC6-64BB-4868-8809-C41107F5774A}" destId="{20BBA43C-DE2C-46AC-B93F-B69F07267D61}" srcOrd="0" destOrd="0" presId="urn:microsoft.com/office/officeart/2018/2/layout/IconCircleList"/>
    <dgm:cxn modelId="{71C8D7A9-0FE8-458E-A99A-9B573B2234DF}" type="presParOf" srcId="{20BBA43C-DE2C-46AC-B93F-B69F07267D61}" destId="{604CCD1A-CBE4-48A3-A751-50F219BB0890}" srcOrd="0" destOrd="0" presId="urn:microsoft.com/office/officeart/2018/2/layout/IconCircleList"/>
    <dgm:cxn modelId="{0F9E945A-5CD6-48BD-A711-DFB9936A9507}" type="presParOf" srcId="{20BBA43C-DE2C-46AC-B93F-B69F07267D61}" destId="{65AC051D-4070-4CF7-A844-8A6BA5631B92}" srcOrd="1" destOrd="0" presId="urn:microsoft.com/office/officeart/2018/2/layout/IconCircleList"/>
    <dgm:cxn modelId="{05E35DE7-DCE7-44A2-A3C4-883ECAAC3A63}" type="presParOf" srcId="{20BBA43C-DE2C-46AC-B93F-B69F07267D61}" destId="{B4D3DC24-A675-4058-AAF6-6FED0144EABD}" srcOrd="2" destOrd="0" presId="urn:microsoft.com/office/officeart/2018/2/layout/IconCircleList"/>
    <dgm:cxn modelId="{B97BA22A-E1A6-41D2-BA14-AB5FF33A7BA6}" type="presParOf" srcId="{20BBA43C-DE2C-46AC-B93F-B69F07267D61}" destId="{C7BE73DE-1267-4834-AA24-4A275E379D28}" srcOrd="3" destOrd="0" presId="urn:microsoft.com/office/officeart/2018/2/layout/IconCircleList"/>
    <dgm:cxn modelId="{FB1D78C4-74D2-4CBD-B77F-2BE5FD82162A}" type="presParOf" srcId="{6D5C2FC6-64BB-4868-8809-C41107F5774A}" destId="{1B5567BA-EF0E-4788-B2E5-A4C5B0EF01FB}" srcOrd="1" destOrd="0" presId="urn:microsoft.com/office/officeart/2018/2/layout/IconCircleList"/>
    <dgm:cxn modelId="{84C215E2-7876-468B-8FA2-6392960ADB15}" type="presParOf" srcId="{6D5C2FC6-64BB-4868-8809-C41107F5774A}" destId="{FBC3A9A5-460F-47F9-9F7A-396F6BE44772}" srcOrd="2" destOrd="0" presId="urn:microsoft.com/office/officeart/2018/2/layout/IconCircleList"/>
    <dgm:cxn modelId="{B9A532FC-4913-4AF0-834B-1C3846C371C4}" type="presParOf" srcId="{FBC3A9A5-460F-47F9-9F7A-396F6BE44772}" destId="{76AC8EA3-E5B8-43A0-8E1B-D2D6DEA6325E}" srcOrd="0" destOrd="0" presId="urn:microsoft.com/office/officeart/2018/2/layout/IconCircleList"/>
    <dgm:cxn modelId="{AB1A113A-A277-42EE-9D49-B404EAAA9D15}" type="presParOf" srcId="{FBC3A9A5-460F-47F9-9F7A-396F6BE44772}" destId="{D25FB9F0-67D7-4A4C-A45F-E56A22A23987}" srcOrd="1" destOrd="0" presId="urn:microsoft.com/office/officeart/2018/2/layout/IconCircleList"/>
    <dgm:cxn modelId="{95B889E6-9756-4838-9E5B-9EEAD8312B20}" type="presParOf" srcId="{FBC3A9A5-460F-47F9-9F7A-396F6BE44772}" destId="{F9A4ACAD-B215-45EA-9895-B8210997A109}" srcOrd="2" destOrd="0" presId="urn:microsoft.com/office/officeart/2018/2/layout/IconCircleList"/>
    <dgm:cxn modelId="{4462B306-C024-40F6-8324-F35DB720D27F}" type="presParOf" srcId="{FBC3A9A5-460F-47F9-9F7A-396F6BE44772}" destId="{FE33D597-420E-4B70-839F-5B7B391F6BD4}" srcOrd="3" destOrd="0" presId="urn:microsoft.com/office/officeart/2018/2/layout/IconCircleList"/>
    <dgm:cxn modelId="{B3AA8308-3565-4A4D-B4BF-5B9EB9D889D2}" type="presParOf" srcId="{6D5C2FC6-64BB-4868-8809-C41107F5774A}" destId="{4E10E162-54D9-4C27-B749-A351BF91FC5A}" srcOrd="3" destOrd="0" presId="urn:microsoft.com/office/officeart/2018/2/layout/IconCircleList"/>
    <dgm:cxn modelId="{8969932D-5001-4DE3-B5F0-5BE0F1C5EDB3}" type="presParOf" srcId="{6D5C2FC6-64BB-4868-8809-C41107F5774A}" destId="{D78AE6CB-3DD7-4F30-B70E-FF5AA516ADBE}" srcOrd="4" destOrd="0" presId="urn:microsoft.com/office/officeart/2018/2/layout/IconCircleList"/>
    <dgm:cxn modelId="{C1630235-BE82-4E99-8CF5-535EF4F00A04}" type="presParOf" srcId="{D78AE6CB-3DD7-4F30-B70E-FF5AA516ADBE}" destId="{D4FB31D3-A0DF-486F-AD3B-39B140A2FF84}" srcOrd="0" destOrd="0" presId="urn:microsoft.com/office/officeart/2018/2/layout/IconCircleList"/>
    <dgm:cxn modelId="{ECDCDF9A-6852-4665-81B3-6EC9FE64C6B9}" type="presParOf" srcId="{D78AE6CB-3DD7-4F30-B70E-FF5AA516ADBE}" destId="{FA8E25F7-105D-4ED1-B5DF-12C84E164B28}" srcOrd="1" destOrd="0" presId="urn:microsoft.com/office/officeart/2018/2/layout/IconCircleList"/>
    <dgm:cxn modelId="{E652C570-8D90-4196-998F-11CE3C1DDBC9}" type="presParOf" srcId="{D78AE6CB-3DD7-4F30-B70E-FF5AA516ADBE}" destId="{041E1ECD-316C-4319-A947-826BF6EBA75F}" srcOrd="2" destOrd="0" presId="urn:microsoft.com/office/officeart/2018/2/layout/IconCircleList"/>
    <dgm:cxn modelId="{91C55382-23D6-43D2-8C27-6E317298EA3C}" type="presParOf" srcId="{D78AE6CB-3DD7-4F30-B70E-FF5AA516ADBE}" destId="{10BD1914-8D65-43C9-9AC2-59CDF3A8E92D}" srcOrd="3" destOrd="0" presId="urn:microsoft.com/office/officeart/2018/2/layout/IconCircleList"/>
    <dgm:cxn modelId="{A79698C1-C162-4EBE-8386-C7E171CB8B89}" type="presParOf" srcId="{6D5C2FC6-64BB-4868-8809-C41107F5774A}" destId="{0AF7FA03-D5E5-47DA-ACC4-C4E888AA2CC6}" srcOrd="5" destOrd="0" presId="urn:microsoft.com/office/officeart/2018/2/layout/IconCircleList"/>
    <dgm:cxn modelId="{9613AA74-8017-4A66-B464-4E6911C5D9A5}" type="presParOf" srcId="{6D5C2FC6-64BB-4868-8809-C41107F5774A}" destId="{AB8A15D3-C430-46F7-BF59-8EA94AD8F0CE}" srcOrd="6" destOrd="0" presId="urn:microsoft.com/office/officeart/2018/2/layout/IconCircleList"/>
    <dgm:cxn modelId="{520FC0D8-1991-4537-92AE-5946F2C0106D}" type="presParOf" srcId="{AB8A15D3-C430-46F7-BF59-8EA94AD8F0CE}" destId="{867A433C-26D9-4B27-96FC-5706BC1553C1}" srcOrd="0" destOrd="0" presId="urn:microsoft.com/office/officeart/2018/2/layout/IconCircleList"/>
    <dgm:cxn modelId="{EE8840C6-CC70-4D97-A0F9-FE23B625D85F}" type="presParOf" srcId="{AB8A15D3-C430-46F7-BF59-8EA94AD8F0CE}" destId="{647E1404-4243-4DF2-AFDD-98669965C385}" srcOrd="1" destOrd="0" presId="urn:microsoft.com/office/officeart/2018/2/layout/IconCircleList"/>
    <dgm:cxn modelId="{5FEB3F8D-9F78-4256-9D1B-B1BDBD9AAE2C}" type="presParOf" srcId="{AB8A15D3-C430-46F7-BF59-8EA94AD8F0CE}" destId="{E708ADC8-1092-4880-AA4F-98619860C474}" srcOrd="2" destOrd="0" presId="urn:microsoft.com/office/officeart/2018/2/layout/IconCircleList"/>
    <dgm:cxn modelId="{8E6D862F-7714-4B72-A0B9-CBC5E64A2F13}" type="presParOf" srcId="{AB8A15D3-C430-46F7-BF59-8EA94AD8F0CE}" destId="{51147079-B15A-48A0-BD27-76C1ADB20238}" srcOrd="3" destOrd="0" presId="urn:microsoft.com/office/officeart/2018/2/layout/IconCircleList"/>
    <dgm:cxn modelId="{2A2745FA-2B61-4245-93F8-F449CC468F5E}" type="presParOf" srcId="{6D5C2FC6-64BB-4868-8809-C41107F5774A}" destId="{12860F16-0FE3-4E8D-846A-6EEA9DC863F4}" srcOrd="7" destOrd="0" presId="urn:microsoft.com/office/officeart/2018/2/layout/IconCircleList"/>
    <dgm:cxn modelId="{C97A9BA4-B5B3-420C-AAE0-4697A2718EC3}" type="presParOf" srcId="{6D5C2FC6-64BB-4868-8809-C41107F5774A}" destId="{252BFBD9-6BE0-439D-B113-95C9191DF733}" srcOrd="8" destOrd="0" presId="urn:microsoft.com/office/officeart/2018/2/layout/IconCircleList"/>
    <dgm:cxn modelId="{5DDED912-90BB-4F00-A180-F10530C4D34B}" type="presParOf" srcId="{252BFBD9-6BE0-439D-B113-95C9191DF733}" destId="{E23464A3-B50E-4038-9E7D-1AF63B14891C}" srcOrd="0" destOrd="0" presId="urn:microsoft.com/office/officeart/2018/2/layout/IconCircleList"/>
    <dgm:cxn modelId="{52605EE0-0C78-4348-9267-CE2FAB61CF66}" type="presParOf" srcId="{252BFBD9-6BE0-439D-B113-95C9191DF733}" destId="{7F0FA8C6-94D7-4C61-B456-5B367A395D56}" srcOrd="1" destOrd="0" presId="urn:microsoft.com/office/officeart/2018/2/layout/IconCircleList"/>
    <dgm:cxn modelId="{E13DF6EC-C4F1-41AB-83C5-0D6594CC3604}" type="presParOf" srcId="{252BFBD9-6BE0-439D-B113-95C9191DF733}" destId="{C049A380-22B8-4AEC-BC24-B6EDA3E055FE}" srcOrd="2" destOrd="0" presId="urn:microsoft.com/office/officeart/2018/2/layout/IconCircleList"/>
    <dgm:cxn modelId="{07EED4FD-F2BD-4A2C-A825-360043F2E0B8}" type="presParOf" srcId="{252BFBD9-6BE0-439D-B113-95C9191DF733}" destId="{167490B9-CCB0-48E8-BB5B-00CD587D4ED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039170C-3045-44E4-8CD3-697DC63050B5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800DBCE-DD3A-4D73-BC50-DF0A73913CE8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Role-based means that it is designed for you, your needs, and how you work.</a:t>
          </a:r>
          <a:endParaRPr lang="en-US" dirty="0">
            <a:highlight>
              <a:srgbClr val="FF0000"/>
            </a:highlight>
          </a:endParaRPr>
        </a:p>
      </dgm:t>
    </dgm:pt>
    <dgm:pt modelId="{34E3D101-E492-498C-833F-E5F289B7E1C7}" type="parTrans" cxnId="{0F6A48A2-09CE-4D6D-ABF3-3FE3EA0809F5}">
      <dgm:prSet/>
      <dgm:spPr/>
      <dgm:t>
        <a:bodyPr/>
        <a:lstStyle/>
        <a:p>
          <a:endParaRPr lang="en-US"/>
        </a:p>
      </dgm:t>
    </dgm:pt>
    <dgm:pt modelId="{59968FCC-9B92-4D94-8CE8-639218E480A1}" type="sibTrans" cxnId="{0F6A48A2-09CE-4D6D-ABF3-3FE3EA0809F5}">
      <dgm:prSet/>
      <dgm:spPr/>
      <dgm:t>
        <a:bodyPr/>
        <a:lstStyle/>
        <a:p>
          <a:endParaRPr lang="en-US"/>
        </a:p>
      </dgm:t>
    </dgm:pt>
    <dgm:pt modelId="{1A75927E-D90E-4CD1-9DF9-DA957209998D}">
      <dgm:prSet/>
      <dgm:spPr/>
      <dgm:t>
        <a:bodyPr/>
        <a:lstStyle/>
        <a:p>
          <a:pPr>
            <a:defRPr cap="all"/>
          </a:pPr>
          <a:r>
            <a:rPr lang="en-GB"/>
            <a:t>User-centric means that key information for each app is readily available.</a:t>
          </a:r>
          <a:endParaRPr lang="en-US"/>
        </a:p>
      </dgm:t>
    </dgm:pt>
    <dgm:pt modelId="{2BB5F854-4A5A-40B5-9E34-8AEBF5E760AD}" type="parTrans" cxnId="{E2650768-85FB-4264-93AC-72CB4887AD33}">
      <dgm:prSet/>
      <dgm:spPr/>
      <dgm:t>
        <a:bodyPr/>
        <a:lstStyle/>
        <a:p>
          <a:endParaRPr lang="en-US"/>
        </a:p>
      </dgm:t>
    </dgm:pt>
    <dgm:pt modelId="{4D59027A-CB28-4272-BB0B-F8794A615E97}" type="sibTrans" cxnId="{E2650768-85FB-4264-93AC-72CB4887AD33}">
      <dgm:prSet/>
      <dgm:spPr/>
      <dgm:t>
        <a:bodyPr/>
        <a:lstStyle/>
        <a:p>
          <a:endParaRPr lang="en-US"/>
        </a:p>
      </dgm:t>
    </dgm:pt>
    <dgm:pt modelId="{136AB517-ED15-40A5-A5F4-B99CB78A7E54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Coherent means that it provides one fluid, intuitive experience.</a:t>
          </a:r>
          <a:endParaRPr lang="en-US" dirty="0">
            <a:highlight>
              <a:srgbClr val="FF0000"/>
            </a:highlight>
          </a:endParaRPr>
        </a:p>
      </dgm:t>
    </dgm:pt>
    <dgm:pt modelId="{F5963DD4-B845-4D69-AA22-2BD18C356A8A}" type="parTrans" cxnId="{F9297EDF-1A00-4EDC-9500-D18C15DEDC65}">
      <dgm:prSet/>
      <dgm:spPr/>
      <dgm:t>
        <a:bodyPr/>
        <a:lstStyle/>
        <a:p>
          <a:endParaRPr lang="en-US"/>
        </a:p>
      </dgm:t>
    </dgm:pt>
    <dgm:pt modelId="{3C15583C-E90E-4FC4-B3C9-DF38FA8440F4}" type="sibTrans" cxnId="{F9297EDF-1A00-4EDC-9500-D18C15DEDC65}">
      <dgm:prSet/>
      <dgm:spPr/>
      <dgm:t>
        <a:bodyPr/>
        <a:lstStyle/>
        <a:p>
          <a:endParaRPr lang="en-US"/>
        </a:p>
      </dgm:t>
    </dgm:pt>
    <dgm:pt modelId="{5FE703EC-780E-40A9-BBC0-2C9127294A5A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Adaptive means that it adapts to multiple use cases and devices.</a:t>
          </a:r>
          <a:endParaRPr lang="en-US" dirty="0">
            <a:highlight>
              <a:srgbClr val="FF0000"/>
            </a:highlight>
          </a:endParaRPr>
        </a:p>
      </dgm:t>
    </dgm:pt>
    <dgm:pt modelId="{F43975F9-1D1F-464E-893B-121E32203CA7}" type="parTrans" cxnId="{E15B4A02-9E3C-49FF-A976-6EB487ACCBAA}">
      <dgm:prSet/>
      <dgm:spPr/>
      <dgm:t>
        <a:bodyPr/>
        <a:lstStyle/>
        <a:p>
          <a:endParaRPr lang="en-US"/>
        </a:p>
      </dgm:t>
    </dgm:pt>
    <dgm:pt modelId="{A8DA388D-07B3-42E7-9FE2-046F97588869}" type="sibTrans" cxnId="{E15B4A02-9E3C-49FF-A976-6EB487ACCBAA}">
      <dgm:prSet/>
      <dgm:spPr/>
      <dgm:t>
        <a:bodyPr/>
        <a:lstStyle/>
        <a:p>
          <a:endParaRPr lang="en-US"/>
        </a:p>
      </dgm:t>
    </dgm:pt>
    <dgm:pt modelId="{9FEEEADF-6566-4CD0-AF28-082F41247A52}">
      <dgm:prSet/>
      <dgm:spPr/>
      <dgm:t>
        <a:bodyPr/>
        <a:lstStyle/>
        <a:p>
          <a:pPr>
            <a:defRPr cap="all"/>
          </a:pPr>
          <a:r>
            <a:rPr lang="en-GB"/>
            <a:t>Enabled means that the Launchpad is your one-stop shop for your work area.</a:t>
          </a:r>
          <a:endParaRPr lang="en-US"/>
        </a:p>
      </dgm:t>
    </dgm:pt>
    <dgm:pt modelId="{303A88F4-F301-4FA3-B989-0DBF3D262813}" type="parTrans" cxnId="{C2A2A85B-04A7-4917-9110-FBD6B8E590E4}">
      <dgm:prSet/>
      <dgm:spPr/>
      <dgm:t>
        <a:bodyPr/>
        <a:lstStyle/>
        <a:p>
          <a:endParaRPr lang="en-US"/>
        </a:p>
      </dgm:t>
    </dgm:pt>
    <dgm:pt modelId="{94D8612A-C2AF-4BC1-B365-45615F691B60}" type="sibTrans" cxnId="{C2A2A85B-04A7-4917-9110-FBD6B8E590E4}">
      <dgm:prSet/>
      <dgm:spPr/>
      <dgm:t>
        <a:bodyPr/>
        <a:lstStyle/>
        <a:p>
          <a:endParaRPr lang="en-US"/>
        </a:p>
      </dgm:t>
    </dgm:pt>
    <dgm:pt modelId="{8B0B3A5A-4D46-4F00-A73E-16FFB11FA585}" type="pres">
      <dgm:prSet presAssocID="{C039170C-3045-44E4-8CD3-697DC63050B5}" presName="root" presStyleCnt="0">
        <dgm:presLayoutVars>
          <dgm:dir/>
          <dgm:resizeHandles val="exact"/>
        </dgm:presLayoutVars>
      </dgm:prSet>
      <dgm:spPr/>
    </dgm:pt>
    <dgm:pt modelId="{4C894676-06DD-4012-932F-1681044006B1}" type="pres">
      <dgm:prSet presAssocID="{7800DBCE-DD3A-4D73-BC50-DF0A73913CE8}" presName="compNode" presStyleCnt="0"/>
      <dgm:spPr/>
    </dgm:pt>
    <dgm:pt modelId="{5A7E5B4D-F11B-4636-AAC9-56C13DCFF93E}" type="pres">
      <dgm:prSet presAssocID="{7800DBCE-DD3A-4D73-BC50-DF0A73913CE8}" presName="iconBgRect" presStyleLbl="bgShp" presStyleIdx="0" presStyleCnt="5"/>
      <dgm:spPr/>
    </dgm:pt>
    <dgm:pt modelId="{9BCEDDF1-5886-4126-805E-55EAF415394F}" type="pres">
      <dgm:prSet presAssocID="{7800DBCE-DD3A-4D73-BC50-DF0A73913CE8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3D943BBD-634C-4C69-B384-C6D4869C6EF8}" type="pres">
      <dgm:prSet presAssocID="{7800DBCE-DD3A-4D73-BC50-DF0A73913CE8}" presName="spaceRect" presStyleCnt="0"/>
      <dgm:spPr/>
    </dgm:pt>
    <dgm:pt modelId="{8F35004C-6371-43DF-960A-80595F95D97C}" type="pres">
      <dgm:prSet presAssocID="{7800DBCE-DD3A-4D73-BC50-DF0A73913CE8}" presName="textRect" presStyleLbl="revTx" presStyleIdx="0" presStyleCnt="5">
        <dgm:presLayoutVars>
          <dgm:chMax val="1"/>
          <dgm:chPref val="1"/>
        </dgm:presLayoutVars>
      </dgm:prSet>
      <dgm:spPr/>
    </dgm:pt>
    <dgm:pt modelId="{5E4716F2-CF2E-4350-BB8C-13AEBF60C2F9}" type="pres">
      <dgm:prSet presAssocID="{59968FCC-9B92-4D94-8CE8-639218E480A1}" presName="sibTrans" presStyleCnt="0"/>
      <dgm:spPr/>
    </dgm:pt>
    <dgm:pt modelId="{89CAC41D-BFFF-414F-8D90-4BF3F8CF2A83}" type="pres">
      <dgm:prSet presAssocID="{1A75927E-D90E-4CD1-9DF9-DA957209998D}" presName="compNode" presStyleCnt="0"/>
      <dgm:spPr/>
    </dgm:pt>
    <dgm:pt modelId="{32DA6E36-EF60-4FDB-B2B3-AD23E73D73ED}" type="pres">
      <dgm:prSet presAssocID="{1A75927E-D90E-4CD1-9DF9-DA957209998D}" presName="iconBgRect" presStyleLbl="bgShp" presStyleIdx="1" presStyleCnt="5"/>
      <dgm:spPr/>
    </dgm:pt>
    <dgm:pt modelId="{24F4EE72-F273-4AA7-B3FD-F0FFE96915FD}" type="pres">
      <dgm:prSet presAssocID="{1A75927E-D90E-4CD1-9DF9-DA957209998D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DBC0B04D-FB59-44B3-8011-FF3E9E5ED897}" type="pres">
      <dgm:prSet presAssocID="{1A75927E-D90E-4CD1-9DF9-DA957209998D}" presName="spaceRect" presStyleCnt="0"/>
      <dgm:spPr/>
    </dgm:pt>
    <dgm:pt modelId="{7325E436-FD4E-4171-9B1B-9B7D78CC77F8}" type="pres">
      <dgm:prSet presAssocID="{1A75927E-D90E-4CD1-9DF9-DA957209998D}" presName="textRect" presStyleLbl="revTx" presStyleIdx="1" presStyleCnt="5">
        <dgm:presLayoutVars>
          <dgm:chMax val="1"/>
          <dgm:chPref val="1"/>
        </dgm:presLayoutVars>
      </dgm:prSet>
      <dgm:spPr/>
    </dgm:pt>
    <dgm:pt modelId="{A36AB761-A33A-43A9-8B0F-B755F58D436B}" type="pres">
      <dgm:prSet presAssocID="{4D59027A-CB28-4272-BB0B-F8794A615E97}" presName="sibTrans" presStyleCnt="0"/>
      <dgm:spPr/>
    </dgm:pt>
    <dgm:pt modelId="{A7F484D2-20A3-421B-B909-42D9DC7EC853}" type="pres">
      <dgm:prSet presAssocID="{136AB517-ED15-40A5-A5F4-B99CB78A7E54}" presName="compNode" presStyleCnt="0"/>
      <dgm:spPr/>
    </dgm:pt>
    <dgm:pt modelId="{B7266C0F-A92D-467C-940A-5D9BADBE8417}" type="pres">
      <dgm:prSet presAssocID="{136AB517-ED15-40A5-A5F4-B99CB78A7E54}" presName="iconBgRect" presStyleLbl="bgShp" presStyleIdx="2" presStyleCnt="5"/>
      <dgm:spPr/>
    </dgm:pt>
    <dgm:pt modelId="{C3D6F983-B774-499E-8858-AB342F0970A0}" type="pres">
      <dgm:prSet presAssocID="{136AB517-ED15-40A5-A5F4-B99CB78A7E54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8928C77B-52E4-4931-AB56-38F8FAC029E5}" type="pres">
      <dgm:prSet presAssocID="{136AB517-ED15-40A5-A5F4-B99CB78A7E54}" presName="spaceRect" presStyleCnt="0"/>
      <dgm:spPr/>
    </dgm:pt>
    <dgm:pt modelId="{671F53EC-0A6B-416A-9BAD-06561482850C}" type="pres">
      <dgm:prSet presAssocID="{136AB517-ED15-40A5-A5F4-B99CB78A7E54}" presName="textRect" presStyleLbl="revTx" presStyleIdx="2" presStyleCnt="5">
        <dgm:presLayoutVars>
          <dgm:chMax val="1"/>
          <dgm:chPref val="1"/>
        </dgm:presLayoutVars>
      </dgm:prSet>
      <dgm:spPr/>
    </dgm:pt>
    <dgm:pt modelId="{889DFF86-B36C-4CC8-8164-1CAEFC3BFD50}" type="pres">
      <dgm:prSet presAssocID="{3C15583C-E90E-4FC4-B3C9-DF38FA8440F4}" presName="sibTrans" presStyleCnt="0"/>
      <dgm:spPr/>
    </dgm:pt>
    <dgm:pt modelId="{766EB915-F6A1-4F58-A3FD-331827E99B02}" type="pres">
      <dgm:prSet presAssocID="{5FE703EC-780E-40A9-BBC0-2C9127294A5A}" presName="compNode" presStyleCnt="0"/>
      <dgm:spPr/>
    </dgm:pt>
    <dgm:pt modelId="{1A8B33BA-FB6D-4D62-BB0E-1588BE672E62}" type="pres">
      <dgm:prSet presAssocID="{5FE703EC-780E-40A9-BBC0-2C9127294A5A}" presName="iconBgRect" presStyleLbl="bgShp" presStyleIdx="3" presStyleCnt="5"/>
      <dgm:spPr/>
    </dgm:pt>
    <dgm:pt modelId="{EF0E7F2D-99A4-44FC-91C3-90180FFE84B4}" type="pres">
      <dgm:prSet presAssocID="{5FE703EC-780E-40A9-BBC0-2C9127294A5A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lle"/>
        </a:ext>
      </dgm:extLst>
    </dgm:pt>
    <dgm:pt modelId="{8E1D2B07-6681-4ADD-838C-28F5CEA467BA}" type="pres">
      <dgm:prSet presAssocID="{5FE703EC-780E-40A9-BBC0-2C9127294A5A}" presName="spaceRect" presStyleCnt="0"/>
      <dgm:spPr/>
    </dgm:pt>
    <dgm:pt modelId="{88B3C481-B9EC-4677-8F2B-442107E4E0CD}" type="pres">
      <dgm:prSet presAssocID="{5FE703EC-780E-40A9-BBC0-2C9127294A5A}" presName="textRect" presStyleLbl="revTx" presStyleIdx="3" presStyleCnt="5">
        <dgm:presLayoutVars>
          <dgm:chMax val="1"/>
          <dgm:chPref val="1"/>
        </dgm:presLayoutVars>
      </dgm:prSet>
      <dgm:spPr/>
    </dgm:pt>
    <dgm:pt modelId="{E898EAB0-2200-4222-8E58-1B66AE30650D}" type="pres">
      <dgm:prSet presAssocID="{A8DA388D-07B3-42E7-9FE2-046F97588869}" presName="sibTrans" presStyleCnt="0"/>
      <dgm:spPr/>
    </dgm:pt>
    <dgm:pt modelId="{983D6793-9DB7-4C55-9A2E-4B71011D24FA}" type="pres">
      <dgm:prSet presAssocID="{9FEEEADF-6566-4CD0-AF28-082F41247A52}" presName="compNode" presStyleCnt="0"/>
      <dgm:spPr/>
    </dgm:pt>
    <dgm:pt modelId="{A2DB0C79-7735-42BE-BFA7-55FF24D7BBCC}" type="pres">
      <dgm:prSet presAssocID="{9FEEEADF-6566-4CD0-AF28-082F41247A52}" presName="iconBgRect" presStyleLbl="bgShp" presStyleIdx="4" presStyleCnt="5"/>
      <dgm:spPr/>
    </dgm:pt>
    <dgm:pt modelId="{B07CF4C8-D3D5-4F3E-8824-DF7D27198533}" type="pres">
      <dgm:prSet presAssocID="{9FEEEADF-6566-4CD0-AF28-082F41247A52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iosk"/>
        </a:ext>
      </dgm:extLst>
    </dgm:pt>
    <dgm:pt modelId="{67CE923F-B02F-4E99-B888-7E220EC77F4F}" type="pres">
      <dgm:prSet presAssocID="{9FEEEADF-6566-4CD0-AF28-082F41247A52}" presName="spaceRect" presStyleCnt="0"/>
      <dgm:spPr/>
    </dgm:pt>
    <dgm:pt modelId="{47A1A71C-E489-43E7-85AF-770343102DEF}" type="pres">
      <dgm:prSet presAssocID="{9FEEEADF-6566-4CD0-AF28-082F41247A52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E15B4A02-9E3C-49FF-A976-6EB487ACCBAA}" srcId="{C039170C-3045-44E4-8CD3-697DC63050B5}" destId="{5FE703EC-780E-40A9-BBC0-2C9127294A5A}" srcOrd="3" destOrd="0" parTransId="{F43975F9-1D1F-464E-893B-121E32203CA7}" sibTransId="{A8DA388D-07B3-42E7-9FE2-046F97588869}"/>
    <dgm:cxn modelId="{FA0AD920-7583-4F4F-B679-D557D6519AF8}" type="presOf" srcId="{5FE703EC-780E-40A9-BBC0-2C9127294A5A}" destId="{88B3C481-B9EC-4677-8F2B-442107E4E0CD}" srcOrd="0" destOrd="0" presId="urn:microsoft.com/office/officeart/2018/5/layout/IconCircleLabelList"/>
    <dgm:cxn modelId="{C2A2A85B-04A7-4917-9110-FBD6B8E590E4}" srcId="{C039170C-3045-44E4-8CD3-697DC63050B5}" destId="{9FEEEADF-6566-4CD0-AF28-082F41247A52}" srcOrd="4" destOrd="0" parTransId="{303A88F4-F301-4FA3-B989-0DBF3D262813}" sibTransId="{94D8612A-C2AF-4BC1-B365-45615F691B60}"/>
    <dgm:cxn modelId="{E2650768-85FB-4264-93AC-72CB4887AD33}" srcId="{C039170C-3045-44E4-8CD3-697DC63050B5}" destId="{1A75927E-D90E-4CD1-9DF9-DA957209998D}" srcOrd="1" destOrd="0" parTransId="{2BB5F854-4A5A-40B5-9E34-8AEBF5E760AD}" sibTransId="{4D59027A-CB28-4272-BB0B-F8794A615E97}"/>
    <dgm:cxn modelId="{1E8AD898-F83B-424D-BAD4-3A1DDDBE5A84}" type="presOf" srcId="{136AB517-ED15-40A5-A5F4-B99CB78A7E54}" destId="{671F53EC-0A6B-416A-9BAD-06561482850C}" srcOrd="0" destOrd="0" presId="urn:microsoft.com/office/officeart/2018/5/layout/IconCircleLabelList"/>
    <dgm:cxn modelId="{0F6A48A2-09CE-4D6D-ABF3-3FE3EA0809F5}" srcId="{C039170C-3045-44E4-8CD3-697DC63050B5}" destId="{7800DBCE-DD3A-4D73-BC50-DF0A73913CE8}" srcOrd="0" destOrd="0" parTransId="{34E3D101-E492-498C-833F-E5F289B7E1C7}" sibTransId="{59968FCC-9B92-4D94-8CE8-639218E480A1}"/>
    <dgm:cxn modelId="{A1945EC0-238D-43ED-A627-30019C485967}" type="presOf" srcId="{C039170C-3045-44E4-8CD3-697DC63050B5}" destId="{8B0B3A5A-4D46-4F00-A73E-16FFB11FA585}" srcOrd="0" destOrd="0" presId="urn:microsoft.com/office/officeart/2018/5/layout/IconCircleLabelList"/>
    <dgm:cxn modelId="{8C66ACCC-AEE8-410D-B1EC-C65AAFC4BF6E}" type="presOf" srcId="{9FEEEADF-6566-4CD0-AF28-082F41247A52}" destId="{47A1A71C-E489-43E7-85AF-770343102DEF}" srcOrd="0" destOrd="0" presId="urn:microsoft.com/office/officeart/2018/5/layout/IconCircleLabelList"/>
    <dgm:cxn modelId="{49220EDA-3F3B-44EB-89E9-0EF4B8E8F2DA}" type="presOf" srcId="{1A75927E-D90E-4CD1-9DF9-DA957209998D}" destId="{7325E436-FD4E-4171-9B1B-9B7D78CC77F8}" srcOrd="0" destOrd="0" presId="urn:microsoft.com/office/officeart/2018/5/layout/IconCircleLabelList"/>
    <dgm:cxn modelId="{F9297EDF-1A00-4EDC-9500-D18C15DEDC65}" srcId="{C039170C-3045-44E4-8CD3-697DC63050B5}" destId="{136AB517-ED15-40A5-A5F4-B99CB78A7E54}" srcOrd="2" destOrd="0" parTransId="{F5963DD4-B845-4D69-AA22-2BD18C356A8A}" sibTransId="{3C15583C-E90E-4FC4-B3C9-DF38FA8440F4}"/>
    <dgm:cxn modelId="{5CB866F6-6598-46C7-A116-FE009A080BA7}" type="presOf" srcId="{7800DBCE-DD3A-4D73-BC50-DF0A73913CE8}" destId="{8F35004C-6371-43DF-960A-80595F95D97C}" srcOrd="0" destOrd="0" presId="urn:microsoft.com/office/officeart/2018/5/layout/IconCircleLabelList"/>
    <dgm:cxn modelId="{F277E5BD-9235-4A9C-8C8A-12792E3471D5}" type="presParOf" srcId="{8B0B3A5A-4D46-4F00-A73E-16FFB11FA585}" destId="{4C894676-06DD-4012-932F-1681044006B1}" srcOrd="0" destOrd="0" presId="urn:microsoft.com/office/officeart/2018/5/layout/IconCircleLabelList"/>
    <dgm:cxn modelId="{E687C7EB-BF20-4422-AE49-BAE6C1B17BE2}" type="presParOf" srcId="{4C894676-06DD-4012-932F-1681044006B1}" destId="{5A7E5B4D-F11B-4636-AAC9-56C13DCFF93E}" srcOrd="0" destOrd="0" presId="urn:microsoft.com/office/officeart/2018/5/layout/IconCircleLabelList"/>
    <dgm:cxn modelId="{64DD9D36-F599-481F-AD95-FACDA33CDD53}" type="presParOf" srcId="{4C894676-06DD-4012-932F-1681044006B1}" destId="{9BCEDDF1-5886-4126-805E-55EAF415394F}" srcOrd="1" destOrd="0" presId="urn:microsoft.com/office/officeart/2018/5/layout/IconCircleLabelList"/>
    <dgm:cxn modelId="{665D674E-3825-49C4-96A5-4800FF941116}" type="presParOf" srcId="{4C894676-06DD-4012-932F-1681044006B1}" destId="{3D943BBD-634C-4C69-B384-C6D4869C6EF8}" srcOrd="2" destOrd="0" presId="urn:microsoft.com/office/officeart/2018/5/layout/IconCircleLabelList"/>
    <dgm:cxn modelId="{1B009B0C-6E82-41D9-BEBD-1425189682FD}" type="presParOf" srcId="{4C894676-06DD-4012-932F-1681044006B1}" destId="{8F35004C-6371-43DF-960A-80595F95D97C}" srcOrd="3" destOrd="0" presId="urn:microsoft.com/office/officeart/2018/5/layout/IconCircleLabelList"/>
    <dgm:cxn modelId="{5FF00F40-9558-4C8D-9A52-12D9A1A9F26A}" type="presParOf" srcId="{8B0B3A5A-4D46-4F00-A73E-16FFB11FA585}" destId="{5E4716F2-CF2E-4350-BB8C-13AEBF60C2F9}" srcOrd="1" destOrd="0" presId="urn:microsoft.com/office/officeart/2018/5/layout/IconCircleLabelList"/>
    <dgm:cxn modelId="{4529FCC8-5850-42FA-8912-CED0F886099F}" type="presParOf" srcId="{8B0B3A5A-4D46-4F00-A73E-16FFB11FA585}" destId="{89CAC41D-BFFF-414F-8D90-4BF3F8CF2A83}" srcOrd="2" destOrd="0" presId="urn:microsoft.com/office/officeart/2018/5/layout/IconCircleLabelList"/>
    <dgm:cxn modelId="{B847A52D-4ABE-4772-ABE8-13B19B821009}" type="presParOf" srcId="{89CAC41D-BFFF-414F-8D90-4BF3F8CF2A83}" destId="{32DA6E36-EF60-4FDB-B2B3-AD23E73D73ED}" srcOrd="0" destOrd="0" presId="urn:microsoft.com/office/officeart/2018/5/layout/IconCircleLabelList"/>
    <dgm:cxn modelId="{CD98C617-B648-4719-BEFF-CC5E5090E9D5}" type="presParOf" srcId="{89CAC41D-BFFF-414F-8D90-4BF3F8CF2A83}" destId="{24F4EE72-F273-4AA7-B3FD-F0FFE96915FD}" srcOrd="1" destOrd="0" presId="urn:microsoft.com/office/officeart/2018/5/layout/IconCircleLabelList"/>
    <dgm:cxn modelId="{DE1FD465-3FF9-4CA9-BF89-E1C5F3A0177C}" type="presParOf" srcId="{89CAC41D-BFFF-414F-8D90-4BF3F8CF2A83}" destId="{DBC0B04D-FB59-44B3-8011-FF3E9E5ED897}" srcOrd="2" destOrd="0" presId="urn:microsoft.com/office/officeart/2018/5/layout/IconCircleLabelList"/>
    <dgm:cxn modelId="{638C3976-50B1-4DDF-A637-FE31DB039325}" type="presParOf" srcId="{89CAC41D-BFFF-414F-8D90-4BF3F8CF2A83}" destId="{7325E436-FD4E-4171-9B1B-9B7D78CC77F8}" srcOrd="3" destOrd="0" presId="urn:microsoft.com/office/officeart/2018/5/layout/IconCircleLabelList"/>
    <dgm:cxn modelId="{AD4F8F60-F22C-4C98-88CE-DBC133A78A67}" type="presParOf" srcId="{8B0B3A5A-4D46-4F00-A73E-16FFB11FA585}" destId="{A36AB761-A33A-43A9-8B0F-B755F58D436B}" srcOrd="3" destOrd="0" presId="urn:microsoft.com/office/officeart/2018/5/layout/IconCircleLabelList"/>
    <dgm:cxn modelId="{FB4A9986-713D-4492-AFF1-151288C7BA6C}" type="presParOf" srcId="{8B0B3A5A-4D46-4F00-A73E-16FFB11FA585}" destId="{A7F484D2-20A3-421B-B909-42D9DC7EC853}" srcOrd="4" destOrd="0" presId="urn:microsoft.com/office/officeart/2018/5/layout/IconCircleLabelList"/>
    <dgm:cxn modelId="{E08CB9EC-DF71-4980-AFD9-72C210FA720A}" type="presParOf" srcId="{A7F484D2-20A3-421B-B909-42D9DC7EC853}" destId="{B7266C0F-A92D-467C-940A-5D9BADBE8417}" srcOrd="0" destOrd="0" presId="urn:microsoft.com/office/officeart/2018/5/layout/IconCircleLabelList"/>
    <dgm:cxn modelId="{9C761CAC-E978-4C01-88A8-4A28DAB8B726}" type="presParOf" srcId="{A7F484D2-20A3-421B-B909-42D9DC7EC853}" destId="{C3D6F983-B774-499E-8858-AB342F0970A0}" srcOrd="1" destOrd="0" presId="urn:microsoft.com/office/officeart/2018/5/layout/IconCircleLabelList"/>
    <dgm:cxn modelId="{B72582D1-3C03-4120-990B-8F34A3EEEF60}" type="presParOf" srcId="{A7F484D2-20A3-421B-B909-42D9DC7EC853}" destId="{8928C77B-52E4-4931-AB56-38F8FAC029E5}" srcOrd="2" destOrd="0" presId="urn:microsoft.com/office/officeart/2018/5/layout/IconCircleLabelList"/>
    <dgm:cxn modelId="{158D6790-8527-4DBB-B87B-ECC98A2B2ED4}" type="presParOf" srcId="{A7F484D2-20A3-421B-B909-42D9DC7EC853}" destId="{671F53EC-0A6B-416A-9BAD-06561482850C}" srcOrd="3" destOrd="0" presId="urn:microsoft.com/office/officeart/2018/5/layout/IconCircleLabelList"/>
    <dgm:cxn modelId="{20ADFD19-1A09-4CCA-90BC-163051AEDE80}" type="presParOf" srcId="{8B0B3A5A-4D46-4F00-A73E-16FFB11FA585}" destId="{889DFF86-B36C-4CC8-8164-1CAEFC3BFD50}" srcOrd="5" destOrd="0" presId="urn:microsoft.com/office/officeart/2018/5/layout/IconCircleLabelList"/>
    <dgm:cxn modelId="{2DF223CA-88EE-4521-9D3E-945789D23547}" type="presParOf" srcId="{8B0B3A5A-4D46-4F00-A73E-16FFB11FA585}" destId="{766EB915-F6A1-4F58-A3FD-331827E99B02}" srcOrd="6" destOrd="0" presId="urn:microsoft.com/office/officeart/2018/5/layout/IconCircleLabelList"/>
    <dgm:cxn modelId="{1EB437EB-ABE2-4EC6-87A2-52ED2F479EA8}" type="presParOf" srcId="{766EB915-F6A1-4F58-A3FD-331827E99B02}" destId="{1A8B33BA-FB6D-4D62-BB0E-1588BE672E62}" srcOrd="0" destOrd="0" presId="urn:microsoft.com/office/officeart/2018/5/layout/IconCircleLabelList"/>
    <dgm:cxn modelId="{99F1ECBC-E64E-4183-ABDC-764F26951674}" type="presParOf" srcId="{766EB915-F6A1-4F58-A3FD-331827E99B02}" destId="{EF0E7F2D-99A4-44FC-91C3-90180FFE84B4}" srcOrd="1" destOrd="0" presId="urn:microsoft.com/office/officeart/2018/5/layout/IconCircleLabelList"/>
    <dgm:cxn modelId="{4E9B0274-D6F2-45EC-A339-78E44C1AE9D6}" type="presParOf" srcId="{766EB915-F6A1-4F58-A3FD-331827E99B02}" destId="{8E1D2B07-6681-4ADD-838C-28F5CEA467BA}" srcOrd="2" destOrd="0" presId="urn:microsoft.com/office/officeart/2018/5/layout/IconCircleLabelList"/>
    <dgm:cxn modelId="{B1EFDCB3-A778-4C2D-955A-B18C948BE90B}" type="presParOf" srcId="{766EB915-F6A1-4F58-A3FD-331827E99B02}" destId="{88B3C481-B9EC-4677-8F2B-442107E4E0CD}" srcOrd="3" destOrd="0" presId="urn:microsoft.com/office/officeart/2018/5/layout/IconCircleLabelList"/>
    <dgm:cxn modelId="{F766EE47-F0BA-4E40-A993-D0E0DF16A64D}" type="presParOf" srcId="{8B0B3A5A-4D46-4F00-A73E-16FFB11FA585}" destId="{E898EAB0-2200-4222-8E58-1B66AE30650D}" srcOrd="7" destOrd="0" presId="urn:microsoft.com/office/officeart/2018/5/layout/IconCircleLabelList"/>
    <dgm:cxn modelId="{99804512-8903-4A25-B3B4-E14DE2BDDF23}" type="presParOf" srcId="{8B0B3A5A-4D46-4F00-A73E-16FFB11FA585}" destId="{983D6793-9DB7-4C55-9A2E-4B71011D24FA}" srcOrd="8" destOrd="0" presId="urn:microsoft.com/office/officeart/2018/5/layout/IconCircleLabelList"/>
    <dgm:cxn modelId="{1B5C32D4-8DC9-4A00-9648-85134824512A}" type="presParOf" srcId="{983D6793-9DB7-4C55-9A2E-4B71011D24FA}" destId="{A2DB0C79-7735-42BE-BFA7-55FF24D7BBCC}" srcOrd="0" destOrd="0" presId="urn:microsoft.com/office/officeart/2018/5/layout/IconCircleLabelList"/>
    <dgm:cxn modelId="{C2C12DFA-B668-4371-9042-0C3E2D470D6C}" type="presParOf" srcId="{983D6793-9DB7-4C55-9A2E-4B71011D24FA}" destId="{B07CF4C8-D3D5-4F3E-8824-DF7D27198533}" srcOrd="1" destOrd="0" presId="urn:microsoft.com/office/officeart/2018/5/layout/IconCircleLabelList"/>
    <dgm:cxn modelId="{4D3EFC19-A8E6-4F26-974F-2D094535D264}" type="presParOf" srcId="{983D6793-9DB7-4C55-9A2E-4B71011D24FA}" destId="{67CE923F-B02F-4E99-B888-7E220EC77F4F}" srcOrd="2" destOrd="0" presId="urn:microsoft.com/office/officeart/2018/5/layout/IconCircleLabelList"/>
    <dgm:cxn modelId="{75FF9036-2647-4550-9CA3-72CE7DF9EE67}" type="presParOf" srcId="{983D6793-9DB7-4C55-9A2E-4B71011D24FA}" destId="{47A1A71C-E489-43E7-85AF-770343102DEF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B01B1C50-0D4A-4E22-BFC8-ED8759BDA65D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7881BC6-067D-4280-9379-D8CC62B3A4F5}">
      <dgm:prSet/>
      <dgm:spPr/>
      <dgm:t>
        <a:bodyPr/>
        <a:lstStyle/>
        <a:p>
          <a:pPr>
            <a:defRPr cap="all"/>
          </a:pPr>
          <a:r>
            <a:rPr lang="en-GB"/>
            <a:t>SAP Fiori Notifications Center</a:t>
          </a:r>
          <a:endParaRPr lang="en-US"/>
        </a:p>
      </dgm:t>
    </dgm:pt>
    <dgm:pt modelId="{1A5504C5-B9DD-48A2-80EE-24A95E2BFBC2}" type="parTrans" cxnId="{CB586D6C-EDF2-4D64-B736-948024108D5F}">
      <dgm:prSet/>
      <dgm:spPr/>
      <dgm:t>
        <a:bodyPr/>
        <a:lstStyle/>
        <a:p>
          <a:endParaRPr lang="en-US"/>
        </a:p>
      </dgm:t>
    </dgm:pt>
    <dgm:pt modelId="{DA23E3E0-7F94-41EB-BFBE-F40DDF562ABC}" type="sibTrans" cxnId="{CB586D6C-EDF2-4D64-B736-948024108D5F}">
      <dgm:prSet/>
      <dgm:spPr/>
      <dgm:t>
        <a:bodyPr/>
        <a:lstStyle/>
        <a:p>
          <a:endParaRPr lang="en-US"/>
        </a:p>
      </dgm:t>
    </dgm:pt>
    <dgm:pt modelId="{28415FEE-A5B9-4404-8916-AB6DF0F6C047}">
      <dgm:prSet/>
      <dgm:spPr/>
      <dgm:t>
        <a:bodyPr/>
        <a:lstStyle/>
        <a:p>
          <a:pPr algn="r">
            <a:defRPr cap="all"/>
          </a:pPr>
          <a:r>
            <a:rPr lang="en-GB" dirty="0">
              <a:highlight>
                <a:srgbClr val="FF0000"/>
              </a:highlight>
            </a:rPr>
            <a:t>SAP Fiori Me Area</a:t>
          </a:r>
          <a:endParaRPr lang="en-US" dirty="0">
            <a:highlight>
              <a:srgbClr val="FF0000"/>
            </a:highlight>
          </a:endParaRPr>
        </a:p>
      </dgm:t>
    </dgm:pt>
    <dgm:pt modelId="{A8CFF5E3-ADFB-4A68-BC43-41421CD6F789}" type="parTrans" cxnId="{310F7019-01FF-4386-A0BE-93A0FB69586D}">
      <dgm:prSet/>
      <dgm:spPr/>
      <dgm:t>
        <a:bodyPr/>
        <a:lstStyle/>
        <a:p>
          <a:endParaRPr lang="en-US"/>
        </a:p>
      </dgm:t>
    </dgm:pt>
    <dgm:pt modelId="{20C6A64E-BCAB-43CB-A8FE-4C03E87058D5}" type="sibTrans" cxnId="{310F7019-01FF-4386-A0BE-93A0FB69586D}">
      <dgm:prSet/>
      <dgm:spPr/>
      <dgm:t>
        <a:bodyPr/>
        <a:lstStyle/>
        <a:p>
          <a:endParaRPr lang="en-US"/>
        </a:p>
      </dgm:t>
    </dgm:pt>
    <dgm:pt modelId="{66528359-D8A8-453D-8768-F3A1C91F393A}">
      <dgm:prSet/>
      <dgm:spPr/>
      <dgm:t>
        <a:bodyPr/>
        <a:lstStyle/>
        <a:p>
          <a:pPr>
            <a:defRPr cap="all"/>
          </a:pPr>
          <a:r>
            <a:rPr lang="en-GB"/>
            <a:t>SAP Fiori App Finder</a:t>
          </a:r>
          <a:endParaRPr lang="en-US"/>
        </a:p>
      </dgm:t>
    </dgm:pt>
    <dgm:pt modelId="{CE490E79-81F1-4427-A027-5DAA1D558AE9}" type="parTrans" cxnId="{4B83BF19-FD1E-41B4-A160-459D13DF5E0E}">
      <dgm:prSet/>
      <dgm:spPr/>
      <dgm:t>
        <a:bodyPr/>
        <a:lstStyle/>
        <a:p>
          <a:endParaRPr lang="en-US"/>
        </a:p>
      </dgm:t>
    </dgm:pt>
    <dgm:pt modelId="{87CA7202-88F8-4B38-898C-45F9A5E2D167}" type="sibTrans" cxnId="{4B83BF19-FD1E-41B4-A160-459D13DF5E0E}">
      <dgm:prSet/>
      <dgm:spPr/>
      <dgm:t>
        <a:bodyPr/>
        <a:lstStyle/>
        <a:p>
          <a:endParaRPr lang="en-US"/>
        </a:p>
      </dgm:t>
    </dgm:pt>
    <dgm:pt modelId="{086C9701-0D86-4CE0-A561-1E2988A87FCA}">
      <dgm:prSet/>
      <dgm:spPr/>
      <dgm:t>
        <a:bodyPr/>
        <a:lstStyle/>
        <a:p>
          <a:pPr>
            <a:defRPr cap="all"/>
          </a:pPr>
          <a:r>
            <a:rPr lang="en-GB"/>
            <a:t>SAP Fiori Home Page</a:t>
          </a:r>
          <a:endParaRPr lang="en-US"/>
        </a:p>
      </dgm:t>
    </dgm:pt>
    <dgm:pt modelId="{AFCE20CC-9B0C-4A80-8BBE-7F212BF13EC2}" type="parTrans" cxnId="{5B5EED8E-C9C1-49E1-A455-F409325AF4D9}">
      <dgm:prSet/>
      <dgm:spPr/>
      <dgm:t>
        <a:bodyPr/>
        <a:lstStyle/>
        <a:p>
          <a:endParaRPr lang="en-US"/>
        </a:p>
      </dgm:t>
    </dgm:pt>
    <dgm:pt modelId="{6019C312-7A8E-4386-89AA-DBF806B6220D}" type="sibTrans" cxnId="{5B5EED8E-C9C1-49E1-A455-F409325AF4D9}">
      <dgm:prSet/>
      <dgm:spPr/>
      <dgm:t>
        <a:bodyPr/>
        <a:lstStyle/>
        <a:p>
          <a:endParaRPr lang="en-US"/>
        </a:p>
      </dgm:t>
    </dgm:pt>
    <dgm:pt modelId="{32309CF0-5530-46E3-82C7-8F5616CC3C19}" type="pres">
      <dgm:prSet presAssocID="{B01B1C50-0D4A-4E22-BFC8-ED8759BDA65D}" presName="root" presStyleCnt="0">
        <dgm:presLayoutVars>
          <dgm:dir/>
          <dgm:resizeHandles val="exact"/>
        </dgm:presLayoutVars>
      </dgm:prSet>
      <dgm:spPr/>
    </dgm:pt>
    <dgm:pt modelId="{1E4138AA-C993-4E1F-87B0-D6F2B080EC51}" type="pres">
      <dgm:prSet presAssocID="{07881BC6-067D-4280-9379-D8CC62B3A4F5}" presName="compNode" presStyleCnt="0"/>
      <dgm:spPr/>
    </dgm:pt>
    <dgm:pt modelId="{A65E77D7-8E6B-4CEB-96F1-8A6E0C98A17B}" type="pres">
      <dgm:prSet presAssocID="{07881BC6-067D-4280-9379-D8CC62B3A4F5}" presName="iconBgRect" presStyleLbl="bgShp" presStyleIdx="0" presStyleCnt="4"/>
      <dgm:spPr/>
    </dgm:pt>
    <dgm:pt modelId="{9F0D7991-96B3-479C-9A59-D28358569F92}" type="pres">
      <dgm:prSet presAssocID="{07881BC6-067D-4280-9379-D8CC62B3A4F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D3728916-4A12-44DA-9ABC-B75A67BDB46F}" type="pres">
      <dgm:prSet presAssocID="{07881BC6-067D-4280-9379-D8CC62B3A4F5}" presName="spaceRect" presStyleCnt="0"/>
      <dgm:spPr/>
    </dgm:pt>
    <dgm:pt modelId="{DC70544A-47F4-4FA7-8E08-1A486FFDF01D}" type="pres">
      <dgm:prSet presAssocID="{07881BC6-067D-4280-9379-D8CC62B3A4F5}" presName="textRect" presStyleLbl="revTx" presStyleIdx="0" presStyleCnt="4">
        <dgm:presLayoutVars>
          <dgm:chMax val="1"/>
          <dgm:chPref val="1"/>
        </dgm:presLayoutVars>
      </dgm:prSet>
      <dgm:spPr/>
    </dgm:pt>
    <dgm:pt modelId="{67407C80-E692-464C-986B-1A7E9D8D37AD}" type="pres">
      <dgm:prSet presAssocID="{DA23E3E0-7F94-41EB-BFBE-F40DDF562ABC}" presName="sibTrans" presStyleCnt="0"/>
      <dgm:spPr/>
    </dgm:pt>
    <dgm:pt modelId="{111D3F84-6319-48F8-B157-962687F0166F}" type="pres">
      <dgm:prSet presAssocID="{28415FEE-A5B9-4404-8916-AB6DF0F6C047}" presName="compNode" presStyleCnt="0"/>
      <dgm:spPr/>
    </dgm:pt>
    <dgm:pt modelId="{9C7C3116-8880-4EA8-8092-591D9BEC7A42}" type="pres">
      <dgm:prSet presAssocID="{28415FEE-A5B9-4404-8916-AB6DF0F6C047}" presName="iconBgRect" presStyleLbl="bgShp" presStyleIdx="1" presStyleCnt="4"/>
      <dgm:spPr/>
    </dgm:pt>
    <dgm:pt modelId="{D636597D-82C8-4515-BE44-88BA92A7E713}" type="pres">
      <dgm:prSet presAssocID="{28415FEE-A5B9-4404-8916-AB6DF0F6C047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mboo"/>
        </a:ext>
      </dgm:extLst>
    </dgm:pt>
    <dgm:pt modelId="{D5CF98F7-1262-456D-B746-C5E57815D523}" type="pres">
      <dgm:prSet presAssocID="{28415FEE-A5B9-4404-8916-AB6DF0F6C047}" presName="spaceRect" presStyleCnt="0"/>
      <dgm:spPr/>
    </dgm:pt>
    <dgm:pt modelId="{C9AB5214-1097-4E27-963B-2FC39E98486E}" type="pres">
      <dgm:prSet presAssocID="{28415FEE-A5B9-4404-8916-AB6DF0F6C047}" presName="textRect" presStyleLbl="revTx" presStyleIdx="1" presStyleCnt="4">
        <dgm:presLayoutVars>
          <dgm:chMax val="1"/>
          <dgm:chPref val="1"/>
        </dgm:presLayoutVars>
      </dgm:prSet>
      <dgm:spPr/>
    </dgm:pt>
    <dgm:pt modelId="{E5FD1CE0-7D3B-4DA2-8660-4022C0FFAFC3}" type="pres">
      <dgm:prSet presAssocID="{20C6A64E-BCAB-43CB-A8FE-4C03E87058D5}" presName="sibTrans" presStyleCnt="0"/>
      <dgm:spPr/>
    </dgm:pt>
    <dgm:pt modelId="{D924C346-ADED-4B2A-A13F-759DA06519B8}" type="pres">
      <dgm:prSet presAssocID="{66528359-D8A8-453D-8768-F3A1C91F393A}" presName="compNode" presStyleCnt="0"/>
      <dgm:spPr/>
    </dgm:pt>
    <dgm:pt modelId="{E6FDC090-D949-4E86-A9C8-DCD8F4CE1E41}" type="pres">
      <dgm:prSet presAssocID="{66528359-D8A8-453D-8768-F3A1C91F393A}" presName="iconBgRect" presStyleLbl="bgShp" presStyleIdx="2" presStyleCnt="4"/>
      <dgm:spPr/>
    </dgm:pt>
    <dgm:pt modelId="{1F9B593A-169A-4101-9D73-226437721717}" type="pres">
      <dgm:prSet presAssocID="{66528359-D8A8-453D-8768-F3A1C91F393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BB0CAFEA-F7B1-480F-9836-654C13977050}" type="pres">
      <dgm:prSet presAssocID="{66528359-D8A8-453D-8768-F3A1C91F393A}" presName="spaceRect" presStyleCnt="0"/>
      <dgm:spPr/>
    </dgm:pt>
    <dgm:pt modelId="{AD9A7108-8F18-47F4-B889-7DB5D1A6A08D}" type="pres">
      <dgm:prSet presAssocID="{66528359-D8A8-453D-8768-F3A1C91F393A}" presName="textRect" presStyleLbl="revTx" presStyleIdx="2" presStyleCnt="4">
        <dgm:presLayoutVars>
          <dgm:chMax val="1"/>
          <dgm:chPref val="1"/>
        </dgm:presLayoutVars>
      </dgm:prSet>
      <dgm:spPr/>
    </dgm:pt>
    <dgm:pt modelId="{CF2249FB-ECF0-489A-86D5-6901CE0E9491}" type="pres">
      <dgm:prSet presAssocID="{87CA7202-88F8-4B38-898C-45F9A5E2D167}" presName="sibTrans" presStyleCnt="0"/>
      <dgm:spPr/>
    </dgm:pt>
    <dgm:pt modelId="{A19FE4E7-B898-46F3-99A0-134BFF794A1A}" type="pres">
      <dgm:prSet presAssocID="{086C9701-0D86-4CE0-A561-1E2988A87FCA}" presName="compNode" presStyleCnt="0"/>
      <dgm:spPr/>
    </dgm:pt>
    <dgm:pt modelId="{D32DBE2F-B370-42EE-8ADF-F8FC51A63D98}" type="pres">
      <dgm:prSet presAssocID="{086C9701-0D86-4CE0-A561-1E2988A87FCA}" presName="iconBgRect" presStyleLbl="bgShp" presStyleIdx="3" presStyleCnt="4"/>
      <dgm:spPr/>
    </dgm:pt>
    <dgm:pt modelId="{E69AC301-DA36-4C71-9E82-E4D3CEC539EB}" type="pres">
      <dgm:prSet presAssocID="{086C9701-0D86-4CE0-A561-1E2988A87FC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me"/>
        </a:ext>
      </dgm:extLst>
    </dgm:pt>
    <dgm:pt modelId="{D6A3FD35-EC2B-444E-A7C3-EC2150762506}" type="pres">
      <dgm:prSet presAssocID="{086C9701-0D86-4CE0-A561-1E2988A87FCA}" presName="spaceRect" presStyleCnt="0"/>
      <dgm:spPr/>
    </dgm:pt>
    <dgm:pt modelId="{E4D24A7A-4D64-4BF3-8205-74AECCA9C128}" type="pres">
      <dgm:prSet presAssocID="{086C9701-0D86-4CE0-A561-1E2988A87FC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99AB0710-F1C5-4FED-8552-011345F6FC4E}" type="presOf" srcId="{66528359-D8A8-453D-8768-F3A1C91F393A}" destId="{AD9A7108-8F18-47F4-B889-7DB5D1A6A08D}" srcOrd="0" destOrd="0" presId="urn:microsoft.com/office/officeart/2018/5/layout/IconCircleLabelList"/>
    <dgm:cxn modelId="{310F7019-01FF-4386-A0BE-93A0FB69586D}" srcId="{B01B1C50-0D4A-4E22-BFC8-ED8759BDA65D}" destId="{28415FEE-A5B9-4404-8916-AB6DF0F6C047}" srcOrd="1" destOrd="0" parTransId="{A8CFF5E3-ADFB-4A68-BC43-41421CD6F789}" sibTransId="{20C6A64E-BCAB-43CB-A8FE-4C03E87058D5}"/>
    <dgm:cxn modelId="{4B83BF19-FD1E-41B4-A160-459D13DF5E0E}" srcId="{B01B1C50-0D4A-4E22-BFC8-ED8759BDA65D}" destId="{66528359-D8A8-453D-8768-F3A1C91F393A}" srcOrd="2" destOrd="0" parTransId="{CE490E79-81F1-4427-A027-5DAA1D558AE9}" sibTransId="{87CA7202-88F8-4B38-898C-45F9A5E2D167}"/>
    <dgm:cxn modelId="{D9DA892C-46E9-4938-B335-C4D4E9BB6A46}" type="presOf" srcId="{07881BC6-067D-4280-9379-D8CC62B3A4F5}" destId="{DC70544A-47F4-4FA7-8E08-1A486FFDF01D}" srcOrd="0" destOrd="0" presId="urn:microsoft.com/office/officeart/2018/5/layout/IconCircleLabelList"/>
    <dgm:cxn modelId="{DF00B25B-0053-4B99-917F-9E12AD0C4003}" type="presOf" srcId="{086C9701-0D86-4CE0-A561-1E2988A87FCA}" destId="{E4D24A7A-4D64-4BF3-8205-74AECCA9C128}" srcOrd="0" destOrd="0" presId="urn:microsoft.com/office/officeart/2018/5/layout/IconCircleLabelList"/>
    <dgm:cxn modelId="{CB586D6C-EDF2-4D64-B736-948024108D5F}" srcId="{B01B1C50-0D4A-4E22-BFC8-ED8759BDA65D}" destId="{07881BC6-067D-4280-9379-D8CC62B3A4F5}" srcOrd="0" destOrd="0" parTransId="{1A5504C5-B9DD-48A2-80EE-24A95E2BFBC2}" sibTransId="{DA23E3E0-7F94-41EB-BFBE-F40DDF562ABC}"/>
    <dgm:cxn modelId="{D0531F55-B9BC-47EB-9A6C-8C2452DA7A00}" type="presOf" srcId="{28415FEE-A5B9-4404-8916-AB6DF0F6C047}" destId="{C9AB5214-1097-4E27-963B-2FC39E98486E}" srcOrd="0" destOrd="0" presId="urn:microsoft.com/office/officeart/2018/5/layout/IconCircleLabelList"/>
    <dgm:cxn modelId="{5B5EED8E-C9C1-49E1-A455-F409325AF4D9}" srcId="{B01B1C50-0D4A-4E22-BFC8-ED8759BDA65D}" destId="{086C9701-0D86-4CE0-A561-1E2988A87FCA}" srcOrd="3" destOrd="0" parTransId="{AFCE20CC-9B0C-4A80-8BBE-7F212BF13EC2}" sibTransId="{6019C312-7A8E-4386-89AA-DBF806B6220D}"/>
    <dgm:cxn modelId="{470A57A3-466A-4C96-9739-55D8E2C48419}" type="presOf" srcId="{B01B1C50-0D4A-4E22-BFC8-ED8759BDA65D}" destId="{32309CF0-5530-46E3-82C7-8F5616CC3C19}" srcOrd="0" destOrd="0" presId="urn:microsoft.com/office/officeart/2018/5/layout/IconCircleLabelList"/>
    <dgm:cxn modelId="{1C66DA59-8DCB-4F8F-AE7E-571A743B06D9}" type="presParOf" srcId="{32309CF0-5530-46E3-82C7-8F5616CC3C19}" destId="{1E4138AA-C993-4E1F-87B0-D6F2B080EC51}" srcOrd="0" destOrd="0" presId="urn:microsoft.com/office/officeart/2018/5/layout/IconCircleLabelList"/>
    <dgm:cxn modelId="{99DFA757-604B-422A-A2A6-6D4720C62F5B}" type="presParOf" srcId="{1E4138AA-C993-4E1F-87B0-D6F2B080EC51}" destId="{A65E77D7-8E6B-4CEB-96F1-8A6E0C98A17B}" srcOrd="0" destOrd="0" presId="urn:microsoft.com/office/officeart/2018/5/layout/IconCircleLabelList"/>
    <dgm:cxn modelId="{BE6325DB-DC90-4A82-8E8E-1D4464AD7CDE}" type="presParOf" srcId="{1E4138AA-C993-4E1F-87B0-D6F2B080EC51}" destId="{9F0D7991-96B3-479C-9A59-D28358569F92}" srcOrd="1" destOrd="0" presId="urn:microsoft.com/office/officeart/2018/5/layout/IconCircleLabelList"/>
    <dgm:cxn modelId="{7D9834FE-243D-4711-AE98-E011304D2500}" type="presParOf" srcId="{1E4138AA-C993-4E1F-87B0-D6F2B080EC51}" destId="{D3728916-4A12-44DA-9ABC-B75A67BDB46F}" srcOrd="2" destOrd="0" presId="urn:microsoft.com/office/officeart/2018/5/layout/IconCircleLabelList"/>
    <dgm:cxn modelId="{6FF9A1A6-60CA-4FCC-A46E-ABEB9784334D}" type="presParOf" srcId="{1E4138AA-C993-4E1F-87B0-D6F2B080EC51}" destId="{DC70544A-47F4-4FA7-8E08-1A486FFDF01D}" srcOrd="3" destOrd="0" presId="urn:microsoft.com/office/officeart/2018/5/layout/IconCircleLabelList"/>
    <dgm:cxn modelId="{28D012DA-4C6F-4932-A033-88762F61A13E}" type="presParOf" srcId="{32309CF0-5530-46E3-82C7-8F5616CC3C19}" destId="{67407C80-E692-464C-986B-1A7E9D8D37AD}" srcOrd="1" destOrd="0" presId="urn:microsoft.com/office/officeart/2018/5/layout/IconCircleLabelList"/>
    <dgm:cxn modelId="{92EBC311-3969-49A5-9BA6-CB6F3932A96F}" type="presParOf" srcId="{32309CF0-5530-46E3-82C7-8F5616CC3C19}" destId="{111D3F84-6319-48F8-B157-962687F0166F}" srcOrd="2" destOrd="0" presId="urn:microsoft.com/office/officeart/2018/5/layout/IconCircleLabelList"/>
    <dgm:cxn modelId="{EC79BD30-E2C7-4618-B021-4972BAEE946E}" type="presParOf" srcId="{111D3F84-6319-48F8-B157-962687F0166F}" destId="{9C7C3116-8880-4EA8-8092-591D9BEC7A42}" srcOrd="0" destOrd="0" presId="urn:microsoft.com/office/officeart/2018/5/layout/IconCircleLabelList"/>
    <dgm:cxn modelId="{9877143B-1FF0-4A24-887D-E41EB668ECD3}" type="presParOf" srcId="{111D3F84-6319-48F8-B157-962687F0166F}" destId="{D636597D-82C8-4515-BE44-88BA92A7E713}" srcOrd="1" destOrd="0" presId="urn:microsoft.com/office/officeart/2018/5/layout/IconCircleLabelList"/>
    <dgm:cxn modelId="{44671785-0416-41DF-8E8E-D5F7E07E543C}" type="presParOf" srcId="{111D3F84-6319-48F8-B157-962687F0166F}" destId="{D5CF98F7-1262-456D-B746-C5E57815D523}" srcOrd="2" destOrd="0" presId="urn:microsoft.com/office/officeart/2018/5/layout/IconCircleLabelList"/>
    <dgm:cxn modelId="{AF7E5A7A-DF47-47D2-9AB0-EA6B703BA125}" type="presParOf" srcId="{111D3F84-6319-48F8-B157-962687F0166F}" destId="{C9AB5214-1097-4E27-963B-2FC39E98486E}" srcOrd="3" destOrd="0" presId="urn:microsoft.com/office/officeart/2018/5/layout/IconCircleLabelList"/>
    <dgm:cxn modelId="{919CC5E1-6E57-4411-8275-C1C6F1C263CE}" type="presParOf" srcId="{32309CF0-5530-46E3-82C7-8F5616CC3C19}" destId="{E5FD1CE0-7D3B-4DA2-8660-4022C0FFAFC3}" srcOrd="3" destOrd="0" presId="urn:microsoft.com/office/officeart/2018/5/layout/IconCircleLabelList"/>
    <dgm:cxn modelId="{096FB634-83FC-4017-9209-235AF23C6FA4}" type="presParOf" srcId="{32309CF0-5530-46E3-82C7-8F5616CC3C19}" destId="{D924C346-ADED-4B2A-A13F-759DA06519B8}" srcOrd="4" destOrd="0" presId="urn:microsoft.com/office/officeart/2018/5/layout/IconCircleLabelList"/>
    <dgm:cxn modelId="{D516609E-9876-4BA8-8F1E-44B672396103}" type="presParOf" srcId="{D924C346-ADED-4B2A-A13F-759DA06519B8}" destId="{E6FDC090-D949-4E86-A9C8-DCD8F4CE1E41}" srcOrd="0" destOrd="0" presId="urn:microsoft.com/office/officeart/2018/5/layout/IconCircleLabelList"/>
    <dgm:cxn modelId="{CCD8EEDB-D25E-4068-8A6D-2B66C92CFAA4}" type="presParOf" srcId="{D924C346-ADED-4B2A-A13F-759DA06519B8}" destId="{1F9B593A-169A-4101-9D73-226437721717}" srcOrd="1" destOrd="0" presId="urn:microsoft.com/office/officeart/2018/5/layout/IconCircleLabelList"/>
    <dgm:cxn modelId="{BCAF8EE8-532D-4EB3-9E04-7EB1592AF57B}" type="presParOf" srcId="{D924C346-ADED-4B2A-A13F-759DA06519B8}" destId="{BB0CAFEA-F7B1-480F-9836-654C13977050}" srcOrd="2" destOrd="0" presId="urn:microsoft.com/office/officeart/2018/5/layout/IconCircleLabelList"/>
    <dgm:cxn modelId="{14773A42-C2FC-4E93-ADE9-638FBA464B6D}" type="presParOf" srcId="{D924C346-ADED-4B2A-A13F-759DA06519B8}" destId="{AD9A7108-8F18-47F4-B889-7DB5D1A6A08D}" srcOrd="3" destOrd="0" presId="urn:microsoft.com/office/officeart/2018/5/layout/IconCircleLabelList"/>
    <dgm:cxn modelId="{AFAC96A3-108E-4E56-BC14-ABBB6DC66222}" type="presParOf" srcId="{32309CF0-5530-46E3-82C7-8F5616CC3C19}" destId="{CF2249FB-ECF0-489A-86D5-6901CE0E9491}" srcOrd="5" destOrd="0" presId="urn:microsoft.com/office/officeart/2018/5/layout/IconCircleLabelList"/>
    <dgm:cxn modelId="{D6073C6D-68A9-4825-8257-AAADA01AC8EC}" type="presParOf" srcId="{32309CF0-5530-46E3-82C7-8F5616CC3C19}" destId="{A19FE4E7-B898-46F3-99A0-134BFF794A1A}" srcOrd="6" destOrd="0" presId="urn:microsoft.com/office/officeart/2018/5/layout/IconCircleLabelList"/>
    <dgm:cxn modelId="{BD1157C5-B1F1-4C11-8137-28DC19C065C6}" type="presParOf" srcId="{A19FE4E7-B898-46F3-99A0-134BFF794A1A}" destId="{D32DBE2F-B370-42EE-8ADF-F8FC51A63D98}" srcOrd="0" destOrd="0" presId="urn:microsoft.com/office/officeart/2018/5/layout/IconCircleLabelList"/>
    <dgm:cxn modelId="{027FAE5A-727B-4E4C-91C2-1A4E74CDFCBC}" type="presParOf" srcId="{A19FE4E7-B898-46F3-99A0-134BFF794A1A}" destId="{E69AC301-DA36-4C71-9E82-E4D3CEC539EB}" srcOrd="1" destOrd="0" presId="urn:microsoft.com/office/officeart/2018/5/layout/IconCircleLabelList"/>
    <dgm:cxn modelId="{B6EFD913-ECC4-45FE-87E8-EB4047E9BE2D}" type="presParOf" srcId="{A19FE4E7-B898-46F3-99A0-134BFF794A1A}" destId="{D6A3FD35-EC2B-444E-A7C3-EC2150762506}" srcOrd="2" destOrd="0" presId="urn:microsoft.com/office/officeart/2018/5/layout/IconCircleLabelList"/>
    <dgm:cxn modelId="{F33B3974-1BCF-4DF3-BFB2-1E6B4D120DBF}" type="presParOf" srcId="{A19FE4E7-B898-46F3-99A0-134BFF794A1A}" destId="{E4D24A7A-4D64-4BF3-8205-74AECCA9C128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36D4059-6987-42DE-BCD6-5F8F8E6EF7C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0A3C1FE8-DC95-4024-AC86-F9F26A03FBF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Rearrange or move tiles within a group</a:t>
          </a:r>
          <a:endParaRPr lang="en-US" dirty="0">
            <a:highlight>
              <a:srgbClr val="FF0000"/>
            </a:highlight>
          </a:endParaRPr>
        </a:p>
      </dgm:t>
    </dgm:pt>
    <dgm:pt modelId="{68F98DF3-63EA-45A3-BC58-AE842C1CAF26}" type="parTrans" cxnId="{B1D9C283-DFFC-4066-AA04-9CFEA966B699}">
      <dgm:prSet/>
      <dgm:spPr/>
      <dgm:t>
        <a:bodyPr/>
        <a:lstStyle/>
        <a:p>
          <a:endParaRPr lang="en-US"/>
        </a:p>
      </dgm:t>
    </dgm:pt>
    <dgm:pt modelId="{580185BB-E9F6-42E5-968E-6D6C0FC20F14}" type="sibTrans" cxnId="{B1D9C283-DFFC-4066-AA04-9CFEA966B699}">
      <dgm:prSet/>
      <dgm:spPr/>
      <dgm:t>
        <a:bodyPr/>
        <a:lstStyle/>
        <a:p>
          <a:endParaRPr lang="en-US"/>
        </a:p>
      </dgm:t>
    </dgm:pt>
    <dgm:pt modelId="{F79D322B-EE43-408A-AF4D-FDBCBE135888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Add a new group</a:t>
          </a:r>
          <a:endParaRPr lang="en-US" dirty="0">
            <a:highlight>
              <a:srgbClr val="FF0000"/>
            </a:highlight>
          </a:endParaRPr>
        </a:p>
      </dgm:t>
    </dgm:pt>
    <dgm:pt modelId="{6F5A9A9C-F2B8-413A-B4F2-CB2D64A4C5B8}" type="parTrans" cxnId="{BE6DFEB5-101B-460C-BBFA-DA99915BFCB8}">
      <dgm:prSet/>
      <dgm:spPr/>
      <dgm:t>
        <a:bodyPr/>
        <a:lstStyle/>
        <a:p>
          <a:endParaRPr lang="en-US"/>
        </a:p>
      </dgm:t>
    </dgm:pt>
    <dgm:pt modelId="{8AF5C3B2-DB23-41ED-8CE0-11E31124D8AC}" type="sibTrans" cxnId="{BE6DFEB5-101B-460C-BBFA-DA99915BFCB8}">
      <dgm:prSet/>
      <dgm:spPr/>
      <dgm:t>
        <a:bodyPr/>
        <a:lstStyle/>
        <a:p>
          <a:endParaRPr lang="en-US"/>
        </a:p>
      </dgm:t>
    </dgm:pt>
    <dgm:pt modelId="{EA228BD0-999B-423F-B4B0-A3CB05DE8BAD}">
      <dgm:prSet/>
      <dgm:spPr/>
      <dgm:t>
        <a:bodyPr/>
        <a:lstStyle/>
        <a:p>
          <a:r>
            <a:rPr lang="en-GB"/>
            <a:t>Delete a predelivered group</a:t>
          </a:r>
          <a:endParaRPr lang="en-US"/>
        </a:p>
      </dgm:t>
    </dgm:pt>
    <dgm:pt modelId="{64113F77-F16A-4BAE-96A6-4161A2C49E8E}" type="parTrans" cxnId="{34AB6DD7-A25B-494B-B673-D7F7E8AD336F}">
      <dgm:prSet/>
      <dgm:spPr/>
      <dgm:t>
        <a:bodyPr/>
        <a:lstStyle/>
        <a:p>
          <a:endParaRPr lang="en-US"/>
        </a:p>
      </dgm:t>
    </dgm:pt>
    <dgm:pt modelId="{943D7A64-952B-4086-AA81-6F4D85CC4756}" type="sibTrans" cxnId="{34AB6DD7-A25B-494B-B673-D7F7E8AD336F}">
      <dgm:prSet/>
      <dgm:spPr/>
      <dgm:t>
        <a:bodyPr/>
        <a:lstStyle/>
        <a:p>
          <a:endParaRPr lang="en-US"/>
        </a:p>
      </dgm:t>
    </dgm:pt>
    <dgm:pt modelId="{7AFAD535-7804-4680-9EEA-D3E2E9AC41A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Rename a </a:t>
          </a:r>
          <a:r>
            <a:rPr lang="en-GB" dirty="0" err="1">
              <a:highlight>
                <a:srgbClr val="FF0000"/>
              </a:highlight>
            </a:rPr>
            <a:t>predelivered</a:t>
          </a:r>
          <a:r>
            <a:rPr lang="en-GB" dirty="0">
              <a:highlight>
                <a:srgbClr val="FF0000"/>
              </a:highlight>
            </a:rPr>
            <a:t> tile</a:t>
          </a:r>
          <a:endParaRPr lang="en-US" dirty="0">
            <a:highlight>
              <a:srgbClr val="FF0000"/>
            </a:highlight>
          </a:endParaRPr>
        </a:p>
      </dgm:t>
    </dgm:pt>
    <dgm:pt modelId="{6AE3C5B6-8BE7-4E49-89E4-0B7AC6A76627}" type="parTrans" cxnId="{C479B318-A193-4E26-A866-62FA6161DE34}">
      <dgm:prSet/>
      <dgm:spPr/>
      <dgm:t>
        <a:bodyPr/>
        <a:lstStyle/>
        <a:p>
          <a:endParaRPr lang="en-US"/>
        </a:p>
      </dgm:t>
    </dgm:pt>
    <dgm:pt modelId="{6914DB2D-5C10-4D41-9C8B-115587115DE1}" type="sibTrans" cxnId="{C479B318-A193-4E26-A866-62FA6161DE34}">
      <dgm:prSet/>
      <dgm:spPr/>
      <dgm:t>
        <a:bodyPr/>
        <a:lstStyle/>
        <a:p>
          <a:endParaRPr lang="en-US"/>
        </a:p>
      </dgm:t>
    </dgm:pt>
    <dgm:pt modelId="{5B5AEA1C-2F75-4FEA-8F1F-590B5DB38AAD}">
      <dgm:prSet/>
      <dgm:spPr/>
      <dgm:t>
        <a:bodyPr/>
        <a:lstStyle/>
        <a:p>
          <a:r>
            <a:rPr lang="en-GB" dirty="0"/>
            <a:t>Add any SAP Fiori apps to a group, regardless of role</a:t>
          </a:r>
          <a:endParaRPr lang="en-US" dirty="0"/>
        </a:p>
      </dgm:t>
    </dgm:pt>
    <dgm:pt modelId="{7F3B708F-E9D5-4243-B907-54D4448380BB}" type="parTrans" cxnId="{81A2B782-4F01-4FF5-B425-453D4972F639}">
      <dgm:prSet/>
      <dgm:spPr/>
      <dgm:t>
        <a:bodyPr/>
        <a:lstStyle/>
        <a:p>
          <a:endParaRPr lang="en-US"/>
        </a:p>
      </dgm:t>
    </dgm:pt>
    <dgm:pt modelId="{AEB9C65C-C3CB-4624-AC15-C415F69E184A}" type="sibTrans" cxnId="{81A2B782-4F01-4FF5-B425-453D4972F639}">
      <dgm:prSet/>
      <dgm:spPr/>
      <dgm:t>
        <a:bodyPr/>
        <a:lstStyle/>
        <a:p>
          <a:endParaRPr lang="en-US"/>
        </a:p>
      </dgm:t>
    </dgm:pt>
    <dgm:pt modelId="{2B854119-3D20-4E0C-8FBD-3D9E849B513D}" type="pres">
      <dgm:prSet presAssocID="{236D4059-6987-42DE-BCD6-5F8F8E6EF7C4}" presName="root" presStyleCnt="0">
        <dgm:presLayoutVars>
          <dgm:dir/>
          <dgm:resizeHandles val="exact"/>
        </dgm:presLayoutVars>
      </dgm:prSet>
      <dgm:spPr/>
    </dgm:pt>
    <dgm:pt modelId="{2C84D0A0-45B8-46CD-9AD2-C1356F51932D}" type="pres">
      <dgm:prSet presAssocID="{0A3C1FE8-DC95-4024-AC86-F9F26A03FBF4}" presName="compNode" presStyleCnt="0"/>
      <dgm:spPr/>
    </dgm:pt>
    <dgm:pt modelId="{FC852757-F6BA-4E93-B8DA-0F5EBABD6939}" type="pres">
      <dgm:prSet presAssocID="{0A3C1FE8-DC95-4024-AC86-F9F26A03FBF4}" presName="bgRect" presStyleLbl="bgShp" presStyleIdx="0" presStyleCnt="5"/>
      <dgm:spPr/>
    </dgm:pt>
    <dgm:pt modelId="{DBDD64A9-B932-4097-AB06-58F66A85B14E}" type="pres">
      <dgm:prSet presAssocID="{0A3C1FE8-DC95-4024-AC86-F9F26A03FBF4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me"/>
        </a:ext>
      </dgm:extLst>
    </dgm:pt>
    <dgm:pt modelId="{4DF7ADF0-67EA-4541-821F-F53B01003EEE}" type="pres">
      <dgm:prSet presAssocID="{0A3C1FE8-DC95-4024-AC86-F9F26A03FBF4}" presName="spaceRect" presStyleCnt="0"/>
      <dgm:spPr/>
    </dgm:pt>
    <dgm:pt modelId="{8146ADE2-9E33-42FA-AB62-A2AAEAC75C24}" type="pres">
      <dgm:prSet presAssocID="{0A3C1FE8-DC95-4024-AC86-F9F26A03FBF4}" presName="parTx" presStyleLbl="revTx" presStyleIdx="0" presStyleCnt="5">
        <dgm:presLayoutVars>
          <dgm:chMax val="0"/>
          <dgm:chPref val="0"/>
        </dgm:presLayoutVars>
      </dgm:prSet>
      <dgm:spPr/>
    </dgm:pt>
    <dgm:pt modelId="{9226D05C-227C-4CC6-A860-266AEE0CF589}" type="pres">
      <dgm:prSet presAssocID="{580185BB-E9F6-42E5-968E-6D6C0FC20F14}" presName="sibTrans" presStyleCnt="0"/>
      <dgm:spPr/>
    </dgm:pt>
    <dgm:pt modelId="{3DEA5636-12DC-4E50-A7B0-4647589E8B1B}" type="pres">
      <dgm:prSet presAssocID="{F79D322B-EE43-408A-AF4D-FDBCBE135888}" presName="compNode" presStyleCnt="0"/>
      <dgm:spPr/>
    </dgm:pt>
    <dgm:pt modelId="{3190D197-F683-46A1-8B91-9864E4FCDD7D}" type="pres">
      <dgm:prSet presAssocID="{F79D322B-EE43-408A-AF4D-FDBCBE135888}" presName="bgRect" presStyleLbl="bgShp" presStyleIdx="1" presStyleCnt="5"/>
      <dgm:spPr/>
    </dgm:pt>
    <dgm:pt modelId="{C1BCBD11-CA16-4973-ACA8-C8D86A7DE630}" type="pres">
      <dgm:prSet presAssocID="{F79D322B-EE43-408A-AF4D-FDBCBE135888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dd"/>
        </a:ext>
      </dgm:extLst>
    </dgm:pt>
    <dgm:pt modelId="{010DCD4B-D441-4301-A086-2F1D6B32D095}" type="pres">
      <dgm:prSet presAssocID="{F79D322B-EE43-408A-AF4D-FDBCBE135888}" presName="spaceRect" presStyleCnt="0"/>
      <dgm:spPr/>
    </dgm:pt>
    <dgm:pt modelId="{B162931E-6B5F-4814-8D2F-944CCEF4C639}" type="pres">
      <dgm:prSet presAssocID="{F79D322B-EE43-408A-AF4D-FDBCBE135888}" presName="parTx" presStyleLbl="revTx" presStyleIdx="1" presStyleCnt="5">
        <dgm:presLayoutVars>
          <dgm:chMax val="0"/>
          <dgm:chPref val="0"/>
        </dgm:presLayoutVars>
      </dgm:prSet>
      <dgm:spPr/>
    </dgm:pt>
    <dgm:pt modelId="{8C3A1D8A-9A60-4CDA-A44B-ACBCFF6DC8CD}" type="pres">
      <dgm:prSet presAssocID="{8AF5C3B2-DB23-41ED-8CE0-11E31124D8AC}" presName="sibTrans" presStyleCnt="0"/>
      <dgm:spPr/>
    </dgm:pt>
    <dgm:pt modelId="{8EA55F67-6D9B-4BF4-92D5-DB316580F5FA}" type="pres">
      <dgm:prSet presAssocID="{EA228BD0-999B-423F-B4B0-A3CB05DE8BAD}" presName="compNode" presStyleCnt="0"/>
      <dgm:spPr/>
    </dgm:pt>
    <dgm:pt modelId="{543CF837-6C25-4951-958E-B83172355950}" type="pres">
      <dgm:prSet presAssocID="{EA228BD0-999B-423F-B4B0-A3CB05DE8BAD}" presName="bgRect" presStyleLbl="bgShp" presStyleIdx="2" presStyleCnt="5"/>
      <dgm:spPr/>
    </dgm:pt>
    <dgm:pt modelId="{D5DB7B73-B836-423A-A5FF-6BDFB991B42E}" type="pres">
      <dgm:prSet presAssocID="{EA228BD0-999B-423F-B4B0-A3CB05DE8BAD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lderSearch"/>
        </a:ext>
      </dgm:extLst>
    </dgm:pt>
    <dgm:pt modelId="{C27903B6-8828-4035-8ABE-8601060B781E}" type="pres">
      <dgm:prSet presAssocID="{EA228BD0-999B-423F-B4B0-A3CB05DE8BAD}" presName="spaceRect" presStyleCnt="0"/>
      <dgm:spPr/>
    </dgm:pt>
    <dgm:pt modelId="{BE67A37F-100E-4709-B7E7-4B17F265F910}" type="pres">
      <dgm:prSet presAssocID="{EA228BD0-999B-423F-B4B0-A3CB05DE8BAD}" presName="parTx" presStyleLbl="revTx" presStyleIdx="2" presStyleCnt="5">
        <dgm:presLayoutVars>
          <dgm:chMax val="0"/>
          <dgm:chPref val="0"/>
        </dgm:presLayoutVars>
      </dgm:prSet>
      <dgm:spPr/>
    </dgm:pt>
    <dgm:pt modelId="{C98E8821-10C0-434F-9178-88E8A193F99B}" type="pres">
      <dgm:prSet presAssocID="{943D7A64-952B-4086-AA81-6F4D85CC4756}" presName="sibTrans" presStyleCnt="0"/>
      <dgm:spPr/>
    </dgm:pt>
    <dgm:pt modelId="{E223C829-2B50-47DE-A5E6-AA440BDBF172}" type="pres">
      <dgm:prSet presAssocID="{7AFAD535-7804-4680-9EEA-D3E2E9AC41AC}" presName="compNode" presStyleCnt="0"/>
      <dgm:spPr/>
    </dgm:pt>
    <dgm:pt modelId="{7DAE10DF-E43A-4457-A35D-603786169634}" type="pres">
      <dgm:prSet presAssocID="{7AFAD535-7804-4680-9EEA-D3E2E9AC41AC}" presName="bgRect" presStyleLbl="bgShp" presStyleIdx="3" presStyleCnt="5"/>
      <dgm:spPr/>
    </dgm:pt>
    <dgm:pt modelId="{ED4D038E-C3BA-4513-B2A8-4B0C6980538A}" type="pres">
      <dgm:prSet presAssocID="{7AFAD535-7804-4680-9EEA-D3E2E9AC41AC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aint"/>
        </a:ext>
      </dgm:extLst>
    </dgm:pt>
    <dgm:pt modelId="{0AAA38DF-CCCA-43DD-984A-59D8DDC5E093}" type="pres">
      <dgm:prSet presAssocID="{7AFAD535-7804-4680-9EEA-D3E2E9AC41AC}" presName="spaceRect" presStyleCnt="0"/>
      <dgm:spPr/>
    </dgm:pt>
    <dgm:pt modelId="{CE2C1368-8A2A-4CB2-9B95-A2D07CD99D78}" type="pres">
      <dgm:prSet presAssocID="{7AFAD535-7804-4680-9EEA-D3E2E9AC41AC}" presName="parTx" presStyleLbl="revTx" presStyleIdx="3" presStyleCnt="5">
        <dgm:presLayoutVars>
          <dgm:chMax val="0"/>
          <dgm:chPref val="0"/>
        </dgm:presLayoutVars>
      </dgm:prSet>
      <dgm:spPr/>
    </dgm:pt>
    <dgm:pt modelId="{9B20331A-FBC7-4C2E-9155-46FAF7A35895}" type="pres">
      <dgm:prSet presAssocID="{6914DB2D-5C10-4D41-9C8B-115587115DE1}" presName="sibTrans" presStyleCnt="0"/>
      <dgm:spPr/>
    </dgm:pt>
    <dgm:pt modelId="{FBB5CD5F-4654-413E-9C09-D0AB60ABB184}" type="pres">
      <dgm:prSet presAssocID="{5B5AEA1C-2F75-4FEA-8F1F-590B5DB38AAD}" presName="compNode" presStyleCnt="0"/>
      <dgm:spPr/>
    </dgm:pt>
    <dgm:pt modelId="{488A88DA-E434-4574-B5F2-C6FAE65BAF18}" type="pres">
      <dgm:prSet presAssocID="{5B5AEA1C-2F75-4FEA-8F1F-590B5DB38AAD}" presName="bgRect" presStyleLbl="bgShp" presStyleIdx="4" presStyleCnt="5"/>
      <dgm:spPr/>
    </dgm:pt>
    <dgm:pt modelId="{447ADF26-D61D-4485-9067-CE353C771286}" type="pres">
      <dgm:prSet presAssocID="{5B5AEA1C-2F75-4FEA-8F1F-590B5DB38AAD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EB10F420-EBBB-437B-8008-B2A8E39E4930}" type="pres">
      <dgm:prSet presAssocID="{5B5AEA1C-2F75-4FEA-8F1F-590B5DB38AAD}" presName="spaceRect" presStyleCnt="0"/>
      <dgm:spPr/>
    </dgm:pt>
    <dgm:pt modelId="{C1516548-103F-45A3-B268-FB94A774EF17}" type="pres">
      <dgm:prSet presAssocID="{5B5AEA1C-2F75-4FEA-8F1F-590B5DB38AAD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CFAF2A0B-4780-4C90-89B1-916EE1A428DE}" type="presOf" srcId="{5B5AEA1C-2F75-4FEA-8F1F-590B5DB38AAD}" destId="{C1516548-103F-45A3-B268-FB94A774EF17}" srcOrd="0" destOrd="0" presId="urn:microsoft.com/office/officeart/2018/2/layout/IconVerticalSolidList"/>
    <dgm:cxn modelId="{C479B318-A193-4E26-A866-62FA6161DE34}" srcId="{236D4059-6987-42DE-BCD6-5F8F8E6EF7C4}" destId="{7AFAD535-7804-4680-9EEA-D3E2E9AC41AC}" srcOrd="3" destOrd="0" parTransId="{6AE3C5B6-8BE7-4E49-89E4-0B7AC6A76627}" sibTransId="{6914DB2D-5C10-4D41-9C8B-115587115DE1}"/>
    <dgm:cxn modelId="{6CF2C140-BDD0-45DE-AA3B-ECEF4ACF5EEA}" type="presOf" srcId="{EA228BD0-999B-423F-B4B0-A3CB05DE8BAD}" destId="{BE67A37F-100E-4709-B7E7-4B17F265F910}" srcOrd="0" destOrd="0" presId="urn:microsoft.com/office/officeart/2018/2/layout/IconVerticalSolidList"/>
    <dgm:cxn modelId="{560ECA69-3EF7-4871-8BEA-14F2B7C189D0}" type="presOf" srcId="{7AFAD535-7804-4680-9EEA-D3E2E9AC41AC}" destId="{CE2C1368-8A2A-4CB2-9B95-A2D07CD99D78}" srcOrd="0" destOrd="0" presId="urn:microsoft.com/office/officeart/2018/2/layout/IconVerticalSolidList"/>
    <dgm:cxn modelId="{E73B9455-AF3D-43DB-9270-227FE2C409DC}" type="presOf" srcId="{F79D322B-EE43-408A-AF4D-FDBCBE135888}" destId="{B162931E-6B5F-4814-8D2F-944CCEF4C639}" srcOrd="0" destOrd="0" presId="urn:microsoft.com/office/officeart/2018/2/layout/IconVerticalSolidList"/>
    <dgm:cxn modelId="{77BD6479-227D-4916-AA81-CBD4DC24BAD4}" type="presOf" srcId="{236D4059-6987-42DE-BCD6-5F8F8E6EF7C4}" destId="{2B854119-3D20-4E0C-8FBD-3D9E849B513D}" srcOrd="0" destOrd="0" presId="urn:microsoft.com/office/officeart/2018/2/layout/IconVerticalSolidList"/>
    <dgm:cxn modelId="{81A2B782-4F01-4FF5-B425-453D4972F639}" srcId="{236D4059-6987-42DE-BCD6-5F8F8E6EF7C4}" destId="{5B5AEA1C-2F75-4FEA-8F1F-590B5DB38AAD}" srcOrd="4" destOrd="0" parTransId="{7F3B708F-E9D5-4243-B907-54D4448380BB}" sibTransId="{AEB9C65C-C3CB-4624-AC15-C415F69E184A}"/>
    <dgm:cxn modelId="{B1D9C283-DFFC-4066-AA04-9CFEA966B699}" srcId="{236D4059-6987-42DE-BCD6-5F8F8E6EF7C4}" destId="{0A3C1FE8-DC95-4024-AC86-F9F26A03FBF4}" srcOrd="0" destOrd="0" parTransId="{68F98DF3-63EA-45A3-BC58-AE842C1CAF26}" sibTransId="{580185BB-E9F6-42E5-968E-6D6C0FC20F14}"/>
    <dgm:cxn modelId="{BE6DFEB5-101B-460C-BBFA-DA99915BFCB8}" srcId="{236D4059-6987-42DE-BCD6-5F8F8E6EF7C4}" destId="{F79D322B-EE43-408A-AF4D-FDBCBE135888}" srcOrd="1" destOrd="0" parTransId="{6F5A9A9C-F2B8-413A-B4F2-CB2D64A4C5B8}" sibTransId="{8AF5C3B2-DB23-41ED-8CE0-11E31124D8AC}"/>
    <dgm:cxn modelId="{34AB6DD7-A25B-494B-B673-D7F7E8AD336F}" srcId="{236D4059-6987-42DE-BCD6-5F8F8E6EF7C4}" destId="{EA228BD0-999B-423F-B4B0-A3CB05DE8BAD}" srcOrd="2" destOrd="0" parTransId="{64113F77-F16A-4BAE-96A6-4161A2C49E8E}" sibTransId="{943D7A64-952B-4086-AA81-6F4D85CC4756}"/>
    <dgm:cxn modelId="{C74BE5F2-E0A3-402B-8941-AB5785FB465D}" type="presOf" srcId="{0A3C1FE8-DC95-4024-AC86-F9F26A03FBF4}" destId="{8146ADE2-9E33-42FA-AB62-A2AAEAC75C24}" srcOrd="0" destOrd="0" presId="urn:microsoft.com/office/officeart/2018/2/layout/IconVerticalSolidList"/>
    <dgm:cxn modelId="{06169EBF-7F70-48F1-8D3D-385DB1D01946}" type="presParOf" srcId="{2B854119-3D20-4E0C-8FBD-3D9E849B513D}" destId="{2C84D0A0-45B8-46CD-9AD2-C1356F51932D}" srcOrd="0" destOrd="0" presId="urn:microsoft.com/office/officeart/2018/2/layout/IconVerticalSolidList"/>
    <dgm:cxn modelId="{E407D4DE-4FDF-4A7E-8AFD-6603B5839D6B}" type="presParOf" srcId="{2C84D0A0-45B8-46CD-9AD2-C1356F51932D}" destId="{FC852757-F6BA-4E93-B8DA-0F5EBABD6939}" srcOrd="0" destOrd="0" presId="urn:microsoft.com/office/officeart/2018/2/layout/IconVerticalSolidList"/>
    <dgm:cxn modelId="{30A887D0-AC28-4B58-9589-B306FF388A12}" type="presParOf" srcId="{2C84D0A0-45B8-46CD-9AD2-C1356F51932D}" destId="{DBDD64A9-B932-4097-AB06-58F66A85B14E}" srcOrd="1" destOrd="0" presId="urn:microsoft.com/office/officeart/2018/2/layout/IconVerticalSolidList"/>
    <dgm:cxn modelId="{ADB5FB0D-2525-4931-AFB4-C5D684D375B4}" type="presParOf" srcId="{2C84D0A0-45B8-46CD-9AD2-C1356F51932D}" destId="{4DF7ADF0-67EA-4541-821F-F53B01003EEE}" srcOrd="2" destOrd="0" presId="urn:microsoft.com/office/officeart/2018/2/layout/IconVerticalSolidList"/>
    <dgm:cxn modelId="{1D522176-37B8-4156-97AC-82415908722A}" type="presParOf" srcId="{2C84D0A0-45B8-46CD-9AD2-C1356F51932D}" destId="{8146ADE2-9E33-42FA-AB62-A2AAEAC75C24}" srcOrd="3" destOrd="0" presId="urn:microsoft.com/office/officeart/2018/2/layout/IconVerticalSolidList"/>
    <dgm:cxn modelId="{2C1A8175-16AC-4C7C-BEEB-5FC6BAA4AB3B}" type="presParOf" srcId="{2B854119-3D20-4E0C-8FBD-3D9E849B513D}" destId="{9226D05C-227C-4CC6-A860-266AEE0CF589}" srcOrd="1" destOrd="0" presId="urn:microsoft.com/office/officeart/2018/2/layout/IconVerticalSolidList"/>
    <dgm:cxn modelId="{D89FF317-8F0F-4E2C-A372-027A3BFB1B2B}" type="presParOf" srcId="{2B854119-3D20-4E0C-8FBD-3D9E849B513D}" destId="{3DEA5636-12DC-4E50-A7B0-4647589E8B1B}" srcOrd="2" destOrd="0" presId="urn:microsoft.com/office/officeart/2018/2/layout/IconVerticalSolidList"/>
    <dgm:cxn modelId="{F08410D2-7A25-454A-BF22-178A23947625}" type="presParOf" srcId="{3DEA5636-12DC-4E50-A7B0-4647589E8B1B}" destId="{3190D197-F683-46A1-8B91-9864E4FCDD7D}" srcOrd="0" destOrd="0" presId="urn:microsoft.com/office/officeart/2018/2/layout/IconVerticalSolidList"/>
    <dgm:cxn modelId="{FD3E3DEE-9536-41AE-9A81-490E17F68189}" type="presParOf" srcId="{3DEA5636-12DC-4E50-A7B0-4647589E8B1B}" destId="{C1BCBD11-CA16-4973-ACA8-C8D86A7DE630}" srcOrd="1" destOrd="0" presId="urn:microsoft.com/office/officeart/2018/2/layout/IconVerticalSolidList"/>
    <dgm:cxn modelId="{6951372B-4CDF-43CA-AA28-B6A1ED0352C7}" type="presParOf" srcId="{3DEA5636-12DC-4E50-A7B0-4647589E8B1B}" destId="{010DCD4B-D441-4301-A086-2F1D6B32D095}" srcOrd="2" destOrd="0" presId="urn:microsoft.com/office/officeart/2018/2/layout/IconVerticalSolidList"/>
    <dgm:cxn modelId="{F4B5DDDD-5F85-4BA4-89BC-0E85ADA60DD2}" type="presParOf" srcId="{3DEA5636-12DC-4E50-A7B0-4647589E8B1B}" destId="{B162931E-6B5F-4814-8D2F-944CCEF4C639}" srcOrd="3" destOrd="0" presId="urn:microsoft.com/office/officeart/2018/2/layout/IconVerticalSolidList"/>
    <dgm:cxn modelId="{DA4DD3E3-0F7A-49A4-84B9-F1AF3FB018C2}" type="presParOf" srcId="{2B854119-3D20-4E0C-8FBD-3D9E849B513D}" destId="{8C3A1D8A-9A60-4CDA-A44B-ACBCFF6DC8CD}" srcOrd="3" destOrd="0" presId="urn:microsoft.com/office/officeart/2018/2/layout/IconVerticalSolidList"/>
    <dgm:cxn modelId="{0C2F0F56-B786-472C-8F1A-AB41EB788734}" type="presParOf" srcId="{2B854119-3D20-4E0C-8FBD-3D9E849B513D}" destId="{8EA55F67-6D9B-4BF4-92D5-DB316580F5FA}" srcOrd="4" destOrd="0" presId="urn:microsoft.com/office/officeart/2018/2/layout/IconVerticalSolidList"/>
    <dgm:cxn modelId="{BD523B88-83D0-415C-ADB4-40339D53C598}" type="presParOf" srcId="{8EA55F67-6D9B-4BF4-92D5-DB316580F5FA}" destId="{543CF837-6C25-4951-958E-B83172355950}" srcOrd="0" destOrd="0" presId="urn:microsoft.com/office/officeart/2018/2/layout/IconVerticalSolidList"/>
    <dgm:cxn modelId="{922D2B20-F3A5-4A91-8FAD-1701A1740AE2}" type="presParOf" srcId="{8EA55F67-6D9B-4BF4-92D5-DB316580F5FA}" destId="{D5DB7B73-B836-423A-A5FF-6BDFB991B42E}" srcOrd="1" destOrd="0" presId="urn:microsoft.com/office/officeart/2018/2/layout/IconVerticalSolidList"/>
    <dgm:cxn modelId="{B0B81C30-F61C-4715-A1DA-F7E7406CD7D5}" type="presParOf" srcId="{8EA55F67-6D9B-4BF4-92D5-DB316580F5FA}" destId="{C27903B6-8828-4035-8ABE-8601060B781E}" srcOrd="2" destOrd="0" presId="urn:microsoft.com/office/officeart/2018/2/layout/IconVerticalSolidList"/>
    <dgm:cxn modelId="{20EB283C-2A96-414E-8A67-C50CF749A4F0}" type="presParOf" srcId="{8EA55F67-6D9B-4BF4-92D5-DB316580F5FA}" destId="{BE67A37F-100E-4709-B7E7-4B17F265F910}" srcOrd="3" destOrd="0" presId="urn:microsoft.com/office/officeart/2018/2/layout/IconVerticalSolidList"/>
    <dgm:cxn modelId="{72031C25-ED21-4EAD-83E2-D550919F3C2D}" type="presParOf" srcId="{2B854119-3D20-4E0C-8FBD-3D9E849B513D}" destId="{C98E8821-10C0-434F-9178-88E8A193F99B}" srcOrd="5" destOrd="0" presId="urn:microsoft.com/office/officeart/2018/2/layout/IconVerticalSolidList"/>
    <dgm:cxn modelId="{601075CC-C7F6-4113-89E2-E7F488C8166E}" type="presParOf" srcId="{2B854119-3D20-4E0C-8FBD-3D9E849B513D}" destId="{E223C829-2B50-47DE-A5E6-AA440BDBF172}" srcOrd="6" destOrd="0" presId="urn:microsoft.com/office/officeart/2018/2/layout/IconVerticalSolidList"/>
    <dgm:cxn modelId="{8189D1D1-105A-4404-82D1-E37D62AE797A}" type="presParOf" srcId="{E223C829-2B50-47DE-A5E6-AA440BDBF172}" destId="{7DAE10DF-E43A-4457-A35D-603786169634}" srcOrd="0" destOrd="0" presId="urn:microsoft.com/office/officeart/2018/2/layout/IconVerticalSolidList"/>
    <dgm:cxn modelId="{2A874A87-3A78-4999-B453-80EE70496777}" type="presParOf" srcId="{E223C829-2B50-47DE-A5E6-AA440BDBF172}" destId="{ED4D038E-C3BA-4513-B2A8-4B0C6980538A}" srcOrd="1" destOrd="0" presId="urn:microsoft.com/office/officeart/2018/2/layout/IconVerticalSolidList"/>
    <dgm:cxn modelId="{FC2F0C4B-CC58-4E87-A51C-0687106AEC86}" type="presParOf" srcId="{E223C829-2B50-47DE-A5E6-AA440BDBF172}" destId="{0AAA38DF-CCCA-43DD-984A-59D8DDC5E093}" srcOrd="2" destOrd="0" presId="urn:microsoft.com/office/officeart/2018/2/layout/IconVerticalSolidList"/>
    <dgm:cxn modelId="{3AD4813B-6884-409D-8EAA-19DE98E5841F}" type="presParOf" srcId="{E223C829-2B50-47DE-A5E6-AA440BDBF172}" destId="{CE2C1368-8A2A-4CB2-9B95-A2D07CD99D78}" srcOrd="3" destOrd="0" presId="urn:microsoft.com/office/officeart/2018/2/layout/IconVerticalSolidList"/>
    <dgm:cxn modelId="{33D48980-71A7-4A14-AD89-B7E38644D1F6}" type="presParOf" srcId="{2B854119-3D20-4E0C-8FBD-3D9E849B513D}" destId="{9B20331A-FBC7-4C2E-9155-46FAF7A35895}" srcOrd="7" destOrd="0" presId="urn:microsoft.com/office/officeart/2018/2/layout/IconVerticalSolidList"/>
    <dgm:cxn modelId="{FF6135AA-B367-4EE3-B832-C6156FBC8996}" type="presParOf" srcId="{2B854119-3D20-4E0C-8FBD-3D9E849B513D}" destId="{FBB5CD5F-4654-413E-9C09-D0AB60ABB184}" srcOrd="8" destOrd="0" presId="urn:microsoft.com/office/officeart/2018/2/layout/IconVerticalSolidList"/>
    <dgm:cxn modelId="{9656F481-3C21-4D71-9C86-74F4961D9811}" type="presParOf" srcId="{FBB5CD5F-4654-413E-9C09-D0AB60ABB184}" destId="{488A88DA-E434-4574-B5F2-C6FAE65BAF18}" srcOrd="0" destOrd="0" presId="urn:microsoft.com/office/officeart/2018/2/layout/IconVerticalSolidList"/>
    <dgm:cxn modelId="{E713D745-1792-4734-B426-35FAB93A123B}" type="presParOf" srcId="{FBB5CD5F-4654-413E-9C09-D0AB60ABB184}" destId="{447ADF26-D61D-4485-9067-CE353C771286}" srcOrd="1" destOrd="0" presId="urn:microsoft.com/office/officeart/2018/2/layout/IconVerticalSolidList"/>
    <dgm:cxn modelId="{DFC6F5FE-ED53-4C60-828B-A3814801BB64}" type="presParOf" srcId="{FBB5CD5F-4654-413E-9C09-D0AB60ABB184}" destId="{EB10F420-EBBB-437B-8008-B2A8E39E4930}" srcOrd="2" destOrd="0" presId="urn:microsoft.com/office/officeart/2018/2/layout/IconVerticalSolidList"/>
    <dgm:cxn modelId="{CA525AA8-C157-4274-8445-0D2CC7670BB1}" type="presParOf" srcId="{FBB5CD5F-4654-413E-9C09-D0AB60ABB184}" destId="{C1516548-103F-45A3-B268-FB94A774EF1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22F25DF-FA05-4ABF-B211-F8C788FB2C6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96FD915-F11B-4B4D-A230-5D0399C00D9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Make knowledgeable business decisions in your respective area of expertise and help to define the solution.</a:t>
          </a:r>
          <a:endParaRPr lang="en-US" dirty="0">
            <a:highlight>
              <a:srgbClr val="FF0000"/>
            </a:highlight>
          </a:endParaRPr>
        </a:p>
      </dgm:t>
    </dgm:pt>
    <dgm:pt modelId="{6BDD9254-CA4E-407A-82FF-ABA49B73544B}" type="parTrans" cxnId="{AB918C88-5911-4BFE-BDCF-C03CFBC4B7FC}">
      <dgm:prSet/>
      <dgm:spPr/>
      <dgm:t>
        <a:bodyPr/>
        <a:lstStyle/>
        <a:p>
          <a:endParaRPr lang="en-US"/>
        </a:p>
      </dgm:t>
    </dgm:pt>
    <dgm:pt modelId="{F2A418EC-7E4B-4773-AA70-B9E71A69615B}" type="sibTrans" cxnId="{AB918C88-5911-4BFE-BDCF-C03CFBC4B7FC}">
      <dgm:prSet/>
      <dgm:spPr/>
      <dgm:t>
        <a:bodyPr/>
        <a:lstStyle/>
        <a:p>
          <a:endParaRPr lang="en-US"/>
        </a:p>
      </dgm:t>
    </dgm:pt>
    <dgm:pt modelId="{7AE4AB0A-91E3-435D-9DD7-BAD71AD27CA6}">
      <dgm:prSet/>
      <dgm:spPr/>
      <dgm:t>
        <a:bodyPr/>
        <a:lstStyle/>
        <a:p>
          <a:r>
            <a:rPr lang="en-GB"/>
            <a:t>Deal with user authorization requests.</a:t>
          </a:r>
          <a:endParaRPr lang="en-US"/>
        </a:p>
      </dgm:t>
    </dgm:pt>
    <dgm:pt modelId="{7528C297-F779-42EA-996B-D9FC4EA69542}" type="parTrans" cxnId="{633D48A0-DF4B-49F8-8151-FD6D44B6C5C2}">
      <dgm:prSet/>
      <dgm:spPr/>
      <dgm:t>
        <a:bodyPr/>
        <a:lstStyle/>
        <a:p>
          <a:endParaRPr lang="en-US"/>
        </a:p>
      </dgm:t>
    </dgm:pt>
    <dgm:pt modelId="{8A443463-4B1E-46C4-9497-90EB4C51784A}" type="sibTrans" cxnId="{633D48A0-DF4B-49F8-8151-FD6D44B6C5C2}">
      <dgm:prSet/>
      <dgm:spPr/>
      <dgm:t>
        <a:bodyPr/>
        <a:lstStyle/>
        <a:p>
          <a:endParaRPr lang="en-US"/>
        </a:p>
      </dgm:t>
    </dgm:pt>
    <dgm:pt modelId="{AD891337-FF05-48D2-8732-59F5DEE53C68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Learn how to configure the new system.</a:t>
          </a:r>
          <a:endParaRPr lang="en-US" dirty="0">
            <a:highlight>
              <a:srgbClr val="FF0000"/>
            </a:highlight>
          </a:endParaRPr>
        </a:p>
      </dgm:t>
    </dgm:pt>
    <dgm:pt modelId="{7F456E91-1CDD-47B6-9A71-992C0D48EF5F}" type="parTrans" cxnId="{8C9CEBE0-C6F9-4456-932E-45329ED0F51F}">
      <dgm:prSet/>
      <dgm:spPr/>
      <dgm:t>
        <a:bodyPr/>
        <a:lstStyle/>
        <a:p>
          <a:endParaRPr lang="en-US"/>
        </a:p>
      </dgm:t>
    </dgm:pt>
    <dgm:pt modelId="{7B2EDF30-A74B-4B0D-9CAC-9ABF90DE060F}" type="sibTrans" cxnId="{8C9CEBE0-C6F9-4456-932E-45329ED0F51F}">
      <dgm:prSet/>
      <dgm:spPr/>
      <dgm:t>
        <a:bodyPr/>
        <a:lstStyle/>
        <a:p>
          <a:endParaRPr lang="en-US"/>
        </a:p>
      </dgm:t>
    </dgm:pt>
    <dgm:pt modelId="{3A8CC06F-4352-43E7-A325-07CEACDD340B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Act as a multiplier within your organization to train and support end users.</a:t>
          </a:r>
          <a:endParaRPr lang="en-US" dirty="0">
            <a:highlight>
              <a:srgbClr val="FF0000"/>
            </a:highlight>
          </a:endParaRPr>
        </a:p>
      </dgm:t>
    </dgm:pt>
    <dgm:pt modelId="{61219DEC-ED92-492B-9D0F-9122F61ED6D6}" type="parTrans" cxnId="{B1AC51C9-CB27-4E0E-B433-1B8C4D0C5204}">
      <dgm:prSet/>
      <dgm:spPr/>
      <dgm:t>
        <a:bodyPr/>
        <a:lstStyle/>
        <a:p>
          <a:endParaRPr lang="en-US"/>
        </a:p>
      </dgm:t>
    </dgm:pt>
    <dgm:pt modelId="{5DCBD5C3-127B-437C-8631-E26B98EE0028}" type="sibTrans" cxnId="{B1AC51C9-CB27-4E0E-B433-1B8C4D0C5204}">
      <dgm:prSet/>
      <dgm:spPr/>
      <dgm:t>
        <a:bodyPr/>
        <a:lstStyle/>
        <a:p>
          <a:endParaRPr lang="en-US"/>
        </a:p>
      </dgm:t>
    </dgm:pt>
    <dgm:pt modelId="{E17AC007-10B1-49EF-B799-F30955249616}">
      <dgm:prSet/>
      <dgm:spPr/>
      <dgm:t>
        <a:bodyPr/>
        <a:lstStyle/>
        <a:p>
          <a:r>
            <a:rPr lang="en-GB"/>
            <a:t>Manage Background Jobs, Input and Output.</a:t>
          </a:r>
          <a:endParaRPr lang="en-US"/>
        </a:p>
      </dgm:t>
    </dgm:pt>
    <dgm:pt modelId="{DB90BD54-F146-4935-83FC-D2F209237FDA}" type="parTrans" cxnId="{BD772344-4E97-4192-84AB-A94F06CDAE6B}">
      <dgm:prSet/>
      <dgm:spPr/>
      <dgm:t>
        <a:bodyPr/>
        <a:lstStyle/>
        <a:p>
          <a:endParaRPr lang="en-US"/>
        </a:p>
      </dgm:t>
    </dgm:pt>
    <dgm:pt modelId="{387F64B2-E576-4896-BED3-E6FF94CB5D8C}" type="sibTrans" cxnId="{BD772344-4E97-4192-84AB-A94F06CDAE6B}">
      <dgm:prSet/>
      <dgm:spPr/>
      <dgm:t>
        <a:bodyPr/>
        <a:lstStyle/>
        <a:p>
          <a:endParaRPr lang="en-US"/>
        </a:p>
      </dgm:t>
    </dgm:pt>
    <dgm:pt modelId="{2A073E0C-D52B-4F74-B4EB-0883FE7C46E9}" type="pres">
      <dgm:prSet presAssocID="{222F25DF-FA05-4ABF-B211-F8C788FB2C68}" presName="root" presStyleCnt="0">
        <dgm:presLayoutVars>
          <dgm:dir/>
          <dgm:resizeHandles val="exact"/>
        </dgm:presLayoutVars>
      </dgm:prSet>
      <dgm:spPr/>
    </dgm:pt>
    <dgm:pt modelId="{BFB5D731-7288-43CB-B67A-53639637A852}" type="pres">
      <dgm:prSet presAssocID="{222F25DF-FA05-4ABF-B211-F8C788FB2C68}" presName="container" presStyleCnt="0">
        <dgm:presLayoutVars>
          <dgm:dir/>
          <dgm:resizeHandles val="exact"/>
        </dgm:presLayoutVars>
      </dgm:prSet>
      <dgm:spPr/>
    </dgm:pt>
    <dgm:pt modelId="{873B776F-1CEF-476A-A3E6-3560E92E64CF}" type="pres">
      <dgm:prSet presAssocID="{696FD915-F11B-4B4D-A230-5D0399C00D91}" presName="compNode" presStyleCnt="0"/>
      <dgm:spPr/>
    </dgm:pt>
    <dgm:pt modelId="{C6DA1ECF-C265-49D9-8006-2EF2134AF4E9}" type="pres">
      <dgm:prSet presAssocID="{696FD915-F11B-4B4D-A230-5D0399C00D91}" presName="iconBgRect" presStyleLbl="bgShp" presStyleIdx="0" presStyleCnt="5"/>
      <dgm:spPr/>
    </dgm:pt>
    <dgm:pt modelId="{9EA9DD8B-F820-4DC7-9399-3A84CB14C453}" type="pres">
      <dgm:prSet presAssocID="{696FD915-F11B-4B4D-A230-5D0399C00D91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rson with Idea"/>
        </a:ext>
      </dgm:extLst>
    </dgm:pt>
    <dgm:pt modelId="{5CD76449-FDFE-486E-A7C9-F0E0CEB713FD}" type="pres">
      <dgm:prSet presAssocID="{696FD915-F11B-4B4D-A230-5D0399C00D91}" presName="spaceRect" presStyleCnt="0"/>
      <dgm:spPr/>
    </dgm:pt>
    <dgm:pt modelId="{E29DD57C-738B-48CC-B53A-245A6EDE83F2}" type="pres">
      <dgm:prSet presAssocID="{696FD915-F11B-4B4D-A230-5D0399C00D91}" presName="textRect" presStyleLbl="revTx" presStyleIdx="0" presStyleCnt="5">
        <dgm:presLayoutVars>
          <dgm:chMax val="1"/>
          <dgm:chPref val="1"/>
        </dgm:presLayoutVars>
      </dgm:prSet>
      <dgm:spPr/>
    </dgm:pt>
    <dgm:pt modelId="{4CC6824F-56A4-4346-90DD-387060A12914}" type="pres">
      <dgm:prSet presAssocID="{F2A418EC-7E4B-4773-AA70-B9E71A69615B}" presName="sibTrans" presStyleLbl="sibTrans2D1" presStyleIdx="0" presStyleCnt="0"/>
      <dgm:spPr/>
    </dgm:pt>
    <dgm:pt modelId="{121DD7FF-8925-423D-91C5-7E3951ADED74}" type="pres">
      <dgm:prSet presAssocID="{7AE4AB0A-91E3-435D-9DD7-BAD71AD27CA6}" presName="compNode" presStyleCnt="0"/>
      <dgm:spPr/>
    </dgm:pt>
    <dgm:pt modelId="{BC55B20B-3A4F-4D11-8C15-0B19393A6313}" type="pres">
      <dgm:prSet presAssocID="{7AE4AB0A-91E3-435D-9DD7-BAD71AD27CA6}" presName="iconBgRect" presStyleLbl="bgShp" presStyleIdx="1" presStyleCnt="5"/>
      <dgm:spPr/>
    </dgm:pt>
    <dgm:pt modelId="{5D075579-64A5-49EC-A442-52A822910C03}" type="pres">
      <dgm:prSet presAssocID="{7AE4AB0A-91E3-435D-9DD7-BAD71AD27CA6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tract"/>
        </a:ext>
      </dgm:extLst>
    </dgm:pt>
    <dgm:pt modelId="{7A445506-FFFD-47C7-B8BA-5A0CE734E186}" type="pres">
      <dgm:prSet presAssocID="{7AE4AB0A-91E3-435D-9DD7-BAD71AD27CA6}" presName="spaceRect" presStyleCnt="0"/>
      <dgm:spPr/>
    </dgm:pt>
    <dgm:pt modelId="{3E6CFFAC-0F94-4C01-89FD-2FE15F5FD8E8}" type="pres">
      <dgm:prSet presAssocID="{7AE4AB0A-91E3-435D-9DD7-BAD71AD27CA6}" presName="textRect" presStyleLbl="revTx" presStyleIdx="1" presStyleCnt="5">
        <dgm:presLayoutVars>
          <dgm:chMax val="1"/>
          <dgm:chPref val="1"/>
        </dgm:presLayoutVars>
      </dgm:prSet>
      <dgm:spPr/>
    </dgm:pt>
    <dgm:pt modelId="{7C45CBA1-52DA-429C-8977-8967EAFB769D}" type="pres">
      <dgm:prSet presAssocID="{8A443463-4B1E-46C4-9497-90EB4C51784A}" presName="sibTrans" presStyleLbl="sibTrans2D1" presStyleIdx="0" presStyleCnt="0"/>
      <dgm:spPr/>
    </dgm:pt>
    <dgm:pt modelId="{5011E370-0D9B-4650-A87A-A25E7B1882F0}" type="pres">
      <dgm:prSet presAssocID="{AD891337-FF05-48D2-8732-59F5DEE53C68}" presName="compNode" presStyleCnt="0"/>
      <dgm:spPr/>
    </dgm:pt>
    <dgm:pt modelId="{7A558BBD-2E7B-4759-8B37-1F243069919B}" type="pres">
      <dgm:prSet presAssocID="{AD891337-FF05-48D2-8732-59F5DEE53C68}" presName="iconBgRect" presStyleLbl="bgShp" presStyleIdx="2" presStyleCnt="5"/>
      <dgm:spPr/>
    </dgm:pt>
    <dgm:pt modelId="{FA4A2D65-FB82-4B25-9306-DB449B366395}" type="pres">
      <dgm:prSet presAssocID="{AD891337-FF05-48D2-8732-59F5DEE53C6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5CC450C3-26CA-4354-B6DC-734FDBC2362E}" type="pres">
      <dgm:prSet presAssocID="{AD891337-FF05-48D2-8732-59F5DEE53C68}" presName="spaceRect" presStyleCnt="0"/>
      <dgm:spPr/>
    </dgm:pt>
    <dgm:pt modelId="{1036CE46-2C94-4A4D-91EC-915F20F5585F}" type="pres">
      <dgm:prSet presAssocID="{AD891337-FF05-48D2-8732-59F5DEE53C68}" presName="textRect" presStyleLbl="revTx" presStyleIdx="2" presStyleCnt="5">
        <dgm:presLayoutVars>
          <dgm:chMax val="1"/>
          <dgm:chPref val="1"/>
        </dgm:presLayoutVars>
      </dgm:prSet>
      <dgm:spPr/>
    </dgm:pt>
    <dgm:pt modelId="{39C1F16A-55C4-44DD-98D7-D24B01BDC869}" type="pres">
      <dgm:prSet presAssocID="{7B2EDF30-A74B-4B0D-9CAC-9ABF90DE060F}" presName="sibTrans" presStyleLbl="sibTrans2D1" presStyleIdx="0" presStyleCnt="0"/>
      <dgm:spPr/>
    </dgm:pt>
    <dgm:pt modelId="{0C7B4523-9B26-4F4B-8E9B-08BD7A841700}" type="pres">
      <dgm:prSet presAssocID="{3A8CC06F-4352-43E7-A325-07CEACDD340B}" presName="compNode" presStyleCnt="0"/>
      <dgm:spPr/>
    </dgm:pt>
    <dgm:pt modelId="{1A413F9A-6C4A-4C84-8D59-AAD56F0D2E67}" type="pres">
      <dgm:prSet presAssocID="{3A8CC06F-4352-43E7-A325-07CEACDD340B}" presName="iconBgRect" presStyleLbl="bgShp" presStyleIdx="3" presStyleCnt="5"/>
      <dgm:spPr/>
    </dgm:pt>
    <dgm:pt modelId="{6F467DDE-9CD1-4936-82B9-580ABC7690E7}" type="pres">
      <dgm:prSet presAssocID="{3A8CC06F-4352-43E7-A325-07CEACDD340B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 Network"/>
        </a:ext>
      </dgm:extLst>
    </dgm:pt>
    <dgm:pt modelId="{6694EBC9-0C96-4C69-978D-E8A5A26C4836}" type="pres">
      <dgm:prSet presAssocID="{3A8CC06F-4352-43E7-A325-07CEACDD340B}" presName="spaceRect" presStyleCnt="0"/>
      <dgm:spPr/>
    </dgm:pt>
    <dgm:pt modelId="{C3D64939-0A6F-4FF9-BC48-03CB5EF18C62}" type="pres">
      <dgm:prSet presAssocID="{3A8CC06F-4352-43E7-A325-07CEACDD340B}" presName="textRect" presStyleLbl="revTx" presStyleIdx="3" presStyleCnt="5">
        <dgm:presLayoutVars>
          <dgm:chMax val="1"/>
          <dgm:chPref val="1"/>
        </dgm:presLayoutVars>
      </dgm:prSet>
      <dgm:spPr/>
    </dgm:pt>
    <dgm:pt modelId="{06160A81-E944-4A94-9FFD-D69998072FD1}" type="pres">
      <dgm:prSet presAssocID="{5DCBD5C3-127B-437C-8631-E26B98EE0028}" presName="sibTrans" presStyleLbl="sibTrans2D1" presStyleIdx="0" presStyleCnt="0"/>
      <dgm:spPr/>
    </dgm:pt>
    <dgm:pt modelId="{9434DCDF-DFF6-4D55-BF09-710A1509CAA4}" type="pres">
      <dgm:prSet presAssocID="{E17AC007-10B1-49EF-B799-F30955249616}" presName="compNode" presStyleCnt="0"/>
      <dgm:spPr/>
    </dgm:pt>
    <dgm:pt modelId="{15B1F52B-11D9-44E8-81E7-5B99A93BC07A}" type="pres">
      <dgm:prSet presAssocID="{E17AC007-10B1-49EF-B799-F30955249616}" presName="iconBgRect" presStyleLbl="bgShp" presStyleIdx="4" presStyleCnt="5"/>
      <dgm:spPr/>
    </dgm:pt>
    <dgm:pt modelId="{D49E776E-9A65-4A7D-A4CD-30017C389361}" type="pres">
      <dgm:prSet presAssocID="{E17AC007-10B1-49EF-B799-F30955249616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rve"/>
        </a:ext>
      </dgm:extLst>
    </dgm:pt>
    <dgm:pt modelId="{C0087A9F-FF3B-4FF0-9AF0-AA59783D7EC7}" type="pres">
      <dgm:prSet presAssocID="{E17AC007-10B1-49EF-B799-F30955249616}" presName="spaceRect" presStyleCnt="0"/>
      <dgm:spPr/>
    </dgm:pt>
    <dgm:pt modelId="{C34E5602-B1DE-4C93-8A05-D2536FD73BC4}" type="pres">
      <dgm:prSet presAssocID="{E17AC007-10B1-49EF-B799-F30955249616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7934301F-5D82-470E-8BAF-EA8B54F3412A}" type="presOf" srcId="{E17AC007-10B1-49EF-B799-F30955249616}" destId="{C34E5602-B1DE-4C93-8A05-D2536FD73BC4}" srcOrd="0" destOrd="0" presId="urn:microsoft.com/office/officeart/2018/2/layout/IconCircleList"/>
    <dgm:cxn modelId="{4204CE1F-A863-4036-8C3E-9E3F82F4C4BB}" type="presOf" srcId="{222F25DF-FA05-4ABF-B211-F8C788FB2C68}" destId="{2A073E0C-D52B-4F74-B4EB-0883FE7C46E9}" srcOrd="0" destOrd="0" presId="urn:microsoft.com/office/officeart/2018/2/layout/IconCircleList"/>
    <dgm:cxn modelId="{BDAD553E-FBE5-48D5-98FC-33289EB51039}" type="presOf" srcId="{5DCBD5C3-127B-437C-8631-E26B98EE0028}" destId="{06160A81-E944-4A94-9FFD-D69998072FD1}" srcOrd="0" destOrd="0" presId="urn:microsoft.com/office/officeart/2018/2/layout/IconCircleList"/>
    <dgm:cxn modelId="{BD772344-4E97-4192-84AB-A94F06CDAE6B}" srcId="{222F25DF-FA05-4ABF-B211-F8C788FB2C68}" destId="{E17AC007-10B1-49EF-B799-F30955249616}" srcOrd="4" destOrd="0" parTransId="{DB90BD54-F146-4935-83FC-D2F209237FDA}" sibTransId="{387F64B2-E576-4896-BED3-E6FF94CB5D8C}"/>
    <dgm:cxn modelId="{F5B5144C-8058-46E3-8653-71CAA18AEB30}" type="presOf" srcId="{7B2EDF30-A74B-4B0D-9CAC-9ABF90DE060F}" destId="{39C1F16A-55C4-44DD-98D7-D24B01BDC869}" srcOrd="0" destOrd="0" presId="urn:microsoft.com/office/officeart/2018/2/layout/IconCircleList"/>
    <dgm:cxn modelId="{6FBED16D-2A60-4848-BF59-69DF40CCF125}" type="presOf" srcId="{F2A418EC-7E4B-4773-AA70-B9E71A69615B}" destId="{4CC6824F-56A4-4346-90DD-387060A12914}" srcOrd="0" destOrd="0" presId="urn:microsoft.com/office/officeart/2018/2/layout/IconCircleList"/>
    <dgm:cxn modelId="{EFE2217B-B5A6-4587-AFEB-848E424E54DC}" type="presOf" srcId="{3A8CC06F-4352-43E7-A325-07CEACDD340B}" destId="{C3D64939-0A6F-4FF9-BC48-03CB5EF18C62}" srcOrd="0" destOrd="0" presId="urn:microsoft.com/office/officeart/2018/2/layout/IconCircleList"/>
    <dgm:cxn modelId="{6FFE4D85-3B6B-40DE-96E8-7852A920B0D0}" type="presOf" srcId="{696FD915-F11B-4B4D-A230-5D0399C00D91}" destId="{E29DD57C-738B-48CC-B53A-245A6EDE83F2}" srcOrd="0" destOrd="0" presId="urn:microsoft.com/office/officeart/2018/2/layout/IconCircleList"/>
    <dgm:cxn modelId="{AB918C88-5911-4BFE-BDCF-C03CFBC4B7FC}" srcId="{222F25DF-FA05-4ABF-B211-F8C788FB2C68}" destId="{696FD915-F11B-4B4D-A230-5D0399C00D91}" srcOrd="0" destOrd="0" parTransId="{6BDD9254-CA4E-407A-82FF-ABA49B73544B}" sibTransId="{F2A418EC-7E4B-4773-AA70-B9E71A69615B}"/>
    <dgm:cxn modelId="{D49EF98F-048C-4C19-A28F-51EF13A28D39}" type="presOf" srcId="{8A443463-4B1E-46C4-9497-90EB4C51784A}" destId="{7C45CBA1-52DA-429C-8977-8967EAFB769D}" srcOrd="0" destOrd="0" presId="urn:microsoft.com/office/officeart/2018/2/layout/IconCircleList"/>
    <dgm:cxn modelId="{633D48A0-DF4B-49F8-8151-FD6D44B6C5C2}" srcId="{222F25DF-FA05-4ABF-B211-F8C788FB2C68}" destId="{7AE4AB0A-91E3-435D-9DD7-BAD71AD27CA6}" srcOrd="1" destOrd="0" parTransId="{7528C297-F779-42EA-996B-D9FC4EA69542}" sibTransId="{8A443463-4B1E-46C4-9497-90EB4C51784A}"/>
    <dgm:cxn modelId="{B1AC51C9-CB27-4E0E-B433-1B8C4D0C5204}" srcId="{222F25DF-FA05-4ABF-B211-F8C788FB2C68}" destId="{3A8CC06F-4352-43E7-A325-07CEACDD340B}" srcOrd="3" destOrd="0" parTransId="{61219DEC-ED92-492B-9D0F-9122F61ED6D6}" sibTransId="{5DCBD5C3-127B-437C-8631-E26B98EE0028}"/>
    <dgm:cxn modelId="{8C9CEBE0-C6F9-4456-932E-45329ED0F51F}" srcId="{222F25DF-FA05-4ABF-B211-F8C788FB2C68}" destId="{AD891337-FF05-48D2-8732-59F5DEE53C68}" srcOrd="2" destOrd="0" parTransId="{7F456E91-1CDD-47B6-9A71-992C0D48EF5F}" sibTransId="{7B2EDF30-A74B-4B0D-9CAC-9ABF90DE060F}"/>
    <dgm:cxn modelId="{DEA75CE9-11B3-4A71-A613-A6701AC178C6}" type="presOf" srcId="{AD891337-FF05-48D2-8732-59F5DEE53C68}" destId="{1036CE46-2C94-4A4D-91EC-915F20F5585F}" srcOrd="0" destOrd="0" presId="urn:microsoft.com/office/officeart/2018/2/layout/IconCircleList"/>
    <dgm:cxn modelId="{4FA597FE-9043-47F0-A6B4-3E6DC490754A}" type="presOf" srcId="{7AE4AB0A-91E3-435D-9DD7-BAD71AD27CA6}" destId="{3E6CFFAC-0F94-4C01-89FD-2FE15F5FD8E8}" srcOrd="0" destOrd="0" presId="urn:microsoft.com/office/officeart/2018/2/layout/IconCircleList"/>
    <dgm:cxn modelId="{BB7C74E6-F0A1-4B16-9F84-1101D36084BE}" type="presParOf" srcId="{2A073E0C-D52B-4F74-B4EB-0883FE7C46E9}" destId="{BFB5D731-7288-43CB-B67A-53639637A852}" srcOrd="0" destOrd="0" presId="urn:microsoft.com/office/officeart/2018/2/layout/IconCircleList"/>
    <dgm:cxn modelId="{895834BD-1E15-4436-98CB-B0C17D95B777}" type="presParOf" srcId="{BFB5D731-7288-43CB-B67A-53639637A852}" destId="{873B776F-1CEF-476A-A3E6-3560E92E64CF}" srcOrd="0" destOrd="0" presId="urn:microsoft.com/office/officeart/2018/2/layout/IconCircleList"/>
    <dgm:cxn modelId="{8F94819E-FB70-48AD-960A-263BCDAC1011}" type="presParOf" srcId="{873B776F-1CEF-476A-A3E6-3560E92E64CF}" destId="{C6DA1ECF-C265-49D9-8006-2EF2134AF4E9}" srcOrd="0" destOrd="0" presId="urn:microsoft.com/office/officeart/2018/2/layout/IconCircleList"/>
    <dgm:cxn modelId="{B52A3995-F88F-40A9-84DC-94F7EBC9ADFE}" type="presParOf" srcId="{873B776F-1CEF-476A-A3E6-3560E92E64CF}" destId="{9EA9DD8B-F820-4DC7-9399-3A84CB14C453}" srcOrd="1" destOrd="0" presId="urn:microsoft.com/office/officeart/2018/2/layout/IconCircleList"/>
    <dgm:cxn modelId="{EC2BD0B6-960C-4B98-AAB2-5A1B6A242030}" type="presParOf" srcId="{873B776F-1CEF-476A-A3E6-3560E92E64CF}" destId="{5CD76449-FDFE-486E-A7C9-F0E0CEB713FD}" srcOrd="2" destOrd="0" presId="urn:microsoft.com/office/officeart/2018/2/layout/IconCircleList"/>
    <dgm:cxn modelId="{3AD4C641-BAFB-4187-93A3-904192101261}" type="presParOf" srcId="{873B776F-1CEF-476A-A3E6-3560E92E64CF}" destId="{E29DD57C-738B-48CC-B53A-245A6EDE83F2}" srcOrd="3" destOrd="0" presId="urn:microsoft.com/office/officeart/2018/2/layout/IconCircleList"/>
    <dgm:cxn modelId="{340D2ABF-034C-45B5-BABB-5E9DFAA86626}" type="presParOf" srcId="{BFB5D731-7288-43CB-B67A-53639637A852}" destId="{4CC6824F-56A4-4346-90DD-387060A12914}" srcOrd="1" destOrd="0" presId="urn:microsoft.com/office/officeart/2018/2/layout/IconCircleList"/>
    <dgm:cxn modelId="{971A1678-E8B7-4ACA-9112-F6963D856E5E}" type="presParOf" srcId="{BFB5D731-7288-43CB-B67A-53639637A852}" destId="{121DD7FF-8925-423D-91C5-7E3951ADED74}" srcOrd="2" destOrd="0" presId="urn:microsoft.com/office/officeart/2018/2/layout/IconCircleList"/>
    <dgm:cxn modelId="{E92BE843-60A5-4827-BFBF-D1F81DB5133B}" type="presParOf" srcId="{121DD7FF-8925-423D-91C5-7E3951ADED74}" destId="{BC55B20B-3A4F-4D11-8C15-0B19393A6313}" srcOrd="0" destOrd="0" presId="urn:microsoft.com/office/officeart/2018/2/layout/IconCircleList"/>
    <dgm:cxn modelId="{097703DF-B5CE-4B8C-B9FF-57236F8506E5}" type="presParOf" srcId="{121DD7FF-8925-423D-91C5-7E3951ADED74}" destId="{5D075579-64A5-49EC-A442-52A822910C03}" srcOrd="1" destOrd="0" presId="urn:microsoft.com/office/officeart/2018/2/layout/IconCircleList"/>
    <dgm:cxn modelId="{252E1C3B-7AD8-468D-A566-3D83EB1968B9}" type="presParOf" srcId="{121DD7FF-8925-423D-91C5-7E3951ADED74}" destId="{7A445506-FFFD-47C7-B8BA-5A0CE734E186}" srcOrd="2" destOrd="0" presId="urn:microsoft.com/office/officeart/2018/2/layout/IconCircleList"/>
    <dgm:cxn modelId="{96874D54-1CE8-44C6-AC85-A46F249A1486}" type="presParOf" srcId="{121DD7FF-8925-423D-91C5-7E3951ADED74}" destId="{3E6CFFAC-0F94-4C01-89FD-2FE15F5FD8E8}" srcOrd="3" destOrd="0" presId="urn:microsoft.com/office/officeart/2018/2/layout/IconCircleList"/>
    <dgm:cxn modelId="{1B81D05F-916B-429E-9E9E-A82A5C0503D6}" type="presParOf" srcId="{BFB5D731-7288-43CB-B67A-53639637A852}" destId="{7C45CBA1-52DA-429C-8977-8967EAFB769D}" srcOrd="3" destOrd="0" presId="urn:microsoft.com/office/officeart/2018/2/layout/IconCircleList"/>
    <dgm:cxn modelId="{6F787E8B-0032-4B9B-8416-E480C1F2A2FE}" type="presParOf" srcId="{BFB5D731-7288-43CB-B67A-53639637A852}" destId="{5011E370-0D9B-4650-A87A-A25E7B1882F0}" srcOrd="4" destOrd="0" presId="urn:microsoft.com/office/officeart/2018/2/layout/IconCircleList"/>
    <dgm:cxn modelId="{43B63B26-B144-47E2-804F-F981C62BAF4E}" type="presParOf" srcId="{5011E370-0D9B-4650-A87A-A25E7B1882F0}" destId="{7A558BBD-2E7B-4759-8B37-1F243069919B}" srcOrd="0" destOrd="0" presId="urn:microsoft.com/office/officeart/2018/2/layout/IconCircleList"/>
    <dgm:cxn modelId="{4B88128F-BC19-4D52-B88C-85BEB4D9E9FA}" type="presParOf" srcId="{5011E370-0D9B-4650-A87A-A25E7B1882F0}" destId="{FA4A2D65-FB82-4B25-9306-DB449B366395}" srcOrd="1" destOrd="0" presId="urn:microsoft.com/office/officeart/2018/2/layout/IconCircleList"/>
    <dgm:cxn modelId="{FD602284-4A4F-46DE-9953-72CD54D9D362}" type="presParOf" srcId="{5011E370-0D9B-4650-A87A-A25E7B1882F0}" destId="{5CC450C3-26CA-4354-B6DC-734FDBC2362E}" srcOrd="2" destOrd="0" presId="urn:microsoft.com/office/officeart/2018/2/layout/IconCircleList"/>
    <dgm:cxn modelId="{4CA93809-3A86-41A1-A9DF-12A6F6152ACD}" type="presParOf" srcId="{5011E370-0D9B-4650-A87A-A25E7B1882F0}" destId="{1036CE46-2C94-4A4D-91EC-915F20F5585F}" srcOrd="3" destOrd="0" presId="urn:microsoft.com/office/officeart/2018/2/layout/IconCircleList"/>
    <dgm:cxn modelId="{88433CD9-8F58-4C8D-9E7D-38187696EA0B}" type="presParOf" srcId="{BFB5D731-7288-43CB-B67A-53639637A852}" destId="{39C1F16A-55C4-44DD-98D7-D24B01BDC869}" srcOrd="5" destOrd="0" presId="urn:microsoft.com/office/officeart/2018/2/layout/IconCircleList"/>
    <dgm:cxn modelId="{2B6806A7-D00F-401E-B559-7FEEBE9B0FFB}" type="presParOf" srcId="{BFB5D731-7288-43CB-B67A-53639637A852}" destId="{0C7B4523-9B26-4F4B-8E9B-08BD7A841700}" srcOrd="6" destOrd="0" presId="urn:microsoft.com/office/officeart/2018/2/layout/IconCircleList"/>
    <dgm:cxn modelId="{281E6A65-A583-4B64-9DAC-745DB08EAA2B}" type="presParOf" srcId="{0C7B4523-9B26-4F4B-8E9B-08BD7A841700}" destId="{1A413F9A-6C4A-4C84-8D59-AAD56F0D2E67}" srcOrd="0" destOrd="0" presId="urn:microsoft.com/office/officeart/2018/2/layout/IconCircleList"/>
    <dgm:cxn modelId="{23331372-7E1F-4D95-B3A7-E506F1980F7B}" type="presParOf" srcId="{0C7B4523-9B26-4F4B-8E9B-08BD7A841700}" destId="{6F467DDE-9CD1-4936-82B9-580ABC7690E7}" srcOrd="1" destOrd="0" presId="urn:microsoft.com/office/officeart/2018/2/layout/IconCircleList"/>
    <dgm:cxn modelId="{EC7A55EF-4EE1-4072-9B0E-BFEFF84A72A7}" type="presParOf" srcId="{0C7B4523-9B26-4F4B-8E9B-08BD7A841700}" destId="{6694EBC9-0C96-4C69-978D-E8A5A26C4836}" srcOrd="2" destOrd="0" presId="urn:microsoft.com/office/officeart/2018/2/layout/IconCircleList"/>
    <dgm:cxn modelId="{ABFEB98F-BC91-4EC2-8C14-137BCDF27BFA}" type="presParOf" srcId="{0C7B4523-9B26-4F4B-8E9B-08BD7A841700}" destId="{C3D64939-0A6F-4FF9-BC48-03CB5EF18C62}" srcOrd="3" destOrd="0" presId="urn:microsoft.com/office/officeart/2018/2/layout/IconCircleList"/>
    <dgm:cxn modelId="{C70D9CE3-A771-497C-AC96-A58AB37678E8}" type="presParOf" srcId="{BFB5D731-7288-43CB-B67A-53639637A852}" destId="{06160A81-E944-4A94-9FFD-D69998072FD1}" srcOrd="7" destOrd="0" presId="urn:microsoft.com/office/officeart/2018/2/layout/IconCircleList"/>
    <dgm:cxn modelId="{ACB8B725-6EB4-4193-B34D-89F2C92DAC11}" type="presParOf" srcId="{BFB5D731-7288-43CB-B67A-53639637A852}" destId="{9434DCDF-DFF6-4D55-BF09-710A1509CAA4}" srcOrd="8" destOrd="0" presId="urn:microsoft.com/office/officeart/2018/2/layout/IconCircleList"/>
    <dgm:cxn modelId="{BE065E09-B0C0-4C33-8F6D-AB308B3A4D2B}" type="presParOf" srcId="{9434DCDF-DFF6-4D55-BF09-710A1509CAA4}" destId="{15B1F52B-11D9-44E8-81E7-5B99A93BC07A}" srcOrd="0" destOrd="0" presId="urn:microsoft.com/office/officeart/2018/2/layout/IconCircleList"/>
    <dgm:cxn modelId="{1153AA64-1CE5-4FCD-A0C3-C76D8AE3AB82}" type="presParOf" srcId="{9434DCDF-DFF6-4D55-BF09-710A1509CAA4}" destId="{D49E776E-9A65-4A7D-A4CD-30017C389361}" srcOrd="1" destOrd="0" presId="urn:microsoft.com/office/officeart/2018/2/layout/IconCircleList"/>
    <dgm:cxn modelId="{812BD341-1EFD-458D-9E98-B64978299835}" type="presParOf" srcId="{9434DCDF-DFF6-4D55-BF09-710A1509CAA4}" destId="{C0087A9F-FF3B-4FF0-9AF0-AA59783D7EC7}" srcOrd="2" destOrd="0" presId="urn:microsoft.com/office/officeart/2018/2/layout/IconCircleList"/>
    <dgm:cxn modelId="{8735C21F-FC2F-497E-A12A-074A6AB98F9A}" type="presParOf" srcId="{9434DCDF-DFF6-4D55-BF09-710A1509CAA4}" destId="{C34E5602-B1DE-4C93-8A05-D2536FD73BC4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A76033B-12D5-48D0-B998-FBFF329B4D4F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86F87AC-586D-4043-B96C-381B3B8AE67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Roles: Customer owns many more tasks of a public cloud implementation, including data migration, testing, and change management</a:t>
          </a:r>
          <a:endParaRPr lang="en-US" dirty="0">
            <a:highlight>
              <a:srgbClr val="FF0000"/>
            </a:highlight>
          </a:endParaRPr>
        </a:p>
      </dgm:t>
    </dgm:pt>
    <dgm:pt modelId="{03BA1DC2-B5DB-42EB-804D-B38880486359}" type="parTrans" cxnId="{2F44D629-2B98-4A9E-BB72-768DF0999A35}">
      <dgm:prSet/>
      <dgm:spPr/>
      <dgm:t>
        <a:bodyPr/>
        <a:lstStyle/>
        <a:p>
          <a:endParaRPr lang="en-US"/>
        </a:p>
      </dgm:t>
    </dgm:pt>
    <dgm:pt modelId="{773BC72E-52DD-43C9-825A-21EA14D6B23C}" type="sibTrans" cxnId="{2F44D629-2B98-4A9E-BB72-768DF0999A35}">
      <dgm:prSet/>
      <dgm:spPr/>
      <dgm:t>
        <a:bodyPr/>
        <a:lstStyle/>
        <a:p>
          <a:endParaRPr lang="en-US"/>
        </a:p>
      </dgm:t>
    </dgm:pt>
    <dgm:pt modelId="{41130F34-B183-464F-8FBD-FE23B7332066}">
      <dgm:prSet/>
      <dgm:spPr/>
      <dgm:t>
        <a:bodyPr/>
        <a:lstStyle/>
        <a:p>
          <a:r>
            <a:rPr lang="en-GB"/>
            <a:t>Support: Cloud customers must set up their own internal Help Desk for long term system management</a:t>
          </a:r>
          <a:endParaRPr lang="en-US"/>
        </a:p>
      </dgm:t>
    </dgm:pt>
    <dgm:pt modelId="{1F67E9BE-D370-4CE5-AFF9-FE0673E970EE}" type="parTrans" cxnId="{08F9D50B-A758-41B2-9FA9-2D3ADF371032}">
      <dgm:prSet/>
      <dgm:spPr/>
      <dgm:t>
        <a:bodyPr/>
        <a:lstStyle/>
        <a:p>
          <a:endParaRPr lang="en-US"/>
        </a:p>
      </dgm:t>
    </dgm:pt>
    <dgm:pt modelId="{D664648C-A91A-420A-A435-4926A1E243BA}" type="sibTrans" cxnId="{08F9D50B-A758-41B2-9FA9-2D3ADF371032}">
      <dgm:prSet/>
      <dgm:spPr/>
      <dgm:t>
        <a:bodyPr/>
        <a:lstStyle/>
        <a:p>
          <a:endParaRPr lang="en-US"/>
        </a:p>
      </dgm:t>
    </dgm:pt>
    <dgm:pt modelId="{526C9522-2104-4AC5-A93C-F4C4076A0FFB}">
      <dgm:prSet/>
      <dgm:spPr/>
      <dgm:t>
        <a:bodyPr/>
        <a:lstStyle/>
        <a:p>
          <a:r>
            <a:rPr lang="en-GB" dirty="0"/>
            <a:t>System Landscape: Public cloud solutions typically use two test tenants and one production tenant</a:t>
          </a:r>
          <a:endParaRPr lang="en-US" dirty="0"/>
        </a:p>
      </dgm:t>
    </dgm:pt>
    <dgm:pt modelId="{196A3657-4F72-4BB3-8842-1707DF389967}" type="parTrans" cxnId="{59D12C93-A28A-424C-A78E-92A1A2ED2995}">
      <dgm:prSet/>
      <dgm:spPr/>
      <dgm:t>
        <a:bodyPr/>
        <a:lstStyle/>
        <a:p>
          <a:endParaRPr lang="en-US"/>
        </a:p>
      </dgm:t>
    </dgm:pt>
    <dgm:pt modelId="{0414B518-AE7B-42B8-8075-228F3385D877}" type="sibTrans" cxnId="{59D12C93-A28A-424C-A78E-92A1A2ED2995}">
      <dgm:prSet/>
      <dgm:spPr/>
      <dgm:t>
        <a:bodyPr/>
        <a:lstStyle/>
        <a:p>
          <a:endParaRPr lang="en-US"/>
        </a:p>
      </dgm:t>
    </dgm:pt>
    <dgm:pt modelId="{3320559D-5EB8-4AAD-BB3F-E9E7E5708AB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Standardized Solution: Focused scope solutions that allow tailoring to fit the customer’s business and reduce complexity</a:t>
          </a:r>
          <a:endParaRPr lang="en-US" dirty="0">
            <a:highlight>
              <a:srgbClr val="FF0000"/>
            </a:highlight>
          </a:endParaRPr>
        </a:p>
      </dgm:t>
    </dgm:pt>
    <dgm:pt modelId="{DD3BC987-089D-40A9-8615-8AD0FBC68142}" type="parTrans" cxnId="{263B9482-A815-4B02-94A8-F48A976A53B4}">
      <dgm:prSet/>
      <dgm:spPr/>
      <dgm:t>
        <a:bodyPr/>
        <a:lstStyle/>
        <a:p>
          <a:endParaRPr lang="en-US"/>
        </a:p>
      </dgm:t>
    </dgm:pt>
    <dgm:pt modelId="{AFC5A935-F0CC-4EC1-B09C-362898F14FD8}" type="sibTrans" cxnId="{263B9482-A815-4B02-94A8-F48A976A53B4}">
      <dgm:prSet/>
      <dgm:spPr/>
      <dgm:t>
        <a:bodyPr/>
        <a:lstStyle/>
        <a:p>
          <a:endParaRPr lang="en-US"/>
        </a:p>
      </dgm:t>
    </dgm:pt>
    <dgm:pt modelId="{915DF286-0371-4447-A762-CCE31A86D4F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Innovation: Upgrades to public cloud solutions automatically applied by SAP every three months</a:t>
          </a:r>
          <a:endParaRPr lang="en-US" dirty="0">
            <a:highlight>
              <a:srgbClr val="FF0000"/>
            </a:highlight>
          </a:endParaRPr>
        </a:p>
      </dgm:t>
    </dgm:pt>
    <dgm:pt modelId="{936FD65E-6E24-4118-B7D8-EABDFA79B52D}" type="parTrans" cxnId="{6E49C315-D46F-4418-A1C4-F9644B3888DD}">
      <dgm:prSet/>
      <dgm:spPr/>
      <dgm:t>
        <a:bodyPr/>
        <a:lstStyle/>
        <a:p>
          <a:endParaRPr lang="en-US"/>
        </a:p>
      </dgm:t>
    </dgm:pt>
    <dgm:pt modelId="{A65CF7E8-7315-404C-83F2-33E092790A89}" type="sibTrans" cxnId="{6E49C315-D46F-4418-A1C4-F9644B3888DD}">
      <dgm:prSet/>
      <dgm:spPr/>
      <dgm:t>
        <a:bodyPr/>
        <a:lstStyle/>
        <a:p>
          <a:endParaRPr lang="en-US"/>
        </a:p>
      </dgm:t>
    </dgm:pt>
    <dgm:pt modelId="{98490FAA-E739-4824-8E89-D2FB395E31E7}" type="pres">
      <dgm:prSet presAssocID="{4A76033B-12D5-48D0-B998-FBFF329B4D4F}" presName="root" presStyleCnt="0">
        <dgm:presLayoutVars>
          <dgm:dir/>
          <dgm:resizeHandles val="exact"/>
        </dgm:presLayoutVars>
      </dgm:prSet>
      <dgm:spPr/>
    </dgm:pt>
    <dgm:pt modelId="{5EDED73C-E652-446B-9ECA-0B7A00D2FE0F}" type="pres">
      <dgm:prSet presAssocID="{4A76033B-12D5-48D0-B998-FBFF329B4D4F}" presName="container" presStyleCnt="0">
        <dgm:presLayoutVars>
          <dgm:dir/>
          <dgm:resizeHandles val="exact"/>
        </dgm:presLayoutVars>
      </dgm:prSet>
      <dgm:spPr/>
    </dgm:pt>
    <dgm:pt modelId="{35FFE410-0F05-4331-B384-B228429E0C41}" type="pres">
      <dgm:prSet presAssocID="{086F87AC-586D-4043-B96C-381B3B8AE67C}" presName="compNode" presStyleCnt="0"/>
      <dgm:spPr/>
    </dgm:pt>
    <dgm:pt modelId="{F5C16F65-65BC-4E13-8EF6-B7044F9BA66D}" type="pres">
      <dgm:prSet presAssocID="{086F87AC-586D-4043-B96C-381B3B8AE67C}" presName="iconBgRect" presStyleLbl="bgShp" presStyleIdx="0" presStyleCnt="5"/>
      <dgm:spPr/>
    </dgm:pt>
    <dgm:pt modelId="{055F0B43-1264-482E-AF0E-F98B7C442DA2}" type="pres">
      <dgm:prSet presAssocID="{086F87AC-586D-4043-B96C-381B3B8AE67C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22626CEA-AA06-41B9-8613-A24C6D937AA4}" type="pres">
      <dgm:prSet presAssocID="{086F87AC-586D-4043-B96C-381B3B8AE67C}" presName="spaceRect" presStyleCnt="0"/>
      <dgm:spPr/>
    </dgm:pt>
    <dgm:pt modelId="{426551FC-A8E7-461D-B6E8-B632BDA859CD}" type="pres">
      <dgm:prSet presAssocID="{086F87AC-586D-4043-B96C-381B3B8AE67C}" presName="textRect" presStyleLbl="revTx" presStyleIdx="0" presStyleCnt="5">
        <dgm:presLayoutVars>
          <dgm:chMax val="1"/>
          <dgm:chPref val="1"/>
        </dgm:presLayoutVars>
      </dgm:prSet>
      <dgm:spPr/>
    </dgm:pt>
    <dgm:pt modelId="{D72CC86F-9B72-4737-95CD-671371E488D1}" type="pres">
      <dgm:prSet presAssocID="{773BC72E-52DD-43C9-825A-21EA14D6B23C}" presName="sibTrans" presStyleLbl="sibTrans2D1" presStyleIdx="0" presStyleCnt="0"/>
      <dgm:spPr/>
    </dgm:pt>
    <dgm:pt modelId="{45F9F358-89D5-471E-A437-25DE8A1FCF0F}" type="pres">
      <dgm:prSet presAssocID="{41130F34-B183-464F-8FBD-FE23B7332066}" presName="compNode" presStyleCnt="0"/>
      <dgm:spPr/>
    </dgm:pt>
    <dgm:pt modelId="{AF17124D-0E53-4F8F-8C48-8046C6E3E6B4}" type="pres">
      <dgm:prSet presAssocID="{41130F34-B183-464F-8FBD-FE23B7332066}" presName="iconBgRect" presStyleLbl="bgShp" presStyleIdx="1" presStyleCnt="5"/>
      <dgm:spPr/>
    </dgm:pt>
    <dgm:pt modelId="{D4B27C89-CAAB-45E5-A1E2-31878BB7E286}" type="pres">
      <dgm:prSet presAssocID="{41130F34-B183-464F-8FBD-FE23B7332066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091E35D3-9BB0-42A0-BD7E-7F923924CD65}" type="pres">
      <dgm:prSet presAssocID="{41130F34-B183-464F-8FBD-FE23B7332066}" presName="spaceRect" presStyleCnt="0"/>
      <dgm:spPr/>
    </dgm:pt>
    <dgm:pt modelId="{FC151968-EF90-448E-8E4D-5B5F24824CDA}" type="pres">
      <dgm:prSet presAssocID="{41130F34-B183-464F-8FBD-FE23B7332066}" presName="textRect" presStyleLbl="revTx" presStyleIdx="1" presStyleCnt="5">
        <dgm:presLayoutVars>
          <dgm:chMax val="1"/>
          <dgm:chPref val="1"/>
        </dgm:presLayoutVars>
      </dgm:prSet>
      <dgm:spPr/>
    </dgm:pt>
    <dgm:pt modelId="{3E578A0B-C515-469E-9604-ED4AF55EC8FD}" type="pres">
      <dgm:prSet presAssocID="{D664648C-A91A-420A-A435-4926A1E243BA}" presName="sibTrans" presStyleLbl="sibTrans2D1" presStyleIdx="0" presStyleCnt="0"/>
      <dgm:spPr/>
    </dgm:pt>
    <dgm:pt modelId="{730ABAB7-C2EE-48D2-9A39-03A288566698}" type="pres">
      <dgm:prSet presAssocID="{526C9522-2104-4AC5-A93C-F4C4076A0FFB}" presName="compNode" presStyleCnt="0"/>
      <dgm:spPr/>
    </dgm:pt>
    <dgm:pt modelId="{66836B72-0D3E-42AB-9FEF-C8586CF35223}" type="pres">
      <dgm:prSet presAssocID="{526C9522-2104-4AC5-A93C-F4C4076A0FFB}" presName="iconBgRect" presStyleLbl="bgShp" presStyleIdx="2" presStyleCnt="5"/>
      <dgm:spPr/>
    </dgm:pt>
    <dgm:pt modelId="{120CCAE7-60DC-4AC7-9907-CD22EE40BEAD}" type="pres">
      <dgm:prSet presAssocID="{526C9522-2104-4AC5-A93C-F4C4076A0FFB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ity"/>
        </a:ext>
      </dgm:extLst>
    </dgm:pt>
    <dgm:pt modelId="{D20040DF-FC59-4156-9E44-F7FC4F1642E2}" type="pres">
      <dgm:prSet presAssocID="{526C9522-2104-4AC5-A93C-F4C4076A0FFB}" presName="spaceRect" presStyleCnt="0"/>
      <dgm:spPr/>
    </dgm:pt>
    <dgm:pt modelId="{68B05D94-1606-4B79-B54B-FD78A39CEED0}" type="pres">
      <dgm:prSet presAssocID="{526C9522-2104-4AC5-A93C-F4C4076A0FFB}" presName="textRect" presStyleLbl="revTx" presStyleIdx="2" presStyleCnt="5">
        <dgm:presLayoutVars>
          <dgm:chMax val="1"/>
          <dgm:chPref val="1"/>
        </dgm:presLayoutVars>
      </dgm:prSet>
      <dgm:spPr/>
    </dgm:pt>
    <dgm:pt modelId="{B50B0BD7-3687-4411-9DD8-BA981E8FDA3C}" type="pres">
      <dgm:prSet presAssocID="{0414B518-AE7B-42B8-8075-228F3385D877}" presName="sibTrans" presStyleLbl="sibTrans2D1" presStyleIdx="0" presStyleCnt="0"/>
      <dgm:spPr/>
    </dgm:pt>
    <dgm:pt modelId="{A63453E8-7985-419F-9F72-A48D706B56F7}" type="pres">
      <dgm:prSet presAssocID="{3320559D-5EB8-4AAD-BB3F-E9E7E5708AB9}" presName="compNode" presStyleCnt="0"/>
      <dgm:spPr/>
    </dgm:pt>
    <dgm:pt modelId="{7878956F-6544-4AD7-877D-B4413049162C}" type="pres">
      <dgm:prSet presAssocID="{3320559D-5EB8-4AAD-BB3F-E9E7E5708AB9}" presName="iconBgRect" presStyleLbl="bgShp" presStyleIdx="3" presStyleCnt="5"/>
      <dgm:spPr/>
    </dgm:pt>
    <dgm:pt modelId="{ABDCE1BE-7D81-4019-A7E0-B1261D53B7A9}" type="pres">
      <dgm:prSet presAssocID="{3320559D-5EB8-4AAD-BB3F-E9E7E5708AB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98C82422-E149-45A6-979F-A6AB41C5A163}" type="pres">
      <dgm:prSet presAssocID="{3320559D-5EB8-4AAD-BB3F-E9E7E5708AB9}" presName="spaceRect" presStyleCnt="0"/>
      <dgm:spPr/>
    </dgm:pt>
    <dgm:pt modelId="{ADA71B6A-7275-400F-B844-F653D1590300}" type="pres">
      <dgm:prSet presAssocID="{3320559D-5EB8-4AAD-BB3F-E9E7E5708AB9}" presName="textRect" presStyleLbl="revTx" presStyleIdx="3" presStyleCnt="5">
        <dgm:presLayoutVars>
          <dgm:chMax val="1"/>
          <dgm:chPref val="1"/>
        </dgm:presLayoutVars>
      </dgm:prSet>
      <dgm:spPr/>
    </dgm:pt>
    <dgm:pt modelId="{8F968D87-05B7-4C2D-9A1C-C1EEF4B4C93F}" type="pres">
      <dgm:prSet presAssocID="{AFC5A935-F0CC-4EC1-B09C-362898F14FD8}" presName="sibTrans" presStyleLbl="sibTrans2D1" presStyleIdx="0" presStyleCnt="0"/>
      <dgm:spPr/>
    </dgm:pt>
    <dgm:pt modelId="{CB6611C5-9894-46C3-8038-2B93490C420A}" type="pres">
      <dgm:prSet presAssocID="{915DF286-0371-4447-A762-CCE31A86D4F3}" presName="compNode" presStyleCnt="0"/>
      <dgm:spPr/>
    </dgm:pt>
    <dgm:pt modelId="{179EF588-AF7C-43EA-9371-00EB8FD3184C}" type="pres">
      <dgm:prSet presAssocID="{915DF286-0371-4447-A762-CCE31A86D4F3}" presName="iconBgRect" presStyleLbl="bgShp" presStyleIdx="4" presStyleCnt="5"/>
      <dgm:spPr/>
    </dgm:pt>
    <dgm:pt modelId="{10B83039-6CDD-4EBD-B915-7227F61C1DF8}" type="pres">
      <dgm:prSet presAssocID="{915DF286-0371-4447-A762-CCE31A86D4F3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2C6AD4C3-503E-4EEE-83E2-C3C6363880D8}" type="pres">
      <dgm:prSet presAssocID="{915DF286-0371-4447-A762-CCE31A86D4F3}" presName="spaceRect" presStyleCnt="0"/>
      <dgm:spPr/>
    </dgm:pt>
    <dgm:pt modelId="{781CDA6D-FD53-4BA3-9889-A2E35D10B6C9}" type="pres">
      <dgm:prSet presAssocID="{915DF286-0371-4447-A762-CCE31A86D4F3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08F9D50B-A758-41B2-9FA9-2D3ADF371032}" srcId="{4A76033B-12D5-48D0-B998-FBFF329B4D4F}" destId="{41130F34-B183-464F-8FBD-FE23B7332066}" srcOrd="1" destOrd="0" parTransId="{1F67E9BE-D370-4CE5-AFF9-FE0673E970EE}" sibTransId="{D664648C-A91A-420A-A435-4926A1E243BA}"/>
    <dgm:cxn modelId="{6E49C315-D46F-4418-A1C4-F9644B3888DD}" srcId="{4A76033B-12D5-48D0-B998-FBFF329B4D4F}" destId="{915DF286-0371-4447-A762-CCE31A86D4F3}" srcOrd="4" destOrd="0" parTransId="{936FD65E-6E24-4118-B7D8-EABDFA79B52D}" sibTransId="{A65CF7E8-7315-404C-83F2-33E092790A89}"/>
    <dgm:cxn modelId="{B987481A-D35D-4385-8FA6-F8E775A4AC48}" type="presOf" srcId="{773BC72E-52DD-43C9-825A-21EA14D6B23C}" destId="{D72CC86F-9B72-4737-95CD-671371E488D1}" srcOrd="0" destOrd="0" presId="urn:microsoft.com/office/officeart/2018/2/layout/IconCircleList"/>
    <dgm:cxn modelId="{E29B0822-4F28-4CAC-A24C-E205EA2C49EA}" type="presOf" srcId="{915DF286-0371-4447-A762-CCE31A86D4F3}" destId="{781CDA6D-FD53-4BA3-9889-A2E35D10B6C9}" srcOrd="0" destOrd="0" presId="urn:microsoft.com/office/officeart/2018/2/layout/IconCircleList"/>
    <dgm:cxn modelId="{2F44D629-2B98-4A9E-BB72-768DF0999A35}" srcId="{4A76033B-12D5-48D0-B998-FBFF329B4D4F}" destId="{086F87AC-586D-4043-B96C-381B3B8AE67C}" srcOrd="0" destOrd="0" parTransId="{03BA1DC2-B5DB-42EB-804D-B38880486359}" sibTransId="{773BC72E-52DD-43C9-825A-21EA14D6B23C}"/>
    <dgm:cxn modelId="{111C8747-A2E4-454B-BA2F-5F61629ED273}" type="presOf" srcId="{086F87AC-586D-4043-B96C-381B3B8AE67C}" destId="{426551FC-A8E7-461D-B6E8-B632BDA859CD}" srcOrd="0" destOrd="0" presId="urn:microsoft.com/office/officeart/2018/2/layout/IconCircleList"/>
    <dgm:cxn modelId="{263B9482-A815-4B02-94A8-F48A976A53B4}" srcId="{4A76033B-12D5-48D0-B998-FBFF329B4D4F}" destId="{3320559D-5EB8-4AAD-BB3F-E9E7E5708AB9}" srcOrd="3" destOrd="0" parTransId="{DD3BC987-089D-40A9-8615-8AD0FBC68142}" sibTransId="{AFC5A935-F0CC-4EC1-B09C-362898F14FD8}"/>
    <dgm:cxn modelId="{BAF85788-0B5F-4189-89A6-6D26B8AF937F}" type="presOf" srcId="{4A76033B-12D5-48D0-B998-FBFF329B4D4F}" destId="{98490FAA-E739-4824-8E89-D2FB395E31E7}" srcOrd="0" destOrd="0" presId="urn:microsoft.com/office/officeart/2018/2/layout/IconCircleList"/>
    <dgm:cxn modelId="{59D12C93-A28A-424C-A78E-92A1A2ED2995}" srcId="{4A76033B-12D5-48D0-B998-FBFF329B4D4F}" destId="{526C9522-2104-4AC5-A93C-F4C4076A0FFB}" srcOrd="2" destOrd="0" parTransId="{196A3657-4F72-4BB3-8842-1707DF389967}" sibTransId="{0414B518-AE7B-42B8-8075-228F3385D877}"/>
    <dgm:cxn modelId="{DE726EAA-F10D-4B45-B092-7A78E2F63B39}" type="presOf" srcId="{AFC5A935-F0CC-4EC1-B09C-362898F14FD8}" destId="{8F968D87-05B7-4C2D-9A1C-C1EEF4B4C93F}" srcOrd="0" destOrd="0" presId="urn:microsoft.com/office/officeart/2018/2/layout/IconCircleList"/>
    <dgm:cxn modelId="{1F9903BC-1747-498E-8105-B1F81DBEB97D}" type="presOf" srcId="{D664648C-A91A-420A-A435-4926A1E243BA}" destId="{3E578A0B-C515-469E-9604-ED4AF55EC8FD}" srcOrd="0" destOrd="0" presId="urn:microsoft.com/office/officeart/2018/2/layout/IconCircleList"/>
    <dgm:cxn modelId="{73CE98CB-DDF7-411B-AF60-77100AD24D52}" type="presOf" srcId="{0414B518-AE7B-42B8-8075-228F3385D877}" destId="{B50B0BD7-3687-4411-9DD8-BA981E8FDA3C}" srcOrd="0" destOrd="0" presId="urn:microsoft.com/office/officeart/2018/2/layout/IconCircleList"/>
    <dgm:cxn modelId="{914A9FCF-5BD3-4890-850D-9A83D0AA8F2B}" type="presOf" srcId="{41130F34-B183-464F-8FBD-FE23B7332066}" destId="{FC151968-EF90-448E-8E4D-5B5F24824CDA}" srcOrd="0" destOrd="0" presId="urn:microsoft.com/office/officeart/2018/2/layout/IconCircleList"/>
    <dgm:cxn modelId="{3AB930D1-16DC-4AA3-8C2A-251085B6E47B}" type="presOf" srcId="{526C9522-2104-4AC5-A93C-F4C4076A0FFB}" destId="{68B05D94-1606-4B79-B54B-FD78A39CEED0}" srcOrd="0" destOrd="0" presId="urn:microsoft.com/office/officeart/2018/2/layout/IconCircleList"/>
    <dgm:cxn modelId="{D66D91F8-97FE-449D-BCD6-66FCA640D8BE}" type="presOf" srcId="{3320559D-5EB8-4AAD-BB3F-E9E7E5708AB9}" destId="{ADA71B6A-7275-400F-B844-F653D1590300}" srcOrd="0" destOrd="0" presId="urn:microsoft.com/office/officeart/2018/2/layout/IconCircleList"/>
    <dgm:cxn modelId="{40809511-69C1-45E9-9B67-C19FD2BBC437}" type="presParOf" srcId="{98490FAA-E739-4824-8E89-D2FB395E31E7}" destId="{5EDED73C-E652-446B-9ECA-0B7A00D2FE0F}" srcOrd="0" destOrd="0" presId="urn:microsoft.com/office/officeart/2018/2/layout/IconCircleList"/>
    <dgm:cxn modelId="{16E514A5-0121-4B9B-A620-36FD2DA57BA5}" type="presParOf" srcId="{5EDED73C-E652-446B-9ECA-0B7A00D2FE0F}" destId="{35FFE410-0F05-4331-B384-B228429E0C41}" srcOrd="0" destOrd="0" presId="urn:microsoft.com/office/officeart/2018/2/layout/IconCircleList"/>
    <dgm:cxn modelId="{46BAAD71-FDB4-4D7B-9FBD-E58449ED3537}" type="presParOf" srcId="{35FFE410-0F05-4331-B384-B228429E0C41}" destId="{F5C16F65-65BC-4E13-8EF6-B7044F9BA66D}" srcOrd="0" destOrd="0" presId="urn:microsoft.com/office/officeart/2018/2/layout/IconCircleList"/>
    <dgm:cxn modelId="{48D17544-8737-48BA-B74E-08D81C23E3B2}" type="presParOf" srcId="{35FFE410-0F05-4331-B384-B228429E0C41}" destId="{055F0B43-1264-482E-AF0E-F98B7C442DA2}" srcOrd="1" destOrd="0" presId="urn:microsoft.com/office/officeart/2018/2/layout/IconCircleList"/>
    <dgm:cxn modelId="{32DE8017-FB59-4FFB-9A5D-8428D3DD0F29}" type="presParOf" srcId="{35FFE410-0F05-4331-B384-B228429E0C41}" destId="{22626CEA-AA06-41B9-8613-A24C6D937AA4}" srcOrd="2" destOrd="0" presId="urn:microsoft.com/office/officeart/2018/2/layout/IconCircleList"/>
    <dgm:cxn modelId="{21CFBEEA-F2A0-4491-AD5C-FEA7A71334E8}" type="presParOf" srcId="{35FFE410-0F05-4331-B384-B228429E0C41}" destId="{426551FC-A8E7-461D-B6E8-B632BDA859CD}" srcOrd="3" destOrd="0" presId="urn:microsoft.com/office/officeart/2018/2/layout/IconCircleList"/>
    <dgm:cxn modelId="{D32BD5F4-0EB3-4F8B-B8A0-B13743B11B3C}" type="presParOf" srcId="{5EDED73C-E652-446B-9ECA-0B7A00D2FE0F}" destId="{D72CC86F-9B72-4737-95CD-671371E488D1}" srcOrd="1" destOrd="0" presId="urn:microsoft.com/office/officeart/2018/2/layout/IconCircleList"/>
    <dgm:cxn modelId="{443BC2BD-E6CC-4593-99D8-160A8188BE9D}" type="presParOf" srcId="{5EDED73C-E652-446B-9ECA-0B7A00D2FE0F}" destId="{45F9F358-89D5-471E-A437-25DE8A1FCF0F}" srcOrd="2" destOrd="0" presId="urn:microsoft.com/office/officeart/2018/2/layout/IconCircleList"/>
    <dgm:cxn modelId="{08469CB2-923A-4699-853A-9C2E6F62AE74}" type="presParOf" srcId="{45F9F358-89D5-471E-A437-25DE8A1FCF0F}" destId="{AF17124D-0E53-4F8F-8C48-8046C6E3E6B4}" srcOrd="0" destOrd="0" presId="urn:microsoft.com/office/officeart/2018/2/layout/IconCircleList"/>
    <dgm:cxn modelId="{4B420DD3-D54B-4E9B-8B5E-14307397BF6B}" type="presParOf" srcId="{45F9F358-89D5-471E-A437-25DE8A1FCF0F}" destId="{D4B27C89-CAAB-45E5-A1E2-31878BB7E286}" srcOrd="1" destOrd="0" presId="urn:microsoft.com/office/officeart/2018/2/layout/IconCircleList"/>
    <dgm:cxn modelId="{70A9D4DD-D7E5-4ABA-B856-0DB6BA54D0FC}" type="presParOf" srcId="{45F9F358-89D5-471E-A437-25DE8A1FCF0F}" destId="{091E35D3-9BB0-42A0-BD7E-7F923924CD65}" srcOrd="2" destOrd="0" presId="urn:microsoft.com/office/officeart/2018/2/layout/IconCircleList"/>
    <dgm:cxn modelId="{425B2E5A-EB88-4B5B-A344-7645AD801FFB}" type="presParOf" srcId="{45F9F358-89D5-471E-A437-25DE8A1FCF0F}" destId="{FC151968-EF90-448E-8E4D-5B5F24824CDA}" srcOrd="3" destOrd="0" presId="urn:microsoft.com/office/officeart/2018/2/layout/IconCircleList"/>
    <dgm:cxn modelId="{36F9113E-76A4-41E2-82FF-53A4319C177E}" type="presParOf" srcId="{5EDED73C-E652-446B-9ECA-0B7A00D2FE0F}" destId="{3E578A0B-C515-469E-9604-ED4AF55EC8FD}" srcOrd="3" destOrd="0" presId="urn:microsoft.com/office/officeart/2018/2/layout/IconCircleList"/>
    <dgm:cxn modelId="{B886A3C4-61CD-4234-AF2B-5A6D5549790C}" type="presParOf" srcId="{5EDED73C-E652-446B-9ECA-0B7A00D2FE0F}" destId="{730ABAB7-C2EE-48D2-9A39-03A288566698}" srcOrd="4" destOrd="0" presId="urn:microsoft.com/office/officeart/2018/2/layout/IconCircleList"/>
    <dgm:cxn modelId="{F748B326-06A0-4580-A52C-1BA11EAB1B31}" type="presParOf" srcId="{730ABAB7-C2EE-48D2-9A39-03A288566698}" destId="{66836B72-0D3E-42AB-9FEF-C8586CF35223}" srcOrd="0" destOrd="0" presId="urn:microsoft.com/office/officeart/2018/2/layout/IconCircleList"/>
    <dgm:cxn modelId="{9B3D3F01-B49C-462A-97EE-2C040D651DCD}" type="presParOf" srcId="{730ABAB7-C2EE-48D2-9A39-03A288566698}" destId="{120CCAE7-60DC-4AC7-9907-CD22EE40BEAD}" srcOrd="1" destOrd="0" presId="urn:microsoft.com/office/officeart/2018/2/layout/IconCircleList"/>
    <dgm:cxn modelId="{9E20602D-8F27-405B-AE61-3867BA45E498}" type="presParOf" srcId="{730ABAB7-C2EE-48D2-9A39-03A288566698}" destId="{D20040DF-FC59-4156-9E44-F7FC4F1642E2}" srcOrd="2" destOrd="0" presId="urn:microsoft.com/office/officeart/2018/2/layout/IconCircleList"/>
    <dgm:cxn modelId="{0DC2D7FF-BBA9-43E1-B228-F25243BACB82}" type="presParOf" srcId="{730ABAB7-C2EE-48D2-9A39-03A288566698}" destId="{68B05D94-1606-4B79-B54B-FD78A39CEED0}" srcOrd="3" destOrd="0" presId="urn:microsoft.com/office/officeart/2018/2/layout/IconCircleList"/>
    <dgm:cxn modelId="{0C7B74AA-6246-4CCD-97A8-A9D5DC55AD68}" type="presParOf" srcId="{5EDED73C-E652-446B-9ECA-0B7A00D2FE0F}" destId="{B50B0BD7-3687-4411-9DD8-BA981E8FDA3C}" srcOrd="5" destOrd="0" presId="urn:microsoft.com/office/officeart/2018/2/layout/IconCircleList"/>
    <dgm:cxn modelId="{34BEA929-3924-466F-928F-CF8243740BE8}" type="presParOf" srcId="{5EDED73C-E652-446B-9ECA-0B7A00D2FE0F}" destId="{A63453E8-7985-419F-9F72-A48D706B56F7}" srcOrd="6" destOrd="0" presId="urn:microsoft.com/office/officeart/2018/2/layout/IconCircleList"/>
    <dgm:cxn modelId="{65049F25-805C-41C2-A160-48A1B0822CB3}" type="presParOf" srcId="{A63453E8-7985-419F-9F72-A48D706B56F7}" destId="{7878956F-6544-4AD7-877D-B4413049162C}" srcOrd="0" destOrd="0" presId="urn:microsoft.com/office/officeart/2018/2/layout/IconCircleList"/>
    <dgm:cxn modelId="{4698BAA8-8C9B-4F46-B61E-40C350C746AA}" type="presParOf" srcId="{A63453E8-7985-419F-9F72-A48D706B56F7}" destId="{ABDCE1BE-7D81-4019-A7E0-B1261D53B7A9}" srcOrd="1" destOrd="0" presId="urn:microsoft.com/office/officeart/2018/2/layout/IconCircleList"/>
    <dgm:cxn modelId="{6ECDBBBE-22B3-468E-AA89-2CE75109DFC7}" type="presParOf" srcId="{A63453E8-7985-419F-9F72-A48D706B56F7}" destId="{98C82422-E149-45A6-979F-A6AB41C5A163}" srcOrd="2" destOrd="0" presId="urn:microsoft.com/office/officeart/2018/2/layout/IconCircleList"/>
    <dgm:cxn modelId="{A97EA850-B797-463B-A55B-CA615610C0B5}" type="presParOf" srcId="{A63453E8-7985-419F-9F72-A48D706B56F7}" destId="{ADA71B6A-7275-400F-B844-F653D1590300}" srcOrd="3" destOrd="0" presId="urn:microsoft.com/office/officeart/2018/2/layout/IconCircleList"/>
    <dgm:cxn modelId="{4C9D0906-BA73-4DF2-8061-D78A26DE5680}" type="presParOf" srcId="{5EDED73C-E652-446B-9ECA-0B7A00D2FE0F}" destId="{8F968D87-05B7-4C2D-9A1C-C1EEF4B4C93F}" srcOrd="7" destOrd="0" presId="urn:microsoft.com/office/officeart/2018/2/layout/IconCircleList"/>
    <dgm:cxn modelId="{C9FA07B7-84A2-4774-9BB8-BD4349A96B53}" type="presParOf" srcId="{5EDED73C-E652-446B-9ECA-0B7A00D2FE0F}" destId="{CB6611C5-9894-46C3-8038-2B93490C420A}" srcOrd="8" destOrd="0" presId="urn:microsoft.com/office/officeart/2018/2/layout/IconCircleList"/>
    <dgm:cxn modelId="{967BFF1E-E625-440B-86ED-8CF34ACD384C}" type="presParOf" srcId="{CB6611C5-9894-46C3-8038-2B93490C420A}" destId="{179EF588-AF7C-43EA-9371-00EB8FD3184C}" srcOrd="0" destOrd="0" presId="urn:microsoft.com/office/officeart/2018/2/layout/IconCircleList"/>
    <dgm:cxn modelId="{CE1E44B6-CCE6-4259-88BA-15E2D2DDCBB0}" type="presParOf" srcId="{CB6611C5-9894-46C3-8038-2B93490C420A}" destId="{10B83039-6CDD-4EBD-B915-7227F61C1DF8}" srcOrd="1" destOrd="0" presId="urn:microsoft.com/office/officeart/2018/2/layout/IconCircleList"/>
    <dgm:cxn modelId="{868D6D6F-7C83-4C2D-A6CD-0E7DEC2DC55A}" type="presParOf" srcId="{CB6611C5-9894-46C3-8038-2B93490C420A}" destId="{2C6AD4C3-503E-4EEE-83E2-C3C6363880D8}" srcOrd="2" destOrd="0" presId="urn:microsoft.com/office/officeart/2018/2/layout/IconCircleList"/>
    <dgm:cxn modelId="{DD09C3E3-1F40-4F34-AFC6-0DE6236FF198}" type="presParOf" srcId="{CB6611C5-9894-46C3-8038-2B93490C420A}" destId="{781CDA6D-FD53-4BA3-9889-A2E35D10B6C9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622A2DBC-CEA1-48F1-A792-8D652E701EB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6D176BC-2A0B-45BE-B398-A3D8E40FBB9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To gather input for customer-defined customizations to the solution.</a:t>
          </a:r>
          <a:endParaRPr lang="en-US" dirty="0">
            <a:highlight>
              <a:srgbClr val="FF0000"/>
            </a:highlight>
          </a:endParaRPr>
        </a:p>
      </dgm:t>
    </dgm:pt>
    <dgm:pt modelId="{1C49B86C-1567-4043-94FE-227C8BA8FEF6}" type="parTrans" cxnId="{A0943549-38AA-4F70-8909-A436A1944E5D}">
      <dgm:prSet/>
      <dgm:spPr/>
      <dgm:t>
        <a:bodyPr/>
        <a:lstStyle/>
        <a:p>
          <a:endParaRPr lang="en-US"/>
        </a:p>
      </dgm:t>
    </dgm:pt>
    <dgm:pt modelId="{509F975D-4F22-49A1-AEDD-A049231B3AEB}" type="sibTrans" cxnId="{A0943549-38AA-4F70-8909-A436A1944E5D}">
      <dgm:prSet/>
      <dgm:spPr/>
      <dgm:t>
        <a:bodyPr/>
        <a:lstStyle/>
        <a:p>
          <a:endParaRPr lang="en-US"/>
        </a:p>
      </dgm:t>
    </dgm:pt>
    <dgm:pt modelId="{B4097B9B-5B15-4383-ABB8-01477839E04B}">
      <dgm:prSet/>
      <dgm:spPr/>
      <dgm:t>
        <a:bodyPr/>
        <a:lstStyle/>
        <a:p>
          <a:r>
            <a:rPr lang="en-GB"/>
            <a:t>To identify relevant data migration objects.</a:t>
          </a:r>
          <a:endParaRPr lang="en-US"/>
        </a:p>
      </dgm:t>
    </dgm:pt>
    <dgm:pt modelId="{06B9DC7F-244E-4A55-BBCF-46585F365AA6}" type="parTrans" cxnId="{65D0D703-3B02-4BF2-8B6B-B57384BFADCD}">
      <dgm:prSet/>
      <dgm:spPr/>
      <dgm:t>
        <a:bodyPr/>
        <a:lstStyle/>
        <a:p>
          <a:endParaRPr lang="en-US"/>
        </a:p>
      </dgm:t>
    </dgm:pt>
    <dgm:pt modelId="{B3CB0C13-22F5-4E7F-80A9-046FFA17D487}" type="sibTrans" cxnId="{65D0D703-3B02-4BF2-8B6B-B57384BFADCD}">
      <dgm:prSet/>
      <dgm:spPr/>
      <dgm:t>
        <a:bodyPr/>
        <a:lstStyle/>
        <a:p>
          <a:endParaRPr lang="en-US"/>
        </a:p>
      </dgm:t>
    </dgm:pt>
    <dgm:pt modelId="{816F744F-2798-40D3-A086-DF2FF3A65A7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To identify customer-defined configuration changes within the scope of the service.</a:t>
          </a:r>
          <a:endParaRPr lang="en-US" dirty="0">
            <a:highlight>
              <a:srgbClr val="FF0000"/>
            </a:highlight>
          </a:endParaRPr>
        </a:p>
      </dgm:t>
    </dgm:pt>
    <dgm:pt modelId="{FE8300D3-6220-439D-AD37-0369161589F4}" type="parTrans" cxnId="{3296DA8C-0E49-4B20-9FB4-8CE1A0A0FE47}">
      <dgm:prSet/>
      <dgm:spPr/>
      <dgm:t>
        <a:bodyPr/>
        <a:lstStyle/>
        <a:p>
          <a:endParaRPr lang="en-US"/>
        </a:p>
      </dgm:t>
    </dgm:pt>
    <dgm:pt modelId="{8DD79F19-9B46-4CA5-9482-B8709BEA4D91}" type="sibTrans" cxnId="{3296DA8C-0E49-4B20-9FB4-8CE1A0A0FE47}">
      <dgm:prSet/>
      <dgm:spPr/>
      <dgm:t>
        <a:bodyPr/>
        <a:lstStyle/>
        <a:p>
          <a:endParaRPr lang="en-US"/>
        </a:p>
      </dgm:t>
    </dgm:pt>
    <dgm:pt modelId="{F7D4ACD3-99FC-44E6-9019-EEAEE553BB8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To review the SAP Best Practices in the starter system.</a:t>
          </a:r>
          <a:endParaRPr lang="en-US" dirty="0">
            <a:highlight>
              <a:srgbClr val="FF0000"/>
            </a:highlight>
          </a:endParaRPr>
        </a:p>
      </dgm:t>
    </dgm:pt>
    <dgm:pt modelId="{034B830D-4399-460E-B175-C3630285856C}" type="parTrans" cxnId="{FD500EEC-BF5A-49A7-AD79-C11632D8F26A}">
      <dgm:prSet/>
      <dgm:spPr/>
      <dgm:t>
        <a:bodyPr/>
        <a:lstStyle/>
        <a:p>
          <a:endParaRPr lang="en-US"/>
        </a:p>
      </dgm:t>
    </dgm:pt>
    <dgm:pt modelId="{3982FFB7-F469-488F-AEA7-C09CF720F25C}" type="sibTrans" cxnId="{FD500EEC-BF5A-49A7-AD79-C11632D8F26A}">
      <dgm:prSet/>
      <dgm:spPr/>
      <dgm:t>
        <a:bodyPr/>
        <a:lstStyle/>
        <a:p>
          <a:endParaRPr lang="en-US"/>
        </a:p>
      </dgm:t>
    </dgm:pt>
    <dgm:pt modelId="{731BD7AC-0BAD-4B46-B930-1B84253A8FF6}">
      <dgm:prSet/>
      <dgm:spPr/>
      <dgm:t>
        <a:bodyPr/>
        <a:lstStyle/>
        <a:p>
          <a:r>
            <a:rPr lang="en-GB" dirty="0"/>
            <a:t>To define the Integration and API List for the solution.</a:t>
          </a:r>
          <a:endParaRPr lang="en-US" dirty="0"/>
        </a:p>
      </dgm:t>
    </dgm:pt>
    <dgm:pt modelId="{4BD60F99-F011-4658-AF79-D31D70C05CDD}" type="parTrans" cxnId="{6343013E-E3BF-471D-914B-BAE3D37D1A71}">
      <dgm:prSet/>
      <dgm:spPr/>
      <dgm:t>
        <a:bodyPr/>
        <a:lstStyle/>
        <a:p>
          <a:endParaRPr lang="en-US"/>
        </a:p>
      </dgm:t>
    </dgm:pt>
    <dgm:pt modelId="{6DCC8017-FCCD-4042-B2FC-16B4D1E7134B}" type="sibTrans" cxnId="{6343013E-E3BF-471D-914B-BAE3D37D1A71}">
      <dgm:prSet/>
      <dgm:spPr/>
      <dgm:t>
        <a:bodyPr/>
        <a:lstStyle/>
        <a:p>
          <a:endParaRPr lang="en-US"/>
        </a:p>
      </dgm:t>
    </dgm:pt>
    <dgm:pt modelId="{BBD577C0-7310-4C32-9833-5C6233A7695A}" type="pres">
      <dgm:prSet presAssocID="{622A2DBC-CEA1-48F1-A792-8D652E701EB8}" presName="root" presStyleCnt="0">
        <dgm:presLayoutVars>
          <dgm:dir/>
          <dgm:resizeHandles val="exact"/>
        </dgm:presLayoutVars>
      </dgm:prSet>
      <dgm:spPr/>
    </dgm:pt>
    <dgm:pt modelId="{9A4CE042-F5F4-4B83-8D42-6B9F2F861525}" type="pres">
      <dgm:prSet presAssocID="{622A2DBC-CEA1-48F1-A792-8D652E701EB8}" presName="container" presStyleCnt="0">
        <dgm:presLayoutVars>
          <dgm:dir/>
          <dgm:resizeHandles val="exact"/>
        </dgm:presLayoutVars>
      </dgm:prSet>
      <dgm:spPr/>
    </dgm:pt>
    <dgm:pt modelId="{5AB14FA1-BC8F-4E52-86AA-CAAFCEC79055}" type="pres">
      <dgm:prSet presAssocID="{A6D176BC-2A0B-45BE-B398-A3D8E40FBB91}" presName="compNode" presStyleCnt="0"/>
      <dgm:spPr/>
    </dgm:pt>
    <dgm:pt modelId="{84999ACC-E80A-4F1D-95D5-B42385CED436}" type="pres">
      <dgm:prSet presAssocID="{A6D176BC-2A0B-45BE-B398-A3D8E40FBB91}" presName="iconBgRect" presStyleLbl="bgShp" presStyleIdx="0" presStyleCnt="5"/>
      <dgm:spPr/>
    </dgm:pt>
    <dgm:pt modelId="{A412AC6D-9CD1-4E06-AACD-6F615AEFA726}" type="pres">
      <dgm:prSet presAssocID="{A6D176BC-2A0B-45BE-B398-A3D8E40FBB91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uchScreen"/>
        </a:ext>
      </dgm:extLst>
    </dgm:pt>
    <dgm:pt modelId="{07469001-6628-4266-A93A-3E85901C40B2}" type="pres">
      <dgm:prSet presAssocID="{A6D176BC-2A0B-45BE-B398-A3D8E40FBB91}" presName="spaceRect" presStyleCnt="0"/>
      <dgm:spPr/>
    </dgm:pt>
    <dgm:pt modelId="{68778161-2E3E-4C87-AAB3-8CFEE90CE682}" type="pres">
      <dgm:prSet presAssocID="{A6D176BC-2A0B-45BE-B398-A3D8E40FBB91}" presName="textRect" presStyleLbl="revTx" presStyleIdx="0" presStyleCnt="5">
        <dgm:presLayoutVars>
          <dgm:chMax val="1"/>
          <dgm:chPref val="1"/>
        </dgm:presLayoutVars>
      </dgm:prSet>
      <dgm:spPr/>
    </dgm:pt>
    <dgm:pt modelId="{5DECA3D1-8968-4E4A-B9C0-BF1F68F2B05D}" type="pres">
      <dgm:prSet presAssocID="{509F975D-4F22-49A1-AEDD-A049231B3AEB}" presName="sibTrans" presStyleLbl="sibTrans2D1" presStyleIdx="0" presStyleCnt="0"/>
      <dgm:spPr/>
    </dgm:pt>
    <dgm:pt modelId="{12AEC869-C9B8-4B0F-AC81-7225D4B3551E}" type="pres">
      <dgm:prSet presAssocID="{B4097B9B-5B15-4383-ABB8-01477839E04B}" presName="compNode" presStyleCnt="0"/>
      <dgm:spPr/>
    </dgm:pt>
    <dgm:pt modelId="{0AC1C121-7F54-42E0-9281-A995C5F66866}" type="pres">
      <dgm:prSet presAssocID="{B4097B9B-5B15-4383-ABB8-01477839E04B}" presName="iconBgRect" presStyleLbl="bgShp" presStyleIdx="1" presStyleCnt="5"/>
      <dgm:spPr/>
    </dgm:pt>
    <dgm:pt modelId="{B5DB95B6-4499-4D26-A153-66D5E6F2E696}" type="pres">
      <dgm:prSet presAssocID="{B4097B9B-5B15-4383-ABB8-01477839E04B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16318B95-E39C-4B2B-BA9B-87AFC40A0D66}" type="pres">
      <dgm:prSet presAssocID="{B4097B9B-5B15-4383-ABB8-01477839E04B}" presName="spaceRect" presStyleCnt="0"/>
      <dgm:spPr/>
    </dgm:pt>
    <dgm:pt modelId="{E291A1F9-C768-408B-8712-261FA78C32C8}" type="pres">
      <dgm:prSet presAssocID="{B4097B9B-5B15-4383-ABB8-01477839E04B}" presName="textRect" presStyleLbl="revTx" presStyleIdx="1" presStyleCnt="5">
        <dgm:presLayoutVars>
          <dgm:chMax val="1"/>
          <dgm:chPref val="1"/>
        </dgm:presLayoutVars>
      </dgm:prSet>
      <dgm:spPr/>
    </dgm:pt>
    <dgm:pt modelId="{AB68E10D-73EC-4773-9FFE-6AB111941365}" type="pres">
      <dgm:prSet presAssocID="{B3CB0C13-22F5-4E7F-80A9-046FFA17D487}" presName="sibTrans" presStyleLbl="sibTrans2D1" presStyleIdx="0" presStyleCnt="0"/>
      <dgm:spPr/>
    </dgm:pt>
    <dgm:pt modelId="{DF47F8A8-D0A7-4BD9-BE25-4CC07899CEC9}" type="pres">
      <dgm:prSet presAssocID="{816F744F-2798-40D3-A086-DF2FF3A65A7D}" presName="compNode" presStyleCnt="0"/>
      <dgm:spPr/>
    </dgm:pt>
    <dgm:pt modelId="{14BFAECD-C697-4F5D-B1DC-1933D6D16F55}" type="pres">
      <dgm:prSet presAssocID="{816F744F-2798-40D3-A086-DF2FF3A65A7D}" presName="iconBgRect" presStyleLbl="bgShp" presStyleIdx="2" presStyleCnt="5"/>
      <dgm:spPr/>
    </dgm:pt>
    <dgm:pt modelId="{8E621417-9314-4193-9778-F5D50A3358FE}" type="pres">
      <dgm:prSet presAssocID="{816F744F-2798-40D3-A086-DF2FF3A65A7D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ngle gear"/>
        </a:ext>
      </dgm:extLst>
    </dgm:pt>
    <dgm:pt modelId="{3C055189-BEEC-4C67-A90D-3A3B9339F1DE}" type="pres">
      <dgm:prSet presAssocID="{816F744F-2798-40D3-A086-DF2FF3A65A7D}" presName="spaceRect" presStyleCnt="0"/>
      <dgm:spPr/>
    </dgm:pt>
    <dgm:pt modelId="{BD9843CF-18AF-4D44-B10A-64CF15F3C807}" type="pres">
      <dgm:prSet presAssocID="{816F744F-2798-40D3-A086-DF2FF3A65A7D}" presName="textRect" presStyleLbl="revTx" presStyleIdx="2" presStyleCnt="5">
        <dgm:presLayoutVars>
          <dgm:chMax val="1"/>
          <dgm:chPref val="1"/>
        </dgm:presLayoutVars>
      </dgm:prSet>
      <dgm:spPr/>
    </dgm:pt>
    <dgm:pt modelId="{EA7B1EE7-C8CA-4DAE-9D18-AFD4D7E9207A}" type="pres">
      <dgm:prSet presAssocID="{8DD79F19-9B46-4CA5-9482-B8709BEA4D91}" presName="sibTrans" presStyleLbl="sibTrans2D1" presStyleIdx="0" presStyleCnt="0"/>
      <dgm:spPr/>
    </dgm:pt>
    <dgm:pt modelId="{5F4A586A-57C2-4468-ADFB-F7E193F4418B}" type="pres">
      <dgm:prSet presAssocID="{F7D4ACD3-99FC-44E6-9019-EEAEE553BB86}" presName="compNode" presStyleCnt="0"/>
      <dgm:spPr/>
    </dgm:pt>
    <dgm:pt modelId="{78076F3D-51BE-4F9E-A8F6-AEA28B90761E}" type="pres">
      <dgm:prSet presAssocID="{F7D4ACD3-99FC-44E6-9019-EEAEE553BB86}" presName="iconBgRect" presStyleLbl="bgShp" presStyleIdx="3" presStyleCnt="5"/>
      <dgm:spPr/>
    </dgm:pt>
    <dgm:pt modelId="{527A5649-9F89-4286-9D52-8613F0C04F21}" type="pres">
      <dgm:prSet presAssocID="{F7D4ACD3-99FC-44E6-9019-EEAEE553BB86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6FDCBA68-6E0E-4C8C-A7BB-A5684BD3F279}" type="pres">
      <dgm:prSet presAssocID="{F7D4ACD3-99FC-44E6-9019-EEAEE553BB86}" presName="spaceRect" presStyleCnt="0"/>
      <dgm:spPr/>
    </dgm:pt>
    <dgm:pt modelId="{7864768B-78C5-4300-B3DF-7DE97E036B92}" type="pres">
      <dgm:prSet presAssocID="{F7D4ACD3-99FC-44E6-9019-EEAEE553BB86}" presName="textRect" presStyleLbl="revTx" presStyleIdx="3" presStyleCnt="5">
        <dgm:presLayoutVars>
          <dgm:chMax val="1"/>
          <dgm:chPref val="1"/>
        </dgm:presLayoutVars>
      </dgm:prSet>
      <dgm:spPr/>
    </dgm:pt>
    <dgm:pt modelId="{73ABFF05-6FEE-4AF5-8DEF-16D78B0E0D9A}" type="pres">
      <dgm:prSet presAssocID="{3982FFB7-F469-488F-AEA7-C09CF720F25C}" presName="sibTrans" presStyleLbl="sibTrans2D1" presStyleIdx="0" presStyleCnt="0"/>
      <dgm:spPr/>
    </dgm:pt>
    <dgm:pt modelId="{F9BB2D06-43CA-404D-AC1D-09195A119BE9}" type="pres">
      <dgm:prSet presAssocID="{731BD7AC-0BAD-4B46-B930-1B84253A8FF6}" presName="compNode" presStyleCnt="0"/>
      <dgm:spPr/>
    </dgm:pt>
    <dgm:pt modelId="{D2B7ED8D-1C6A-457E-A3EE-8808199F0FD8}" type="pres">
      <dgm:prSet presAssocID="{731BD7AC-0BAD-4B46-B930-1B84253A8FF6}" presName="iconBgRect" presStyleLbl="bgShp" presStyleIdx="4" presStyleCnt="5"/>
      <dgm:spPr/>
    </dgm:pt>
    <dgm:pt modelId="{5D2D1D75-4137-4C10-982A-695732DC4054}" type="pres">
      <dgm:prSet presAssocID="{731BD7AC-0BAD-4B46-B930-1B84253A8FF6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iorities"/>
        </a:ext>
      </dgm:extLst>
    </dgm:pt>
    <dgm:pt modelId="{0EE55FAA-ACC1-43AC-9376-93B47A75243F}" type="pres">
      <dgm:prSet presAssocID="{731BD7AC-0BAD-4B46-B930-1B84253A8FF6}" presName="spaceRect" presStyleCnt="0"/>
      <dgm:spPr/>
    </dgm:pt>
    <dgm:pt modelId="{F1C90C35-5D5C-498C-B53A-6FE541C93D60}" type="pres">
      <dgm:prSet presAssocID="{731BD7AC-0BAD-4B46-B930-1B84253A8FF6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65D0D703-3B02-4BF2-8B6B-B57384BFADCD}" srcId="{622A2DBC-CEA1-48F1-A792-8D652E701EB8}" destId="{B4097B9B-5B15-4383-ABB8-01477839E04B}" srcOrd="1" destOrd="0" parTransId="{06B9DC7F-244E-4A55-BBCF-46585F365AA6}" sibTransId="{B3CB0C13-22F5-4E7F-80A9-046FFA17D487}"/>
    <dgm:cxn modelId="{321EF60B-F0EF-45CA-9E1A-268E605D611B}" type="presOf" srcId="{8DD79F19-9B46-4CA5-9482-B8709BEA4D91}" destId="{EA7B1EE7-C8CA-4DAE-9D18-AFD4D7E9207A}" srcOrd="0" destOrd="0" presId="urn:microsoft.com/office/officeart/2018/2/layout/IconCircleList"/>
    <dgm:cxn modelId="{2A52E617-E95D-49D6-8CB5-BE164B54ECB5}" type="presOf" srcId="{3982FFB7-F469-488F-AEA7-C09CF720F25C}" destId="{73ABFF05-6FEE-4AF5-8DEF-16D78B0E0D9A}" srcOrd="0" destOrd="0" presId="urn:microsoft.com/office/officeart/2018/2/layout/IconCircleList"/>
    <dgm:cxn modelId="{3D807D2F-A4F7-4A34-A3CD-D79C295DCEE2}" type="presOf" srcId="{F7D4ACD3-99FC-44E6-9019-EEAEE553BB86}" destId="{7864768B-78C5-4300-B3DF-7DE97E036B92}" srcOrd="0" destOrd="0" presId="urn:microsoft.com/office/officeart/2018/2/layout/IconCircleList"/>
    <dgm:cxn modelId="{6343013E-E3BF-471D-914B-BAE3D37D1A71}" srcId="{622A2DBC-CEA1-48F1-A792-8D652E701EB8}" destId="{731BD7AC-0BAD-4B46-B930-1B84253A8FF6}" srcOrd="4" destOrd="0" parTransId="{4BD60F99-F011-4658-AF79-D31D70C05CDD}" sibTransId="{6DCC8017-FCCD-4042-B2FC-16B4D1E7134B}"/>
    <dgm:cxn modelId="{0EEFBC40-C3F5-4466-8EFE-DE2210E16A51}" type="presOf" srcId="{B3CB0C13-22F5-4E7F-80A9-046FFA17D487}" destId="{AB68E10D-73EC-4773-9FFE-6AB111941365}" srcOrd="0" destOrd="0" presId="urn:microsoft.com/office/officeart/2018/2/layout/IconCircleList"/>
    <dgm:cxn modelId="{A0943549-38AA-4F70-8909-A436A1944E5D}" srcId="{622A2DBC-CEA1-48F1-A792-8D652E701EB8}" destId="{A6D176BC-2A0B-45BE-B398-A3D8E40FBB91}" srcOrd="0" destOrd="0" parTransId="{1C49B86C-1567-4043-94FE-227C8BA8FEF6}" sibTransId="{509F975D-4F22-49A1-AEDD-A049231B3AEB}"/>
    <dgm:cxn modelId="{198D6049-45D5-4180-B313-AA30655CB66A}" type="presOf" srcId="{509F975D-4F22-49A1-AEDD-A049231B3AEB}" destId="{5DECA3D1-8968-4E4A-B9C0-BF1F68F2B05D}" srcOrd="0" destOrd="0" presId="urn:microsoft.com/office/officeart/2018/2/layout/IconCircleList"/>
    <dgm:cxn modelId="{735FB98A-F5FA-44DE-9DFF-AAE0D15C3F51}" type="presOf" srcId="{816F744F-2798-40D3-A086-DF2FF3A65A7D}" destId="{BD9843CF-18AF-4D44-B10A-64CF15F3C807}" srcOrd="0" destOrd="0" presId="urn:microsoft.com/office/officeart/2018/2/layout/IconCircleList"/>
    <dgm:cxn modelId="{3296DA8C-0E49-4B20-9FB4-8CE1A0A0FE47}" srcId="{622A2DBC-CEA1-48F1-A792-8D652E701EB8}" destId="{816F744F-2798-40D3-A086-DF2FF3A65A7D}" srcOrd="2" destOrd="0" parTransId="{FE8300D3-6220-439D-AD37-0369161589F4}" sibTransId="{8DD79F19-9B46-4CA5-9482-B8709BEA4D91}"/>
    <dgm:cxn modelId="{07FC50CD-B878-499B-9B4C-C3236CC9125A}" type="presOf" srcId="{B4097B9B-5B15-4383-ABB8-01477839E04B}" destId="{E291A1F9-C768-408B-8712-261FA78C32C8}" srcOrd="0" destOrd="0" presId="urn:microsoft.com/office/officeart/2018/2/layout/IconCircleList"/>
    <dgm:cxn modelId="{F2D302CF-7BC1-417B-8B67-D67196CD4747}" type="presOf" srcId="{A6D176BC-2A0B-45BE-B398-A3D8E40FBB91}" destId="{68778161-2E3E-4C87-AAB3-8CFEE90CE682}" srcOrd="0" destOrd="0" presId="urn:microsoft.com/office/officeart/2018/2/layout/IconCircleList"/>
    <dgm:cxn modelId="{51892BD8-2CEE-40B0-96E8-9BD166A2E7DC}" type="presOf" srcId="{622A2DBC-CEA1-48F1-A792-8D652E701EB8}" destId="{BBD577C0-7310-4C32-9833-5C6233A7695A}" srcOrd="0" destOrd="0" presId="urn:microsoft.com/office/officeart/2018/2/layout/IconCircleList"/>
    <dgm:cxn modelId="{FD500EEC-BF5A-49A7-AD79-C11632D8F26A}" srcId="{622A2DBC-CEA1-48F1-A792-8D652E701EB8}" destId="{F7D4ACD3-99FC-44E6-9019-EEAEE553BB86}" srcOrd="3" destOrd="0" parTransId="{034B830D-4399-460E-B175-C3630285856C}" sibTransId="{3982FFB7-F469-488F-AEA7-C09CF720F25C}"/>
    <dgm:cxn modelId="{4FB497EE-3BA3-43BC-8F30-C28F0B14CA4F}" type="presOf" srcId="{731BD7AC-0BAD-4B46-B930-1B84253A8FF6}" destId="{F1C90C35-5D5C-498C-B53A-6FE541C93D60}" srcOrd="0" destOrd="0" presId="urn:microsoft.com/office/officeart/2018/2/layout/IconCircleList"/>
    <dgm:cxn modelId="{A8570373-8E29-41FF-B2CA-2AF8133A5BB7}" type="presParOf" srcId="{BBD577C0-7310-4C32-9833-5C6233A7695A}" destId="{9A4CE042-F5F4-4B83-8D42-6B9F2F861525}" srcOrd="0" destOrd="0" presId="urn:microsoft.com/office/officeart/2018/2/layout/IconCircleList"/>
    <dgm:cxn modelId="{A91B4A47-07F1-481C-B838-E1B89FAFAB86}" type="presParOf" srcId="{9A4CE042-F5F4-4B83-8D42-6B9F2F861525}" destId="{5AB14FA1-BC8F-4E52-86AA-CAAFCEC79055}" srcOrd="0" destOrd="0" presId="urn:microsoft.com/office/officeart/2018/2/layout/IconCircleList"/>
    <dgm:cxn modelId="{728A0340-4B82-48E5-903D-8282018DD157}" type="presParOf" srcId="{5AB14FA1-BC8F-4E52-86AA-CAAFCEC79055}" destId="{84999ACC-E80A-4F1D-95D5-B42385CED436}" srcOrd="0" destOrd="0" presId="urn:microsoft.com/office/officeart/2018/2/layout/IconCircleList"/>
    <dgm:cxn modelId="{B897A8A3-0A3A-4C56-B39B-3EF3E22F79B6}" type="presParOf" srcId="{5AB14FA1-BC8F-4E52-86AA-CAAFCEC79055}" destId="{A412AC6D-9CD1-4E06-AACD-6F615AEFA726}" srcOrd="1" destOrd="0" presId="urn:microsoft.com/office/officeart/2018/2/layout/IconCircleList"/>
    <dgm:cxn modelId="{6D72AA8C-C2BB-4FC8-A90A-7952686D596B}" type="presParOf" srcId="{5AB14FA1-BC8F-4E52-86AA-CAAFCEC79055}" destId="{07469001-6628-4266-A93A-3E85901C40B2}" srcOrd="2" destOrd="0" presId="urn:microsoft.com/office/officeart/2018/2/layout/IconCircleList"/>
    <dgm:cxn modelId="{0BDEF04C-C3D6-43A9-B6F5-BFBFDF146973}" type="presParOf" srcId="{5AB14FA1-BC8F-4E52-86AA-CAAFCEC79055}" destId="{68778161-2E3E-4C87-AAB3-8CFEE90CE682}" srcOrd="3" destOrd="0" presId="urn:microsoft.com/office/officeart/2018/2/layout/IconCircleList"/>
    <dgm:cxn modelId="{6FFE9812-65FA-4980-9620-0FE347685AD6}" type="presParOf" srcId="{9A4CE042-F5F4-4B83-8D42-6B9F2F861525}" destId="{5DECA3D1-8968-4E4A-B9C0-BF1F68F2B05D}" srcOrd="1" destOrd="0" presId="urn:microsoft.com/office/officeart/2018/2/layout/IconCircleList"/>
    <dgm:cxn modelId="{034F378B-82D4-4CC2-B913-A4C9EE3B580F}" type="presParOf" srcId="{9A4CE042-F5F4-4B83-8D42-6B9F2F861525}" destId="{12AEC869-C9B8-4B0F-AC81-7225D4B3551E}" srcOrd="2" destOrd="0" presId="urn:microsoft.com/office/officeart/2018/2/layout/IconCircleList"/>
    <dgm:cxn modelId="{19E35A9A-08BA-46D1-8E49-079704DBD52A}" type="presParOf" srcId="{12AEC869-C9B8-4B0F-AC81-7225D4B3551E}" destId="{0AC1C121-7F54-42E0-9281-A995C5F66866}" srcOrd="0" destOrd="0" presId="urn:microsoft.com/office/officeart/2018/2/layout/IconCircleList"/>
    <dgm:cxn modelId="{AE17DECD-8438-49DD-A013-F9927BC2D047}" type="presParOf" srcId="{12AEC869-C9B8-4B0F-AC81-7225D4B3551E}" destId="{B5DB95B6-4499-4D26-A153-66D5E6F2E696}" srcOrd="1" destOrd="0" presId="urn:microsoft.com/office/officeart/2018/2/layout/IconCircleList"/>
    <dgm:cxn modelId="{FFB84358-05D5-4D3E-B704-116A33165D09}" type="presParOf" srcId="{12AEC869-C9B8-4B0F-AC81-7225D4B3551E}" destId="{16318B95-E39C-4B2B-BA9B-87AFC40A0D66}" srcOrd="2" destOrd="0" presId="urn:microsoft.com/office/officeart/2018/2/layout/IconCircleList"/>
    <dgm:cxn modelId="{A8A9C10F-B2D1-41F6-8ED9-127559EEBCCE}" type="presParOf" srcId="{12AEC869-C9B8-4B0F-AC81-7225D4B3551E}" destId="{E291A1F9-C768-408B-8712-261FA78C32C8}" srcOrd="3" destOrd="0" presId="urn:microsoft.com/office/officeart/2018/2/layout/IconCircleList"/>
    <dgm:cxn modelId="{C0E86AFF-C9BD-4A81-8F20-3C1E31C757CF}" type="presParOf" srcId="{9A4CE042-F5F4-4B83-8D42-6B9F2F861525}" destId="{AB68E10D-73EC-4773-9FFE-6AB111941365}" srcOrd="3" destOrd="0" presId="urn:microsoft.com/office/officeart/2018/2/layout/IconCircleList"/>
    <dgm:cxn modelId="{413C992D-DEF6-4A7F-91E1-B18A5274264B}" type="presParOf" srcId="{9A4CE042-F5F4-4B83-8D42-6B9F2F861525}" destId="{DF47F8A8-D0A7-4BD9-BE25-4CC07899CEC9}" srcOrd="4" destOrd="0" presId="urn:microsoft.com/office/officeart/2018/2/layout/IconCircleList"/>
    <dgm:cxn modelId="{2EE514BA-E15E-4466-A06C-5F36A9D9E4E2}" type="presParOf" srcId="{DF47F8A8-D0A7-4BD9-BE25-4CC07899CEC9}" destId="{14BFAECD-C697-4F5D-B1DC-1933D6D16F55}" srcOrd="0" destOrd="0" presId="urn:microsoft.com/office/officeart/2018/2/layout/IconCircleList"/>
    <dgm:cxn modelId="{746224FC-9D24-4784-A791-61B300BDEBEB}" type="presParOf" srcId="{DF47F8A8-D0A7-4BD9-BE25-4CC07899CEC9}" destId="{8E621417-9314-4193-9778-F5D50A3358FE}" srcOrd="1" destOrd="0" presId="urn:microsoft.com/office/officeart/2018/2/layout/IconCircleList"/>
    <dgm:cxn modelId="{221D93C6-A131-42A4-8D0E-AB0B3627FF43}" type="presParOf" srcId="{DF47F8A8-D0A7-4BD9-BE25-4CC07899CEC9}" destId="{3C055189-BEEC-4C67-A90D-3A3B9339F1DE}" srcOrd="2" destOrd="0" presId="urn:microsoft.com/office/officeart/2018/2/layout/IconCircleList"/>
    <dgm:cxn modelId="{A8FBE2A2-FDF4-4A94-990D-4704C2D5C7FB}" type="presParOf" srcId="{DF47F8A8-D0A7-4BD9-BE25-4CC07899CEC9}" destId="{BD9843CF-18AF-4D44-B10A-64CF15F3C807}" srcOrd="3" destOrd="0" presId="urn:microsoft.com/office/officeart/2018/2/layout/IconCircleList"/>
    <dgm:cxn modelId="{29AB8B10-F5FC-4D77-BE94-9BEFA4126D3B}" type="presParOf" srcId="{9A4CE042-F5F4-4B83-8D42-6B9F2F861525}" destId="{EA7B1EE7-C8CA-4DAE-9D18-AFD4D7E9207A}" srcOrd="5" destOrd="0" presId="urn:microsoft.com/office/officeart/2018/2/layout/IconCircleList"/>
    <dgm:cxn modelId="{B6A8B989-0701-4401-962E-77618E5BEDEA}" type="presParOf" srcId="{9A4CE042-F5F4-4B83-8D42-6B9F2F861525}" destId="{5F4A586A-57C2-4468-ADFB-F7E193F4418B}" srcOrd="6" destOrd="0" presId="urn:microsoft.com/office/officeart/2018/2/layout/IconCircleList"/>
    <dgm:cxn modelId="{7848A3C3-E884-419F-9559-F578E138BF80}" type="presParOf" srcId="{5F4A586A-57C2-4468-ADFB-F7E193F4418B}" destId="{78076F3D-51BE-4F9E-A8F6-AEA28B90761E}" srcOrd="0" destOrd="0" presId="urn:microsoft.com/office/officeart/2018/2/layout/IconCircleList"/>
    <dgm:cxn modelId="{6CBE0CAC-09F1-43CF-A9D2-AF45E69FA84A}" type="presParOf" srcId="{5F4A586A-57C2-4468-ADFB-F7E193F4418B}" destId="{527A5649-9F89-4286-9D52-8613F0C04F21}" srcOrd="1" destOrd="0" presId="urn:microsoft.com/office/officeart/2018/2/layout/IconCircleList"/>
    <dgm:cxn modelId="{5FD7E4E1-9C09-459D-986E-155A56B6A195}" type="presParOf" srcId="{5F4A586A-57C2-4468-ADFB-F7E193F4418B}" destId="{6FDCBA68-6E0E-4C8C-A7BB-A5684BD3F279}" srcOrd="2" destOrd="0" presId="urn:microsoft.com/office/officeart/2018/2/layout/IconCircleList"/>
    <dgm:cxn modelId="{4138DA83-A7A1-4714-94C1-B0C77B00177F}" type="presParOf" srcId="{5F4A586A-57C2-4468-ADFB-F7E193F4418B}" destId="{7864768B-78C5-4300-B3DF-7DE97E036B92}" srcOrd="3" destOrd="0" presId="urn:microsoft.com/office/officeart/2018/2/layout/IconCircleList"/>
    <dgm:cxn modelId="{C2E6A3A7-1D99-4ACC-8F76-19D61B49B97A}" type="presParOf" srcId="{9A4CE042-F5F4-4B83-8D42-6B9F2F861525}" destId="{73ABFF05-6FEE-4AF5-8DEF-16D78B0E0D9A}" srcOrd="7" destOrd="0" presId="urn:microsoft.com/office/officeart/2018/2/layout/IconCircleList"/>
    <dgm:cxn modelId="{19632E3A-F495-47EB-A817-D62B02E616D9}" type="presParOf" srcId="{9A4CE042-F5F4-4B83-8D42-6B9F2F861525}" destId="{F9BB2D06-43CA-404D-AC1D-09195A119BE9}" srcOrd="8" destOrd="0" presId="urn:microsoft.com/office/officeart/2018/2/layout/IconCircleList"/>
    <dgm:cxn modelId="{0D2801E3-4A65-466C-B74F-65AEDDA4989B}" type="presParOf" srcId="{F9BB2D06-43CA-404D-AC1D-09195A119BE9}" destId="{D2B7ED8D-1C6A-457E-A3EE-8808199F0FD8}" srcOrd="0" destOrd="0" presId="urn:microsoft.com/office/officeart/2018/2/layout/IconCircleList"/>
    <dgm:cxn modelId="{03D6837B-DBF0-42A4-A364-5A2F8FBB60E5}" type="presParOf" srcId="{F9BB2D06-43CA-404D-AC1D-09195A119BE9}" destId="{5D2D1D75-4137-4C10-982A-695732DC4054}" srcOrd="1" destOrd="0" presId="urn:microsoft.com/office/officeart/2018/2/layout/IconCircleList"/>
    <dgm:cxn modelId="{1D9C4EE1-DDFC-4F09-A9F3-E1B262A51378}" type="presParOf" srcId="{F9BB2D06-43CA-404D-AC1D-09195A119BE9}" destId="{0EE55FAA-ACC1-43AC-9376-93B47A75243F}" srcOrd="2" destOrd="0" presId="urn:microsoft.com/office/officeart/2018/2/layout/IconCircleList"/>
    <dgm:cxn modelId="{FAF7F604-254E-40B3-A9DF-0183C8F7191B}" type="presParOf" srcId="{F9BB2D06-43CA-404D-AC1D-09195A119BE9}" destId="{F1C90C35-5D5C-498C-B53A-6FE541C93D60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63A4B18-112B-4245-8C41-7B01892BD4A2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FA95D2E-4AD8-4607-8D04-7748807FFB6B}">
      <dgm:prSet/>
      <dgm:spPr/>
      <dgm:t>
        <a:bodyPr/>
        <a:lstStyle/>
        <a:p>
          <a:pPr>
            <a:defRPr cap="all"/>
          </a:pPr>
          <a:r>
            <a:rPr lang="en-GB"/>
            <a:t>To provide a secondary sandbox that will be maintained by the customer post go-live</a:t>
          </a:r>
          <a:endParaRPr lang="en-US"/>
        </a:p>
      </dgm:t>
    </dgm:pt>
    <dgm:pt modelId="{D50DB6A2-5407-4CC9-8793-ECE85D6A23B6}" type="parTrans" cxnId="{43BBFA3A-A9E7-4187-9C90-5DDADB297D08}">
      <dgm:prSet/>
      <dgm:spPr/>
      <dgm:t>
        <a:bodyPr/>
        <a:lstStyle/>
        <a:p>
          <a:endParaRPr lang="en-US"/>
        </a:p>
      </dgm:t>
    </dgm:pt>
    <dgm:pt modelId="{FD3DFBFB-B8FC-46FB-8680-162F39AF291B}" type="sibTrans" cxnId="{43BBFA3A-A9E7-4187-9C90-5DDADB297D08}">
      <dgm:prSet/>
      <dgm:spPr/>
      <dgm:t>
        <a:bodyPr/>
        <a:lstStyle/>
        <a:p>
          <a:endParaRPr lang="en-US"/>
        </a:p>
      </dgm:t>
    </dgm:pt>
    <dgm:pt modelId="{48ACAE22-C84B-4C57-9A57-95C8824837B7}">
      <dgm:prSet/>
      <dgm:spPr/>
      <dgm:t>
        <a:bodyPr/>
        <a:lstStyle/>
        <a:p>
          <a:pPr>
            <a:defRPr cap="all"/>
          </a:pPr>
          <a:r>
            <a:rPr lang="en-GB"/>
            <a:t>To gather the customer’s detailed configuration requirements</a:t>
          </a:r>
          <a:endParaRPr lang="en-US"/>
        </a:p>
      </dgm:t>
    </dgm:pt>
    <dgm:pt modelId="{41FF21EB-CF02-4B89-AB20-81662811F78B}" type="parTrans" cxnId="{5CBD6824-8536-463F-9649-14C4A08E09D0}">
      <dgm:prSet/>
      <dgm:spPr/>
      <dgm:t>
        <a:bodyPr/>
        <a:lstStyle/>
        <a:p>
          <a:endParaRPr lang="en-US"/>
        </a:p>
      </dgm:t>
    </dgm:pt>
    <dgm:pt modelId="{EDDC3A30-06B8-4D5F-B6B5-00BE8719E0B5}" type="sibTrans" cxnId="{5CBD6824-8536-463F-9649-14C4A08E09D0}">
      <dgm:prSet/>
      <dgm:spPr/>
      <dgm:t>
        <a:bodyPr/>
        <a:lstStyle/>
        <a:p>
          <a:endParaRPr lang="en-US"/>
        </a:p>
      </dgm:t>
    </dgm:pt>
    <dgm:pt modelId="{44FCDC36-4520-4D3B-868F-C1038A0F8051}">
      <dgm:prSet/>
      <dgm:spPr/>
      <dgm:t>
        <a:bodyPr/>
        <a:lstStyle/>
        <a:p>
          <a:pPr>
            <a:defRPr cap="all"/>
          </a:pPr>
          <a:r>
            <a:rPr lang="en-GB"/>
            <a:t>To configure and test the solution in a sandbox</a:t>
          </a:r>
          <a:endParaRPr lang="en-US"/>
        </a:p>
      </dgm:t>
    </dgm:pt>
    <dgm:pt modelId="{486E529F-49CC-4E65-B893-6CDE10377D63}" type="parTrans" cxnId="{1DC028BF-C646-4CD9-A648-42857572AC02}">
      <dgm:prSet/>
      <dgm:spPr/>
      <dgm:t>
        <a:bodyPr/>
        <a:lstStyle/>
        <a:p>
          <a:endParaRPr lang="en-US"/>
        </a:p>
      </dgm:t>
    </dgm:pt>
    <dgm:pt modelId="{564A89CF-39EB-48FD-88F4-30B92053D897}" type="sibTrans" cxnId="{1DC028BF-C646-4CD9-A648-42857572AC02}">
      <dgm:prSet/>
      <dgm:spPr/>
      <dgm:t>
        <a:bodyPr/>
        <a:lstStyle/>
        <a:p>
          <a:endParaRPr lang="en-US"/>
        </a:p>
      </dgm:t>
    </dgm:pt>
    <dgm:pt modelId="{3E7D251A-4858-4695-BA54-A263C5EF567A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To demonstrate SAP Best Practices</a:t>
          </a:r>
          <a:endParaRPr lang="en-US" dirty="0">
            <a:highlight>
              <a:srgbClr val="FF0000"/>
            </a:highlight>
          </a:endParaRPr>
        </a:p>
      </dgm:t>
    </dgm:pt>
    <dgm:pt modelId="{D0BB67C8-1305-4225-B76E-9EE6197E1E1F}" type="parTrans" cxnId="{438DA96A-8FE3-43C2-8BFC-CE9D13DD98C7}">
      <dgm:prSet/>
      <dgm:spPr/>
      <dgm:t>
        <a:bodyPr/>
        <a:lstStyle/>
        <a:p>
          <a:endParaRPr lang="en-US"/>
        </a:p>
      </dgm:t>
    </dgm:pt>
    <dgm:pt modelId="{DEFE4FFB-7D95-4987-919B-CB0AEA0D799B}" type="sibTrans" cxnId="{438DA96A-8FE3-43C2-8BFC-CE9D13DD98C7}">
      <dgm:prSet/>
      <dgm:spPr/>
      <dgm:t>
        <a:bodyPr/>
        <a:lstStyle/>
        <a:p>
          <a:endParaRPr lang="en-US"/>
        </a:p>
      </dgm:t>
    </dgm:pt>
    <dgm:pt modelId="{A2F51DF7-5FB2-4D04-A063-71B76C33E5CF}" type="pres">
      <dgm:prSet presAssocID="{363A4B18-112B-4245-8C41-7B01892BD4A2}" presName="root" presStyleCnt="0">
        <dgm:presLayoutVars>
          <dgm:dir/>
          <dgm:resizeHandles val="exact"/>
        </dgm:presLayoutVars>
      </dgm:prSet>
      <dgm:spPr/>
    </dgm:pt>
    <dgm:pt modelId="{D7BC1C04-A74E-430C-B8FC-B7D6B4599868}" type="pres">
      <dgm:prSet presAssocID="{4FA95D2E-4AD8-4607-8D04-7748807FFB6B}" presName="compNode" presStyleCnt="0"/>
      <dgm:spPr/>
    </dgm:pt>
    <dgm:pt modelId="{EB283C76-0DFD-462F-8530-BB6856601843}" type="pres">
      <dgm:prSet presAssocID="{4FA95D2E-4AD8-4607-8D04-7748807FFB6B}" presName="iconBgRect" presStyleLbl="bgShp" presStyleIdx="0" presStyleCnt="4"/>
      <dgm:spPr/>
    </dgm:pt>
    <dgm:pt modelId="{DCB48321-EC3A-41E7-9D84-968E9B74E445}" type="pres">
      <dgm:prSet presAssocID="{4FA95D2E-4AD8-4607-8D04-7748807FFB6B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fluencer"/>
        </a:ext>
      </dgm:extLst>
    </dgm:pt>
    <dgm:pt modelId="{99020241-EF73-4948-9EAF-8EF3EF82BD32}" type="pres">
      <dgm:prSet presAssocID="{4FA95D2E-4AD8-4607-8D04-7748807FFB6B}" presName="spaceRect" presStyleCnt="0"/>
      <dgm:spPr/>
    </dgm:pt>
    <dgm:pt modelId="{C8618117-4168-4A1A-9E33-7EAF1FB3FA30}" type="pres">
      <dgm:prSet presAssocID="{4FA95D2E-4AD8-4607-8D04-7748807FFB6B}" presName="textRect" presStyleLbl="revTx" presStyleIdx="0" presStyleCnt="4">
        <dgm:presLayoutVars>
          <dgm:chMax val="1"/>
          <dgm:chPref val="1"/>
        </dgm:presLayoutVars>
      </dgm:prSet>
      <dgm:spPr/>
    </dgm:pt>
    <dgm:pt modelId="{697B018C-D7E9-47B7-802E-C916F4995163}" type="pres">
      <dgm:prSet presAssocID="{FD3DFBFB-B8FC-46FB-8680-162F39AF291B}" presName="sibTrans" presStyleCnt="0"/>
      <dgm:spPr/>
    </dgm:pt>
    <dgm:pt modelId="{09324A04-3C07-4C6C-BBDF-50F12EDCF38D}" type="pres">
      <dgm:prSet presAssocID="{48ACAE22-C84B-4C57-9A57-95C8824837B7}" presName="compNode" presStyleCnt="0"/>
      <dgm:spPr/>
    </dgm:pt>
    <dgm:pt modelId="{B02EF3C1-6768-4D13-B153-5D0FBCA0293A}" type="pres">
      <dgm:prSet presAssocID="{48ACAE22-C84B-4C57-9A57-95C8824837B7}" presName="iconBgRect" presStyleLbl="bgShp" presStyleIdx="1" presStyleCnt="4"/>
      <dgm:spPr/>
    </dgm:pt>
    <dgm:pt modelId="{04D69F38-E7D4-46D3-8ED5-D2969BA54D82}" type="pres">
      <dgm:prSet presAssocID="{48ACAE22-C84B-4C57-9A57-95C8824837B7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1288D428-7737-4FC5-A921-CAF4C25F88A9}" type="pres">
      <dgm:prSet presAssocID="{48ACAE22-C84B-4C57-9A57-95C8824837B7}" presName="spaceRect" presStyleCnt="0"/>
      <dgm:spPr/>
    </dgm:pt>
    <dgm:pt modelId="{A70FD9AA-1E02-4AF5-B25F-B482D9A48551}" type="pres">
      <dgm:prSet presAssocID="{48ACAE22-C84B-4C57-9A57-95C8824837B7}" presName="textRect" presStyleLbl="revTx" presStyleIdx="1" presStyleCnt="4">
        <dgm:presLayoutVars>
          <dgm:chMax val="1"/>
          <dgm:chPref val="1"/>
        </dgm:presLayoutVars>
      </dgm:prSet>
      <dgm:spPr/>
    </dgm:pt>
    <dgm:pt modelId="{E25412C9-C694-4F69-B15E-D68387FF4066}" type="pres">
      <dgm:prSet presAssocID="{EDDC3A30-06B8-4D5F-B6B5-00BE8719E0B5}" presName="sibTrans" presStyleCnt="0"/>
      <dgm:spPr/>
    </dgm:pt>
    <dgm:pt modelId="{FD57EFF1-FD2F-4C95-83FC-CCAD0E28CA34}" type="pres">
      <dgm:prSet presAssocID="{44FCDC36-4520-4D3B-868F-C1038A0F8051}" presName="compNode" presStyleCnt="0"/>
      <dgm:spPr/>
    </dgm:pt>
    <dgm:pt modelId="{54775876-AFD0-408C-A6F8-3DABBDD81A8E}" type="pres">
      <dgm:prSet presAssocID="{44FCDC36-4520-4D3B-868F-C1038A0F8051}" presName="iconBgRect" presStyleLbl="bgShp" presStyleIdx="2" presStyleCnt="4"/>
      <dgm:spPr/>
    </dgm:pt>
    <dgm:pt modelId="{C9089FB3-7727-409F-AF62-2C6ACE92F6FB}" type="pres">
      <dgm:prSet presAssocID="{44FCDC36-4520-4D3B-868F-C1038A0F805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ter"/>
        </a:ext>
      </dgm:extLst>
    </dgm:pt>
    <dgm:pt modelId="{DEA64D34-3C15-4D26-8C22-D7E665F906D8}" type="pres">
      <dgm:prSet presAssocID="{44FCDC36-4520-4D3B-868F-C1038A0F8051}" presName="spaceRect" presStyleCnt="0"/>
      <dgm:spPr/>
    </dgm:pt>
    <dgm:pt modelId="{AA7E1B7D-4ACF-422A-9262-7FBDF0603228}" type="pres">
      <dgm:prSet presAssocID="{44FCDC36-4520-4D3B-868F-C1038A0F8051}" presName="textRect" presStyleLbl="revTx" presStyleIdx="2" presStyleCnt="4">
        <dgm:presLayoutVars>
          <dgm:chMax val="1"/>
          <dgm:chPref val="1"/>
        </dgm:presLayoutVars>
      </dgm:prSet>
      <dgm:spPr/>
    </dgm:pt>
    <dgm:pt modelId="{F1F90260-FE95-41E2-A5DA-DE0D451A3498}" type="pres">
      <dgm:prSet presAssocID="{564A89CF-39EB-48FD-88F4-30B92053D897}" presName="sibTrans" presStyleCnt="0"/>
      <dgm:spPr/>
    </dgm:pt>
    <dgm:pt modelId="{614C92C5-BEFD-4356-9E37-86A7B154911A}" type="pres">
      <dgm:prSet presAssocID="{3E7D251A-4858-4695-BA54-A263C5EF567A}" presName="compNode" presStyleCnt="0"/>
      <dgm:spPr/>
    </dgm:pt>
    <dgm:pt modelId="{CBA8F5D8-390A-4A2E-934B-7CC96F364138}" type="pres">
      <dgm:prSet presAssocID="{3E7D251A-4858-4695-BA54-A263C5EF567A}" presName="iconBgRect" presStyleLbl="bgShp" presStyleIdx="3" presStyleCnt="4"/>
      <dgm:spPr/>
    </dgm:pt>
    <dgm:pt modelId="{D26DFAA1-D851-4AF9-B65C-F97B745AA0B3}" type="pres">
      <dgm:prSet presAssocID="{3E7D251A-4858-4695-BA54-A263C5EF567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9B8B8800-0760-4155-895F-AC76805515AC}" type="pres">
      <dgm:prSet presAssocID="{3E7D251A-4858-4695-BA54-A263C5EF567A}" presName="spaceRect" presStyleCnt="0"/>
      <dgm:spPr/>
    </dgm:pt>
    <dgm:pt modelId="{8ED5203C-8635-4C75-8ED0-CEBFAF290547}" type="pres">
      <dgm:prSet presAssocID="{3E7D251A-4858-4695-BA54-A263C5EF567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965A8318-EF42-478F-A8E9-A214DE4A89E3}" type="presOf" srcId="{44FCDC36-4520-4D3B-868F-C1038A0F8051}" destId="{AA7E1B7D-4ACF-422A-9262-7FBDF0603228}" srcOrd="0" destOrd="0" presId="urn:microsoft.com/office/officeart/2018/5/layout/IconCircleLabelList"/>
    <dgm:cxn modelId="{5CBD6824-8536-463F-9649-14C4A08E09D0}" srcId="{363A4B18-112B-4245-8C41-7B01892BD4A2}" destId="{48ACAE22-C84B-4C57-9A57-95C8824837B7}" srcOrd="1" destOrd="0" parTransId="{41FF21EB-CF02-4B89-AB20-81662811F78B}" sibTransId="{EDDC3A30-06B8-4D5F-B6B5-00BE8719E0B5}"/>
    <dgm:cxn modelId="{74EAC627-CA09-4C1B-9194-F53257A04460}" type="presOf" srcId="{4FA95D2E-4AD8-4607-8D04-7748807FFB6B}" destId="{C8618117-4168-4A1A-9E33-7EAF1FB3FA30}" srcOrd="0" destOrd="0" presId="urn:microsoft.com/office/officeart/2018/5/layout/IconCircleLabelList"/>
    <dgm:cxn modelId="{CBBB0C39-D84D-42D5-8F28-076CA7ED2C01}" type="presOf" srcId="{48ACAE22-C84B-4C57-9A57-95C8824837B7}" destId="{A70FD9AA-1E02-4AF5-B25F-B482D9A48551}" srcOrd="0" destOrd="0" presId="urn:microsoft.com/office/officeart/2018/5/layout/IconCircleLabelList"/>
    <dgm:cxn modelId="{43BBFA3A-A9E7-4187-9C90-5DDADB297D08}" srcId="{363A4B18-112B-4245-8C41-7B01892BD4A2}" destId="{4FA95D2E-4AD8-4607-8D04-7748807FFB6B}" srcOrd="0" destOrd="0" parTransId="{D50DB6A2-5407-4CC9-8793-ECE85D6A23B6}" sibTransId="{FD3DFBFB-B8FC-46FB-8680-162F39AF291B}"/>
    <dgm:cxn modelId="{24A13648-2313-49AB-BE9A-C702F1EC34F4}" type="presOf" srcId="{3E7D251A-4858-4695-BA54-A263C5EF567A}" destId="{8ED5203C-8635-4C75-8ED0-CEBFAF290547}" srcOrd="0" destOrd="0" presId="urn:microsoft.com/office/officeart/2018/5/layout/IconCircleLabelList"/>
    <dgm:cxn modelId="{438DA96A-8FE3-43C2-8BFC-CE9D13DD98C7}" srcId="{363A4B18-112B-4245-8C41-7B01892BD4A2}" destId="{3E7D251A-4858-4695-BA54-A263C5EF567A}" srcOrd="3" destOrd="0" parTransId="{D0BB67C8-1305-4225-B76E-9EE6197E1E1F}" sibTransId="{DEFE4FFB-7D95-4987-919B-CB0AEA0D799B}"/>
    <dgm:cxn modelId="{5C926C82-40D8-4C8E-96A8-F4B0681FAA38}" type="presOf" srcId="{363A4B18-112B-4245-8C41-7B01892BD4A2}" destId="{A2F51DF7-5FB2-4D04-A063-71B76C33E5CF}" srcOrd="0" destOrd="0" presId="urn:microsoft.com/office/officeart/2018/5/layout/IconCircleLabelList"/>
    <dgm:cxn modelId="{1DC028BF-C646-4CD9-A648-42857572AC02}" srcId="{363A4B18-112B-4245-8C41-7B01892BD4A2}" destId="{44FCDC36-4520-4D3B-868F-C1038A0F8051}" srcOrd="2" destOrd="0" parTransId="{486E529F-49CC-4E65-B893-6CDE10377D63}" sibTransId="{564A89CF-39EB-48FD-88F4-30B92053D897}"/>
    <dgm:cxn modelId="{9C28706A-FB47-4481-915A-AB1AF53EF7ED}" type="presParOf" srcId="{A2F51DF7-5FB2-4D04-A063-71B76C33E5CF}" destId="{D7BC1C04-A74E-430C-B8FC-B7D6B4599868}" srcOrd="0" destOrd="0" presId="urn:microsoft.com/office/officeart/2018/5/layout/IconCircleLabelList"/>
    <dgm:cxn modelId="{8F2BA690-D9EB-4487-A6CA-0805A7E48CB3}" type="presParOf" srcId="{D7BC1C04-A74E-430C-B8FC-B7D6B4599868}" destId="{EB283C76-0DFD-462F-8530-BB6856601843}" srcOrd="0" destOrd="0" presId="urn:microsoft.com/office/officeart/2018/5/layout/IconCircleLabelList"/>
    <dgm:cxn modelId="{C301DE8A-1047-422E-9D78-3C6CDB24C66D}" type="presParOf" srcId="{D7BC1C04-A74E-430C-B8FC-B7D6B4599868}" destId="{DCB48321-EC3A-41E7-9D84-968E9B74E445}" srcOrd="1" destOrd="0" presId="urn:microsoft.com/office/officeart/2018/5/layout/IconCircleLabelList"/>
    <dgm:cxn modelId="{61BD3F7A-E75C-4D94-B254-E453251C2DEC}" type="presParOf" srcId="{D7BC1C04-A74E-430C-B8FC-B7D6B4599868}" destId="{99020241-EF73-4948-9EAF-8EF3EF82BD32}" srcOrd="2" destOrd="0" presId="urn:microsoft.com/office/officeart/2018/5/layout/IconCircleLabelList"/>
    <dgm:cxn modelId="{D024B358-4118-43AB-88B2-B658396FA23F}" type="presParOf" srcId="{D7BC1C04-A74E-430C-B8FC-B7D6B4599868}" destId="{C8618117-4168-4A1A-9E33-7EAF1FB3FA30}" srcOrd="3" destOrd="0" presId="urn:microsoft.com/office/officeart/2018/5/layout/IconCircleLabelList"/>
    <dgm:cxn modelId="{283F87A9-32E8-4E4C-9C00-593D3E0FF38C}" type="presParOf" srcId="{A2F51DF7-5FB2-4D04-A063-71B76C33E5CF}" destId="{697B018C-D7E9-47B7-802E-C916F4995163}" srcOrd="1" destOrd="0" presId="urn:microsoft.com/office/officeart/2018/5/layout/IconCircleLabelList"/>
    <dgm:cxn modelId="{F8F7C0D3-C184-457F-973A-52631B762826}" type="presParOf" srcId="{A2F51DF7-5FB2-4D04-A063-71B76C33E5CF}" destId="{09324A04-3C07-4C6C-BBDF-50F12EDCF38D}" srcOrd="2" destOrd="0" presId="urn:microsoft.com/office/officeart/2018/5/layout/IconCircleLabelList"/>
    <dgm:cxn modelId="{46644CD9-0024-43AF-8A93-E99C2B811272}" type="presParOf" srcId="{09324A04-3C07-4C6C-BBDF-50F12EDCF38D}" destId="{B02EF3C1-6768-4D13-B153-5D0FBCA0293A}" srcOrd="0" destOrd="0" presId="urn:microsoft.com/office/officeart/2018/5/layout/IconCircleLabelList"/>
    <dgm:cxn modelId="{1D612B5F-5422-4D15-AFA1-9677C7223651}" type="presParOf" srcId="{09324A04-3C07-4C6C-BBDF-50F12EDCF38D}" destId="{04D69F38-E7D4-46D3-8ED5-D2969BA54D82}" srcOrd="1" destOrd="0" presId="urn:microsoft.com/office/officeart/2018/5/layout/IconCircleLabelList"/>
    <dgm:cxn modelId="{EABA1247-D76D-4F24-88BB-7DEEDF942148}" type="presParOf" srcId="{09324A04-3C07-4C6C-BBDF-50F12EDCF38D}" destId="{1288D428-7737-4FC5-A921-CAF4C25F88A9}" srcOrd="2" destOrd="0" presId="urn:microsoft.com/office/officeart/2018/5/layout/IconCircleLabelList"/>
    <dgm:cxn modelId="{FF8643A5-87C2-40AD-9D42-AD12730FA275}" type="presParOf" srcId="{09324A04-3C07-4C6C-BBDF-50F12EDCF38D}" destId="{A70FD9AA-1E02-4AF5-B25F-B482D9A48551}" srcOrd="3" destOrd="0" presId="urn:microsoft.com/office/officeart/2018/5/layout/IconCircleLabelList"/>
    <dgm:cxn modelId="{E64E4CD3-D6BD-4E38-BD8D-2CB68138B5FD}" type="presParOf" srcId="{A2F51DF7-5FB2-4D04-A063-71B76C33E5CF}" destId="{E25412C9-C694-4F69-B15E-D68387FF4066}" srcOrd="3" destOrd="0" presId="urn:microsoft.com/office/officeart/2018/5/layout/IconCircleLabelList"/>
    <dgm:cxn modelId="{52D15A5F-C73C-4019-8898-B7847C5A118B}" type="presParOf" srcId="{A2F51DF7-5FB2-4D04-A063-71B76C33E5CF}" destId="{FD57EFF1-FD2F-4C95-83FC-CCAD0E28CA34}" srcOrd="4" destOrd="0" presId="urn:microsoft.com/office/officeart/2018/5/layout/IconCircleLabelList"/>
    <dgm:cxn modelId="{E05A9232-730E-483C-8605-8D3AC1B40E58}" type="presParOf" srcId="{FD57EFF1-FD2F-4C95-83FC-CCAD0E28CA34}" destId="{54775876-AFD0-408C-A6F8-3DABBDD81A8E}" srcOrd="0" destOrd="0" presId="urn:microsoft.com/office/officeart/2018/5/layout/IconCircleLabelList"/>
    <dgm:cxn modelId="{1E9AF3AC-06E2-4D8A-B5CE-A028627444C0}" type="presParOf" srcId="{FD57EFF1-FD2F-4C95-83FC-CCAD0E28CA34}" destId="{C9089FB3-7727-409F-AF62-2C6ACE92F6FB}" srcOrd="1" destOrd="0" presId="urn:microsoft.com/office/officeart/2018/5/layout/IconCircleLabelList"/>
    <dgm:cxn modelId="{EE4D5972-A8B1-4B3B-AB27-5360BA13BAB0}" type="presParOf" srcId="{FD57EFF1-FD2F-4C95-83FC-CCAD0E28CA34}" destId="{DEA64D34-3C15-4D26-8C22-D7E665F906D8}" srcOrd="2" destOrd="0" presId="urn:microsoft.com/office/officeart/2018/5/layout/IconCircleLabelList"/>
    <dgm:cxn modelId="{BF089DE5-C11A-4A10-AECA-3D1437B2F76B}" type="presParOf" srcId="{FD57EFF1-FD2F-4C95-83FC-CCAD0E28CA34}" destId="{AA7E1B7D-4ACF-422A-9262-7FBDF0603228}" srcOrd="3" destOrd="0" presId="urn:microsoft.com/office/officeart/2018/5/layout/IconCircleLabelList"/>
    <dgm:cxn modelId="{7E3EB1FF-4219-4A11-8DDE-F5A4B587DCA7}" type="presParOf" srcId="{A2F51DF7-5FB2-4D04-A063-71B76C33E5CF}" destId="{F1F90260-FE95-41E2-A5DA-DE0D451A3498}" srcOrd="5" destOrd="0" presId="urn:microsoft.com/office/officeart/2018/5/layout/IconCircleLabelList"/>
    <dgm:cxn modelId="{99F43CCB-44C4-46D5-9816-FB5D1F31ED08}" type="presParOf" srcId="{A2F51DF7-5FB2-4D04-A063-71B76C33E5CF}" destId="{614C92C5-BEFD-4356-9E37-86A7B154911A}" srcOrd="6" destOrd="0" presId="urn:microsoft.com/office/officeart/2018/5/layout/IconCircleLabelList"/>
    <dgm:cxn modelId="{E677C27E-6BE1-4569-AF04-82C25DFA0CC0}" type="presParOf" srcId="{614C92C5-BEFD-4356-9E37-86A7B154911A}" destId="{CBA8F5D8-390A-4A2E-934B-7CC96F364138}" srcOrd="0" destOrd="0" presId="urn:microsoft.com/office/officeart/2018/5/layout/IconCircleLabelList"/>
    <dgm:cxn modelId="{802D5044-5E38-4B26-BA76-E1E70E1B7160}" type="presParOf" srcId="{614C92C5-BEFD-4356-9E37-86A7B154911A}" destId="{D26DFAA1-D851-4AF9-B65C-F97B745AA0B3}" srcOrd="1" destOrd="0" presId="urn:microsoft.com/office/officeart/2018/5/layout/IconCircleLabelList"/>
    <dgm:cxn modelId="{C5ED50DE-0325-47A0-B360-E8782020D160}" type="presParOf" srcId="{614C92C5-BEFD-4356-9E37-86A7B154911A}" destId="{9B8B8800-0760-4155-895F-AC76805515AC}" srcOrd="2" destOrd="0" presId="urn:microsoft.com/office/officeart/2018/5/layout/IconCircleLabelList"/>
    <dgm:cxn modelId="{C62DAB18-63E2-405C-8151-CD9AC6BBC6BA}" type="presParOf" srcId="{614C92C5-BEFD-4356-9E37-86A7B154911A}" destId="{8ED5203C-8635-4C75-8ED0-CEBFAF29054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23B9922-918C-4EAD-B8D8-6F5482646ADE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F92EE90-301D-4029-AE7F-8ED749D3FF9D}">
      <dgm:prSet/>
      <dgm:spPr/>
      <dgm:t>
        <a:bodyPr/>
        <a:lstStyle/>
        <a:p>
          <a:r>
            <a:rPr lang="en-GB"/>
            <a:t>Don’t worry about the scale of change for end users.</a:t>
          </a:r>
          <a:endParaRPr lang="en-US"/>
        </a:p>
      </dgm:t>
    </dgm:pt>
    <dgm:pt modelId="{D47AE335-296A-443F-9D2D-BEA161964B75}" type="parTrans" cxnId="{E3FEC136-1B85-494B-914A-D832F6760574}">
      <dgm:prSet/>
      <dgm:spPr/>
      <dgm:t>
        <a:bodyPr/>
        <a:lstStyle/>
        <a:p>
          <a:endParaRPr lang="en-US"/>
        </a:p>
      </dgm:t>
    </dgm:pt>
    <dgm:pt modelId="{326C43F9-E4CF-4A4E-BE0A-FF38D97A9AE6}" type="sibTrans" cxnId="{E3FEC136-1B85-494B-914A-D832F6760574}">
      <dgm:prSet/>
      <dgm:spPr/>
      <dgm:t>
        <a:bodyPr/>
        <a:lstStyle/>
        <a:p>
          <a:endParaRPr lang="en-US"/>
        </a:p>
      </dgm:t>
    </dgm:pt>
    <dgm:pt modelId="{76EDBC5B-0D1D-48D5-A45D-2BD8E4DD131F}">
      <dgm:prSet/>
      <dgm:spPr/>
      <dgm:t>
        <a:bodyPr/>
        <a:lstStyle/>
        <a:p>
          <a:r>
            <a:rPr lang="en-GB"/>
            <a:t>Be aware of cultural and language barriers for regions, countries, and Lines of Business impacted by change.</a:t>
          </a:r>
          <a:endParaRPr lang="en-US"/>
        </a:p>
      </dgm:t>
    </dgm:pt>
    <dgm:pt modelId="{7F3DDB7D-3261-40C3-971A-E57651EA9CB2}" type="parTrans" cxnId="{5D28DD09-AC27-4E88-8403-F3A1652C1A8F}">
      <dgm:prSet/>
      <dgm:spPr/>
      <dgm:t>
        <a:bodyPr/>
        <a:lstStyle/>
        <a:p>
          <a:endParaRPr lang="en-US"/>
        </a:p>
      </dgm:t>
    </dgm:pt>
    <dgm:pt modelId="{280AE609-F3FD-425E-A780-586F80ABAC19}" type="sibTrans" cxnId="{5D28DD09-AC27-4E88-8403-F3A1652C1A8F}">
      <dgm:prSet/>
      <dgm:spPr/>
      <dgm:t>
        <a:bodyPr/>
        <a:lstStyle/>
        <a:p>
          <a:endParaRPr lang="en-US"/>
        </a:p>
      </dgm:t>
    </dgm:pt>
    <dgm:pt modelId="{D8E8DDE8-21D5-411C-9592-55280560C7B0}">
      <dgm:prSet/>
      <dgm:spPr/>
      <dgm:t>
        <a:bodyPr/>
        <a:lstStyle/>
        <a:p>
          <a:r>
            <a:rPr lang="en-GB"/>
            <a:t>Promote the case for change and look forward to avoid change fatigue.</a:t>
          </a:r>
          <a:endParaRPr lang="en-US"/>
        </a:p>
      </dgm:t>
    </dgm:pt>
    <dgm:pt modelId="{4201ED6C-561A-4B18-8021-646F909C082A}" type="parTrans" cxnId="{AE7827C2-F298-49DA-A481-A021E5A890AC}">
      <dgm:prSet/>
      <dgm:spPr/>
      <dgm:t>
        <a:bodyPr/>
        <a:lstStyle/>
        <a:p>
          <a:endParaRPr lang="en-US"/>
        </a:p>
      </dgm:t>
    </dgm:pt>
    <dgm:pt modelId="{B1395EB1-628C-4C1F-9ED3-FFA78D583F7D}" type="sibTrans" cxnId="{AE7827C2-F298-49DA-A481-A021E5A890AC}">
      <dgm:prSet/>
      <dgm:spPr/>
      <dgm:t>
        <a:bodyPr/>
        <a:lstStyle/>
        <a:p>
          <a:endParaRPr lang="en-US"/>
        </a:p>
      </dgm:t>
    </dgm:pt>
    <dgm:pt modelId="{7BA28F0A-E73E-4F32-937E-D0F787566303}">
      <dgm:prSet/>
      <dgm:spPr/>
      <dgm:t>
        <a:bodyPr/>
        <a:lstStyle/>
        <a:p>
          <a:r>
            <a:rPr lang="en-GB"/>
            <a:t>Maintain a robust governance structure, especially in the Run phase.</a:t>
          </a:r>
          <a:endParaRPr lang="en-US"/>
        </a:p>
      </dgm:t>
    </dgm:pt>
    <dgm:pt modelId="{580DA783-58E2-4D45-A8FE-C96EEED22C2E}" type="parTrans" cxnId="{233B8E36-4D98-4CFA-BCA3-E6DAB4BCE232}">
      <dgm:prSet/>
      <dgm:spPr/>
      <dgm:t>
        <a:bodyPr/>
        <a:lstStyle/>
        <a:p>
          <a:endParaRPr lang="en-US"/>
        </a:p>
      </dgm:t>
    </dgm:pt>
    <dgm:pt modelId="{585D9403-A894-49A6-8E9E-C507AFBE3278}" type="sibTrans" cxnId="{233B8E36-4D98-4CFA-BCA3-E6DAB4BCE232}">
      <dgm:prSet/>
      <dgm:spPr/>
      <dgm:t>
        <a:bodyPr/>
        <a:lstStyle/>
        <a:p>
          <a:endParaRPr lang="en-US"/>
        </a:p>
      </dgm:t>
    </dgm:pt>
    <dgm:pt modelId="{76191EB0-6767-4E19-98A1-A73647EB64A0}">
      <dgm:prSet/>
      <dgm:spPr/>
      <dgm:t>
        <a:bodyPr/>
        <a:lstStyle/>
        <a:p>
          <a:r>
            <a:rPr lang="en-GB"/>
            <a:t>Collect feedback from employees occasionally.</a:t>
          </a:r>
          <a:endParaRPr lang="en-US"/>
        </a:p>
      </dgm:t>
    </dgm:pt>
    <dgm:pt modelId="{3963003A-675A-43D9-8253-114533CD625F}" type="parTrans" cxnId="{2EC655AF-BF1D-466B-919A-5864F1BA271E}">
      <dgm:prSet/>
      <dgm:spPr/>
      <dgm:t>
        <a:bodyPr/>
        <a:lstStyle/>
        <a:p>
          <a:endParaRPr lang="en-US"/>
        </a:p>
      </dgm:t>
    </dgm:pt>
    <dgm:pt modelId="{1B5A943D-9469-4189-BC76-4EF704F9E4EE}" type="sibTrans" cxnId="{2EC655AF-BF1D-466B-919A-5864F1BA271E}">
      <dgm:prSet/>
      <dgm:spPr/>
      <dgm:t>
        <a:bodyPr/>
        <a:lstStyle/>
        <a:p>
          <a:endParaRPr lang="en-US"/>
        </a:p>
      </dgm:t>
    </dgm:pt>
    <dgm:pt modelId="{4B08465E-5FE4-4711-A606-0C8F30B7FEA6}" type="pres">
      <dgm:prSet presAssocID="{423B9922-918C-4EAD-B8D8-6F5482646ADE}" presName="root" presStyleCnt="0">
        <dgm:presLayoutVars>
          <dgm:dir/>
          <dgm:resizeHandles val="exact"/>
        </dgm:presLayoutVars>
      </dgm:prSet>
      <dgm:spPr/>
    </dgm:pt>
    <dgm:pt modelId="{93F3BB39-F981-45EA-86E2-D3A43826FC27}" type="pres">
      <dgm:prSet presAssocID="{423B9922-918C-4EAD-B8D8-6F5482646ADE}" presName="container" presStyleCnt="0">
        <dgm:presLayoutVars>
          <dgm:dir/>
          <dgm:resizeHandles val="exact"/>
        </dgm:presLayoutVars>
      </dgm:prSet>
      <dgm:spPr/>
    </dgm:pt>
    <dgm:pt modelId="{C43F9F56-1E43-466D-831A-9CAF68D5FB74}" type="pres">
      <dgm:prSet presAssocID="{0F92EE90-301D-4029-AE7F-8ED749D3FF9D}" presName="compNode" presStyleCnt="0"/>
      <dgm:spPr/>
    </dgm:pt>
    <dgm:pt modelId="{32CF1AA3-836F-4605-8F94-96F8B939C359}" type="pres">
      <dgm:prSet presAssocID="{0F92EE90-301D-4029-AE7F-8ED749D3FF9D}" presName="iconBgRect" presStyleLbl="bgShp" presStyleIdx="0" presStyleCnt="5"/>
      <dgm:spPr/>
    </dgm:pt>
    <dgm:pt modelId="{1F4A7D2E-00EF-4BA6-82DF-0A36F9B5037C}" type="pres">
      <dgm:prSet presAssocID="{0F92EE90-301D-4029-AE7F-8ED749D3FF9D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ried Face with Solid Fill"/>
        </a:ext>
      </dgm:extLst>
    </dgm:pt>
    <dgm:pt modelId="{134C7132-E123-4CF5-8197-741795CB3B18}" type="pres">
      <dgm:prSet presAssocID="{0F92EE90-301D-4029-AE7F-8ED749D3FF9D}" presName="spaceRect" presStyleCnt="0"/>
      <dgm:spPr/>
    </dgm:pt>
    <dgm:pt modelId="{114BF720-B562-44D5-986C-2EBB63E2B2CE}" type="pres">
      <dgm:prSet presAssocID="{0F92EE90-301D-4029-AE7F-8ED749D3FF9D}" presName="textRect" presStyleLbl="revTx" presStyleIdx="0" presStyleCnt="5">
        <dgm:presLayoutVars>
          <dgm:chMax val="1"/>
          <dgm:chPref val="1"/>
        </dgm:presLayoutVars>
      </dgm:prSet>
      <dgm:spPr/>
    </dgm:pt>
    <dgm:pt modelId="{984AC167-B4C8-4E9E-9522-AD9A8D4BB395}" type="pres">
      <dgm:prSet presAssocID="{326C43F9-E4CF-4A4E-BE0A-FF38D97A9AE6}" presName="sibTrans" presStyleLbl="sibTrans2D1" presStyleIdx="0" presStyleCnt="0"/>
      <dgm:spPr/>
    </dgm:pt>
    <dgm:pt modelId="{456E00C2-044B-4AD7-9521-79CA56C21440}" type="pres">
      <dgm:prSet presAssocID="{76EDBC5B-0D1D-48D5-A45D-2BD8E4DD131F}" presName="compNode" presStyleCnt="0"/>
      <dgm:spPr/>
    </dgm:pt>
    <dgm:pt modelId="{A5C040C1-6089-43F2-AE38-7C9870FCAE90}" type="pres">
      <dgm:prSet presAssocID="{76EDBC5B-0D1D-48D5-A45D-2BD8E4DD131F}" presName="iconBgRect" presStyleLbl="bgShp" presStyleIdx="1" presStyleCnt="5"/>
      <dgm:spPr/>
    </dgm:pt>
    <dgm:pt modelId="{F027CCE5-8034-4762-B503-3016B6C64916}" type="pres">
      <dgm:prSet presAssocID="{76EDBC5B-0D1D-48D5-A45D-2BD8E4DD131F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orth America"/>
        </a:ext>
      </dgm:extLst>
    </dgm:pt>
    <dgm:pt modelId="{C0F95710-8CEC-41C3-A5BC-03EC11A52E74}" type="pres">
      <dgm:prSet presAssocID="{76EDBC5B-0D1D-48D5-A45D-2BD8E4DD131F}" presName="spaceRect" presStyleCnt="0"/>
      <dgm:spPr/>
    </dgm:pt>
    <dgm:pt modelId="{A98B75A0-4682-4E70-9246-ECDC8D9DC3AB}" type="pres">
      <dgm:prSet presAssocID="{76EDBC5B-0D1D-48D5-A45D-2BD8E4DD131F}" presName="textRect" presStyleLbl="revTx" presStyleIdx="1" presStyleCnt="5">
        <dgm:presLayoutVars>
          <dgm:chMax val="1"/>
          <dgm:chPref val="1"/>
        </dgm:presLayoutVars>
      </dgm:prSet>
      <dgm:spPr/>
    </dgm:pt>
    <dgm:pt modelId="{53D5C296-4AAC-44D7-8DA0-28A2F58472EA}" type="pres">
      <dgm:prSet presAssocID="{280AE609-F3FD-425E-A780-586F80ABAC19}" presName="sibTrans" presStyleLbl="sibTrans2D1" presStyleIdx="0" presStyleCnt="0"/>
      <dgm:spPr/>
    </dgm:pt>
    <dgm:pt modelId="{7DF2CCC0-B9A6-4592-8B1E-3153E3D492AA}" type="pres">
      <dgm:prSet presAssocID="{D8E8DDE8-21D5-411C-9592-55280560C7B0}" presName="compNode" presStyleCnt="0"/>
      <dgm:spPr/>
    </dgm:pt>
    <dgm:pt modelId="{CECE69C1-1BD1-4B51-A8D2-5E5F44616993}" type="pres">
      <dgm:prSet presAssocID="{D8E8DDE8-21D5-411C-9592-55280560C7B0}" presName="iconBgRect" presStyleLbl="bgShp" presStyleIdx="2" presStyleCnt="5"/>
      <dgm:spPr/>
    </dgm:pt>
    <dgm:pt modelId="{3D54221E-C7C4-412D-A06F-38491E3F65E8}" type="pres">
      <dgm:prSet presAssocID="{D8E8DDE8-21D5-411C-9592-55280560C7B0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use"/>
        </a:ext>
      </dgm:extLst>
    </dgm:pt>
    <dgm:pt modelId="{0A463F5C-4769-4A0F-8804-2EFB785CEFDE}" type="pres">
      <dgm:prSet presAssocID="{D8E8DDE8-21D5-411C-9592-55280560C7B0}" presName="spaceRect" presStyleCnt="0"/>
      <dgm:spPr/>
    </dgm:pt>
    <dgm:pt modelId="{DAE35F56-DB27-4293-8F6B-4DDA7B48C82F}" type="pres">
      <dgm:prSet presAssocID="{D8E8DDE8-21D5-411C-9592-55280560C7B0}" presName="textRect" presStyleLbl="revTx" presStyleIdx="2" presStyleCnt="5">
        <dgm:presLayoutVars>
          <dgm:chMax val="1"/>
          <dgm:chPref val="1"/>
        </dgm:presLayoutVars>
      </dgm:prSet>
      <dgm:spPr/>
    </dgm:pt>
    <dgm:pt modelId="{5D27B9EF-1C54-450D-8E67-48EE8D240B42}" type="pres">
      <dgm:prSet presAssocID="{B1395EB1-628C-4C1F-9ED3-FFA78D583F7D}" presName="sibTrans" presStyleLbl="sibTrans2D1" presStyleIdx="0" presStyleCnt="0"/>
      <dgm:spPr/>
    </dgm:pt>
    <dgm:pt modelId="{57613437-6F9E-4053-BCDD-0DCEA92A7A04}" type="pres">
      <dgm:prSet presAssocID="{7BA28F0A-E73E-4F32-937E-D0F787566303}" presName="compNode" presStyleCnt="0"/>
      <dgm:spPr/>
    </dgm:pt>
    <dgm:pt modelId="{4536AD99-E10D-40C8-86A7-70D4BC291EB7}" type="pres">
      <dgm:prSet presAssocID="{7BA28F0A-E73E-4F32-937E-D0F787566303}" presName="iconBgRect" presStyleLbl="bgShp" presStyleIdx="3" presStyleCnt="5"/>
      <dgm:spPr/>
    </dgm:pt>
    <dgm:pt modelId="{8FB62B89-4E39-4A4D-B05A-76012580F5CC}" type="pres">
      <dgm:prSet presAssocID="{7BA28F0A-E73E-4F32-937E-D0F787566303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9808CFA2-6D7A-4DCE-A00A-081E2DF953C3}" type="pres">
      <dgm:prSet presAssocID="{7BA28F0A-E73E-4F32-937E-D0F787566303}" presName="spaceRect" presStyleCnt="0"/>
      <dgm:spPr/>
    </dgm:pt>
    <dgm:pt modelId="{86C9E2BD-84F8-4B1A-BE3C-9FF0270C9652}" type="pres">
      <dgm:prSet presAssocID="{7BA28F0A-E73E-4F32-937E-D0F787566303}" presName="textRect" presStyleLbl="revTx" presStyleIdx="3" presStyleCnt="5">
        <dgm:presLayoutVars>
          <dgm:chMax val="1"/>
          <dgm:chPref val="1"/>
        </dgm:presLayoutVars>
      </dgm:prSet>
      <dgm:spPr/>
    </dgm:pt>
    <dgm:pt modelId="{2F62D4F1-B4B2-43DF-A123-0677D004C4E6}" type="pres">
      <dgm:prSet presAssocID="{585D9403-A894-49A6-8E9E-C507AFBE3278}" presName="sibTrans" presStyleLbl="sibTrans2D1" presStyleIdx="0" presStyleCnt="0"/>
      <dgm:spPr/>
    </dgm:pt>
    <dgm:pt modelId="{A8035B18-BB74-4539-8BEB-C97AB1A264CB}" type="pres">
      <dgm:prSet presAssocID="{76191EB0-6767-4E19-98A1-A73647EB64A0}" presName="compNode" presStyleCnt="0"/>
      <dgm:spPr/>
    </dgm:pt>
    <dgm:pt modelId="{72F35754-9ECD-4173-B29B-BE92148B2F0C}" type="pres">
      <dgm:prSet presAssocID="{76191EB0-6767-4E19-98A1-A73647EB64A0}" presName="iconBgRect" presStyleLbl="bgShp" presStyleIdx="4" presStyleCnt="5"/>
      <dgm:spPr/>
    </dgm:pt>
    <dgm:pt modelId="{958E6855-1FB2-450A-A536-F7C65EB4729D}" type="pres">
      <dgm:prSet presAssocID="{76191EB0-6767-4E19-98A1-A73647EB64A0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DB5F806D-A4C6-4EC5-9DA7-A405DF399497}" type="pres">
      <dgm:prSet presAssocID="{76191EB0-6767-4E19-98A1-A73647EB64A0}" presName="spaceRect" presStyleCnt="0"/>
      <dgm:spPr/>
    </dgm:pt>
    <dgm:pt modelId="{4C793332-F092-4287-944D-DC6CA6AF55A3}" type="pres">
      <dgm:prSet presAssocID="{76191EB0-6767-4E19-98A1-A73647EB64A0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5D28DD09-AC27-4E88-8403-F3A1652C1A8F}" srcId="{423B9922-918C-4EAD-B8D8-6F5482646ADE}" destId="{76EDBC5B-0D1D-48D5-A45D-2BD8E4DD131F}" srcOrd="1" destOrd="0" parTransId="{7F3DDB7D-3261-40C3-971A-E57651EA9CB2}" sibTransId="{280AE609-F3FD-425E-A780-586F80ABAC19}"/>
    <dgm:cxn modelId="{29716A24-C98B-4ED0-948C-34EB6122B0E0}" type="presOf" srcId="{423B9922-918C-4EAD-B8D8-6F5482646ADE}" destId="{4B08465E-5FE4-4711-A606-0C8F30B7FEA6}" srcOrd="0" destOrd="0" presId="urn:microsoft.com/office/officeart/2018/2/layout/IconCircleList"/>
    <dgm:cxn modelId="{097AEE29-14AB-4DAF-9E20-6ECD6F63700B}" type="presOf" srcId="{7BA28F0A-E73E-4F32-937E-D0F787566303}" destId="{86C9E2BD-84F8-4B1A-BE3C-9FF0270C9652}" srcOrd="0" destOrd="0" presId="urn:microsoft.com/office/officeart/2018/2/layout/IconCircleList"/>
    <dgm:cxn modelId="{233B8E36-4D98-4CFA-BCA3-E6DAB4BCE232}" srcId="{423B9922-918C-4EAD-B8D8-6F5482646ADE}" destId="{7BA28F0A-E73E-4F32-937E-D0F787566303}" srcOrd="3" destOrd="0" parTransId="{580DA783-58E2-4D45-A8FE-C96EEED22C2E}" sibTransId="{585D9403-A894-49A6-8E9E-C507AFBE3278}"/>
    <dgm:cxn modelId="{E3FEC136-1B85-494B-914A-D832F6760574}" srcId="{423B9922-918C-4EAD-B8D8-6F5482646ADE}" destId="{0F92EE90-301D-4029-AE7F-8ED749D3FF9D}" srcOrd="0" destOrd="0" parTransId="{D47AE335-296A-443F-9D2D-BEA161964B75}" sibTransId="{326C43F9-E4CF-4A4E-BE0A-FF38D97A9AE6}"/>
    <dgm:cxn modelId="{48D14A3B-D423-4234-90BF-73782975CDC0}" type="presOf" srcId="{280AE609-F3FD-425E-A780-586F80ABAC19}" destId="{53D5C296-4AAC-44D7-8DA0-28A2F58472EA}" srcOrd="0" destOrd="0" presId="urn:microsoft.com/office/officeart/2018/2/layout/IconCircleList"/>
    <dgm:cxn modelId="{FEAEF06F-2021-4F9F-9D3C-8593937B896A}" type="presOf" srcId="{0F92EE90-301D-4029-AE7F-8ED749D3FF9D}" destId="{114BF720-B562-44D5-986C-2EBB63E2B2CE}" srcOrd="0" destOrd="0" presId="urn:microsoft.com/office/officeart/2018/2/layout/IconCircleList"/>
    <dgm:cxn modelId="{A0DEEA54-3FB4-42AB-8DD3-9FC89DE923BA}" type="presOf" srcId="{326C43F9-E4CF-4A4E-BE0A-FF38D97A9AE6}" destId="{984AC167-B4C8-4E9E-9522-AD9A8D4BB395}" srcOrd="0" destOrd="0" presId="urn:microsoft.com/office/officeart/2018/2/layout/IconCircleList"/>
    <dgm:cxn modelId="{FE5ED255-63B5-4A21-BC15-2E4AEFFB24EB}" type="presOf" srcId="{76191EB0-6767-4E19-98A1-A73647EB64A0}" destId="{4C793332-F092-4287-944D-DC6CA6AF55A3}" srcOrd="0" destOrd="0" presId="urn:microsoft.com/office/officeart/2018/2/layout/IconCircleList"/>
    <dgm:cxn modelId="{25F43198-3439-4FB0-80F5-364AB96C277B}" type="presOf" srcId="{B1395EB1-628C-4C1F-9ED3-FFA78D583F7D}" destId="{5D27B9EF-1C54-450D-8E67-48EE8D240B42}" srcOrd="0" destOrd="0" presId="urn:microsoft.com/office/officeart/2018/2/layout/IconCircleList"/>
    <dgm:cxn modelId="{2EC655AF-BF1D-466B-919A-5864F1BA271E}" srcId="{423B9922-918C-4EAD-B8D8-6F5482646ADE}" destId="{76191EB0-6767-4E19-98A1-A73647EB64A0}" srcOrd="4" destOrd="0" parTransId="{3963003A-675A-43D9-8253-114533CD625F}" sibTransId="{1B5A943D-9469-4189-BC76-4EF704F9E4EE}"/>
    <dgm:cxn modelId="{AA3033C0-BDBB-442C-A4E6-A1F9514D4B48}" type="presOf" srcId="{76EDBC5B-0D1D-48D5-A45D-2BD8E4DD131F}" destId="{A98B75A0-4682-4E70-9246-ECDC8D9DC3AB}" srcOrd="0" destOrd="0" presId="urn:microsoft.com/office/officeart/2018/2/layout/IconCircleList"/>
    <dgm:cxn modelId="{AE7827C2-F298-49DA-A481-A021E5A890AC}" srcId="{423B9922-918C-4EAD-B8D8-6F5482646ADE}" destId="{D8E8DDE8-21D5-411C-9592-55280560C7B0}" srcOrd="2" destOrd="0" parTransId="{4201ED6C-561A-4B18-8021-646F909C082A}" sibTransId="{B1395EB1-628C-4C1F-9ED3-FFA78D583F7D}"/>
    <dgm:cxn modelId="{C60DB7EB-1768-4C91-8FA0-086EF10C6C60}" type="presOf" srcId="{D8E8DDE8-21D5-411C-9592-55280560C7B0}" destId="{DAE35F56-DB27-4293-8F6B-4DDA7B48C82F}" srcOrd="0" destOrd="0" presId="urn:microsoft.com/office/officeart/2018/2/layout/IconCircleList"/>
    <dgm:cxn modelId="{8933E5F2-6F78-42BF-BBAB-90E20B09335C}" type="presOf" srcId="{585D9403-A894-49A6-8E9E-C507AFBE3278}" destId="{2F62D4F1-B4B2-43DF-A123-0677D004C4E6}" srcOrd="0" destOrd="0" presId="urn:microsoft.com/office/officeart/2018/2/layout/IconCircleList"/>
    <dgm:cxn modelId="{4BC8BB3E-8003-4A32-B90B-F187C7C6993E}" type="presParOf" srcId="{4B08465E-5FE4-4711-A606-0C8F30B7FEA6}" destId="{93F3BB39-F981-45EA-86E2-D3A43826FC27}" srcOrd="0" destOrd="0" presId="urn:microsoft.com/office/officeart/2018/2/layout/IconCircleList"/>
    <dgm:cxn modelId="{ECA2429D-BBDA-4DDB-853F-30771E000570}" type="presParOf" srcId="{93F3BB39-F981-45EA-86E2-D3A43826FC27}" destId="{C43F9F56-1E43-466D-831A-9CAF68D5FB74}" srcOrd="0" destOrd="0" presId="urn:microsoft.com/office/officeart/2018/2/layout/IconCircleList"/>
    <dgm:cxn modelId="{31CC37EC-3A20-4AC7-832D-92AFEC77FDFA}" type="presParOf" srcId="{C43F9F56-1E43-466D-831A-9CAF68D5FB74}" destId="{32CF1AA3-836F-4605-8F94-96F8B939C359}" srcOrd="0" destOrd="0" presId="urn:microsoft.com/office/officeart/2018/2/layout/IconCircleList"/>
    <dgm:cxn modelId="{7FD27A53-D399-437F-87F7-633A7CE5517C}" type="presParOf" srcId="{C43F9F56-1E43-466D-831A-9CAF68D5FB74}" destId="{1F4A7D2E-00EF-4BA6-82DF-0A36F9B5037C}" srcOrd="1" destOrd="0" presId="urn:microsoft.com/office/officeart/2018/2/layout/IconCircleList"/>
    <dgm:cxn modelId="{B0502C42-122E-465B-9473-50392BE3B1C8}" type="presParOf" srcId="{C43F9F56-1E43-466D-831A-9CAF68D5FB74}" destId="{134C7132-E123-4CF5-8197-741795CB3B18}" srcOrd="2" destOrd="0" presId="urn:microsoft.com/office/officeart/2018/2/layout/IconCircleList"/>
    <dgm:cxn modelId="{4FA5F3F4-DA86-4BA1-9059-B6992EDC5BAD}" type="presParOf" srcId="{C43F9F56-1E43-466D-831A-9CAF68D5FB74}" destId="{114BF720-B562-44D5-986C-2EBB63E2B2CE}" srcOrd="3" destOrd="0" presId="urn:microsoft.com/office/officeart/2018/2/layout/IconCircleList"/>
    <dgm:cxn modelId="{1D860F9C-784B-44A0-B822-BBC9B5488CE6}" type="presParOf" srcId="{93F3BB39-F981-45EA-86E2-D3A43826FC27}" destId="{984AC167-B4C8-4E9E-9522-AD9A8D4BB395}" srcOrd="1" destOrd="0" presId="urn:microsoft.com/office/officeart/2018/2/layout/IconCircleList"/>
    <dgm:cxn modelId="{A76DD1E3-0E1A-468A-8156-1D310EB3C359}" type="presParOf" srcId="{93F3BB39-F981-45EA-86E2-D3A43826FC27}" destId="{456E00C2-044B-4AD7-9521-79CA56C21440}" srcOrd="2" destOrd="0" presId="urn:microsoft.com/office/officeart/2018/2/layout/IconCircleList"/>
    <dgm:cxn modelId="{DCCE627A-BA45-4465-8BDC-5726F237D606}" type="presParOf" srcId="{456E00C2-044B-4AD7-9521-79CA56C21440}" destId="{A5C040C1-6089-43F2-AE38-7C9870FCAE90}" srcOrd="0" destOrd="0" presId="urn:microsoft.com/office/officeart/2018/2/layout/IconCircleList"/>
    <dgm:cxn modelId="{E3AE6AF1-30FF-46FB-8247-4AA59A7FABEF}" type="presParOf" srcId="{456E00C2-044B-4AD7-9521-79CA56C21440}" destId="{F027CCE5-8034-4762-B503-3016B6C64916}" srcOrd="1" destOrd="0" presId="urn:microsoft.com/office/officeart/2018/2/layout/IconCircleList"/>
    <dgm:cxn modelId="{BD0D3A58-6C26-44E2-A449-D95CBEB0151B}" type="presParOf" srcId="{456E00C2-044B-4AD7-9521-79CA56C21440}" destId="{C0F95710-8CEC-41C3-A5BC-03EC11A52E74}" srcOrd="2" destOrd="0" presId="urn:microsoft.com/office/officeart/2018/2/layout/IconCircleList"/>
    <dgm:cxn modelId="{2D7FFA1A-7D67-434C-8422-B3758CB67D7A}" type="presParOf" srcId="{456E00C2-044B-4AD7-9521-79CA56C21440}" destId="{A98B75A0-4682-4E70-9246-ECDC8D9DC3AB}" srcOrd="3" destOrd="0" presId="urn:microsoft.com/office/officeart/2018/2/layout/IconCircleList"/>
    <dgm:cxn modelId="{6850B89F-C1E1-4314-9BA6-8677D349173A}" type="presParOf" srcId="{93F3BB39-F981-45EA-86E2-D3A43826FC27}" destId="{53D5C296-4AAC-44D7-8DA0-28A2F58472EA}" srcOrd="3" destOrd="0" presId="urn:microsoft.com/office/officeart/2018/2/layout/IconCircleList"/>
    <dgm:cxn modelId="{12E0C9F4-3FC1-47DC-80F0-B37A7D08E38C}" type="presParOf" srcId="{93F3BB39-F981-45EA-86E2-D3A43826FC27}" destId="{7DF2CCC0-B9A6-4592-8B1E-3153E3D492AA}" srcOrd="4" destOrd="0" presId="urn:microsoft.com/office/officeart/2018/2/layout/IconCircleList"/>
    <dgm:cxn modelId="{AD6CF895-11F9-4762-9984-40D8A0A4C9CC}" type="presParOf" srcId="{7DF2CCC0-B9A6-4592-8B1E-3153E3D492AA}" destId="{CECE69C1-1BD1-4B51-A8D2-5E5F44616993}" srcOrd="0" destOrd="0" presId="urn:microsoft.com/office/officeart/2018/2/layout/IconCircleList"/>
    <dgm:cxn modelId="{A270BFC3-D061-40B1-87F8-FC083AF12348}" type="presParOf" srcId="{7DF2CCC0-B9A6-4592-8B1E-3153E3D492AA}" destId="{3D54221E-C7C4-412D-A06F-38491E3F65E8}" srcOrd="1" destOrd="0" presId="urn:microsoft.com/office/officeart/2018/2/layout/IconCircleList"/>
    <dgm:cxn modelId="{0C9FDC62-2B60-451A-A2C7-FBA432D5C1DE}" type="presParOf" srcId="{7DF2CCC0-B9A6-4592-8B1E-3153E3D492AA}" destId="{0A463F5C-4769-4A0F-8804-2EFB785CEFDE}" srcOrd="2" destOrd="0" presId="urn:microsoft.com/office/officeart/2018/2/layout/IconCircleList"/>
    <dgm:cxn modelId="{D6A75D82-4953-4303-B8E7-A6077DDE003C}" type="presParOf" srcId="{7DF2CCC0-B9A6-4592-8B1E-3153E3D492AA}" destId="{DAE35F56-DB27-4293-8F6B-4DDA7B48C82F}" srcOrd="3" destOrd="0" presId="urn:microsoft.com/office/officeart/2018/2/layout/IconCircleList"/>
    <dgm:cxn modelId="{DE3BA286-42D8-4487-9C51-513400A916B6}" type="presParOf" srcId="{93F3BB39-F981-45EA-86E2-D3A43826FC27}" destId="{5D27B9EF-1C54-450D-8E67-48EE8D240B42}" srcOrd="5" destOrd="0" presId="urn:microsoft.com/office/officeart/2018/2/layout/IconCircleList"/>
    <dgm:cxn modelId="{3BD81199-C68B-4612-AEFF-3C22077A6450}" type="presParOf" srcId="{93F3BB39-F981-45EA-86E2-D3A43826FC27}" destId="{57613437-6F9E-4053-BCDD-0DCEA92A7A04}" srcOrd="6" destOrd="0" presId="urn:microsoft.com/office/officeart/2018/2/layout/IconCircleList"/>
    <dgm:cxn modelId="{BCE4E61A-903E-4F38-99D3-5C114D344885}" type="presParOf" srcId="{57613437-6F9E-4053-BCDD-0DCEA92A7A04}" destId="{4536AD99-E10D-40C8-86A7-70D4BC291EB7}" srcOrd="0" destOrd="0" presId="urn:microsoft.com/office/officeart/2018/2/layout/IconCircleList"/>
    <dgm:cxn modelId="{B53A08E0-ECB9-4259-98D2-082D2D92E4BE}" type="presParOf" srcId="{57613437-6F9E-4053-BCDD-0DCEA92A7A04}" destId="{8FB62B89-4E39-4A4D-B05A-76012580F5CC}" srcOrd="1" destOrd="0" presId="urn:microsoft.com/office/officeart/2018/2/layout/IconCircleList"/>
    <dgm:cxn modelId="{2B2E96DE-42E4-4BF9-A893-7627C43FE593}" type="presParOf" srcId="{57613437-6F9E-4053-BCDD-0DCEA92A7A04}" destId="{9808CFA2-6D7A-4DCE-A00A-081E2DF953C3}" srcOrd="2" destOrd="0" presId="urn:microsoft.com/office/officeart/2018/2/layout/IconCircleList"/>
    <dgm:cxn modelId="{9AC41856-90C4-47E9-8EBF-7A769F6691EA}" type="presParOf" srcId="{57613437-6F9E-4053-BCDD-0DCEA92A7A04}" destId="{86C9E2BD-84F8-4B1A-BE3C-9FF0270C9652}" srcOrd="3" destOrd="0" presId="urn:microsoft.com/office/officeart/2018/2/layout/IconCircleList"/>
    <dgm:cxn modelId="{3577BF63-399B-4964-8950-0554E391CE96}" type="presParOf" srcId="{93F3BB39-F981-45EA-86E2-D3A43826FC27}" destId="{2F62D4F1-B4B2-43DF-A123-0677D004C4E6}" srcOrd="7" destOrd="0" presId="urn:microsoft.com/office/officeart/2018/2/layout/IconCircleList"/>
    <dgm:cxn modelId="{B2B759E1-C891-471E-B0C5-B644CE1A1313}" type="presParOf" srcId="{93F3BB39-F981-45EA-86E2-D3A43826FC27}" destId="{A8035B18-BB74-4539-8BEB-C97AB1A264CB}" srcOrd="8" destOrd="0" presId="urn:microsoft.com/office/officeart/2018/2/layout/IconCircleList"/>
    <dgm:cxn modelId="{937F6BC7-3C0C-4B55-8780-EF4559C6BCD3}" type="presParOf" srcId="{A8035B18-BB74-4539-8BEB-C97AB1A264CB}" destId="{72F35754-9ECD-4173-B29B-BE92148B2F0C}" srcOrd="0" destOrd="0" presId="urn:microsoft.com/office/officeart/2018/2/layout/IconCircleList"/>
    <dgm:cxn modelId="{4C4FABCF-95FD-4039-B382-04CA6BFDBD4E}" type="presParOf" srcId="{A8035B18-BB74-4539-8BEB-C97AB1A264CB}" destId="{958E6855-1FB2-450A-A536-F7C65EB4729D}" srcOrd="1" destOrd="0" presId="urn:microsoft.com/office/officeart/2018/2/layout/IconCircleList"/>
    <dgm:cxn modelId="{ED1EC3DE-E79B-45AC-B1F0-62A0CF77B6B6}" type="presParOf" srcId="{A8035B18-BB74-4539-8BEB-C97AB1A264CB}" destId="{DB5F806D-A4C6-4EC5-9DA7-A405DF399497}" srcOrd="2" destOrd="0" presId="urn:microsoft.com/office/officeart/2018/2/layout/IconCircleList"/>
    <dgm:cxn modelId="{1593E0CE-25D0-4477-A0DF-67D591833CD9}" type="presParOf" srcId="{A8035B18-BB74-4539-8BEB-C97AB1A264CB}" destId="{4C793332-F092-4287-944D-DC6CA6AF55A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DAF75AD0-3C0F-48D2-ACF2-3905A60A3582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B3F0C3BF-345A-483F-8D0A-4ECA998A739D}">
      <dgm:prSet/>
      <dgm:spPr/>
      <dgm:t>
        <a:bodyPr/>
        <a:lstStyle/>
        <a:p>
          <a:pPr>
            <a:defRPr cap="all"/>
          </a:pPr>
          <a:r>
            <a:rPr lang="en-GB"/>
            <a:t>Expert Configuration</a:t>
          </a:r>
          <a:endParaRPr lang="en-US"/>
        </a:p>
      </dgm:t>
    </dgm:pt>
    <dgm:pt modelId="{F3237861-4D91-4F67-8FA2-3414EBD8FAAB}" type="parTrans" cxnId="{0EDF1D19-C723-49F7-9A8B-8D1981DAFE49}">
      <dgm:prSet/>
      <dgm:spPr/>
      <dgm:t>
        <a:bodyPr/>
        <a:lstStyle/>
        <a:p>
          <a:endParaRPr lang="en-US"/>
        </a:p>
      </dgm:t>
    </dgm:pt>
    <dgm:pt modelId="{7FC2E73F-2FF9-482A-B8B8-B0BA997A6B03}" type="sibTrans" cxnId="{0EDF1D19-C723-49F7-9A8B-8D1981DAFE49}">
      <dgm:prSet/>
      <dgm:spPr/>
      <dgm:t>
        <a:bodyPr/>
        <a:lstStyle/>
        <a:p>
          <a:endParaRPr lang="en-US"/>
        </a:p>
      </dgm:t>
    </dgm:pt>
    <dgm:pt modelId="{229B8EAC-2F78-4B68-987A-3EF75B53BA0E}">
      <dgm:prSet/>
      <dgm:spPr/>
      <dgm:t>
        <a:bodyPr/>
        <a:lstStyle/>
        <a:p>
          <a:pPr>
            <a:defRPr cap="all"/>
          </a:pPr>
          <a:r>
            <a:rPr lang="en-GB"/>
            <a:t>Chart of Accounts</a:t>
          </a:r>
          <a:endParaRPr lang="en-US"/>
        </a:p>
      </dgm:t>
    </dgm:pt>
    <dgm:pt modelId="{EB424D3F-6361-4550-88AB-AD55E4F36DB7}" type="parTrans" cxnId="{8A9B3301-720D-491A-9D45-0AE26A775385}">
      <dgm:prSet/>
      <dgm:spPr/>
      <dgm:t>
        <a:bodyPr/>
        <a:lstStyle/>
        <a:p>
          <a:endParaRPr lang="en-US"/>
        </a:p>
      </dgm:t>
    </dgm:pt>
    <dgm:pt modelId="{88FB44BA-DEA1-403B-91DB-D3E27EE02285}" type="sibTrans" cxnId="{8A9B3301-720D-491A-9D45-0AE26A775385}">
      <dgm:prSet/>
      <dgm:spPr/>
      <dgm:t>
        <a:bodyPr/>
        <a:lstStyle/>
        <a:p>
          <a:endParaRPr lang="en-US"/>
        </a:p>
      </dgm:t>
    </dgm:pt>
    <dgm:pt modelId="{689C33E6-6F86-416D-9C10-FAB05888D424}">
      <dgm:prSet/>
      <dgm:spPr/>
      <dgm:t>
        <a:bodyPr/>
        <a:lstStyle/>
        <a:p>
          <a:pPr>
            <a:defRPr cap="all"/>
          </a:pPr>
          <a:r>
            <a:rPr lang="en-GB"/>
            <a:t>Master Data</a:t>
          </a:r>
          <a:endParaRPr lang="en-US"/>
        </a:p>
      </dgm:t>
    </dgm:pt>
    <dgm:pt modelId="{A1075172-D226-4DBA-8C38-0D1DB28D1CEA}" type="parTrans" cxnId="{B99C8950-E00F-4653-BC64-D266CE31959F}">
      <dgm:prSet/>
      <dgm:spPr/>
      <dgm:t>
        <a:bodyPr/>
        <a:lstStyle/>
        <a:p>
          <a:endParaRPr lang="en-US"/>
        </a:p>
      </dgm:t>
    </dgm:pt>
    <dgm:pt modelId="{759BBC70-36F7-4A7A-93E3-57374E4D7F25}" type="sibTrans" cxnId="{B99C8950-E00F-4653-BC64-D266CE31959F}">
      <dgm:prSet/>
      <dgm:spPr/>
      <dgm:t>
        <a:bodyPr/>
        <a:lstStyle/>
        <a:p>
          <a:endParaRPr lang="en-US"/>
        </a:p>
      </dgm:t>
    </dgm:pt>
    <dgm:pt modelId="{D0693ED3-116C-432D-8DD3-D699099274AF}">
      <dgm:prSet/>
      <dgm:spPr/>
      <dgm:t>
        <a:bodyPr/>
        <a:lstStyle/>
        <a:p>
          <a:pPr>
            <a:defRPr cap="all"/>
          </a:pPr>
          <a:r>
            <a:rPr lang="en-GB"/>
            <a:t>Organizational Structure</a:t>
          </a:r>
          <a:endParaRPr lang="en-US"/>
        </a:p>
      </dgm:t>
    </dgm:pt>
    <dgm:pt modelId="{E51EFFFB-3163-42F5-981A-EE3BB9F26EC2}" type="parTrans" cxnId="{FABE633C-DF10-4EA1-8219-67B23FA28A1B}">
      <dgm:prSet/>
      <dgm:spPr/>
      <dgm:t>
        <a:bodyPr/>
        <a:lstStyle/>
        <a:p>
          <a:endParaRPr lang="en-US"/>
        </a:p>
      </dgm:t>
    </dgm:pt>
    <dgm:pt modelId="{40B62380-5175-4575-A4CF-7E16D1AD92F7}" type="sibTrans" cxnId="{FABE633C-DF10-4EA1-8219-67B23FA28A1B}">
      <dgm:prSet/>
      <dgm:spPr/>
      <dgm:t>
        <a:bodyPr/>
        <a:lstStyle/>
        <a:p>
          <a:endParaRPr lang="en-US"/>
        </a:p>
      </dgm:t>
    </dgm:pt>
    <dgm:pt modelId="{97F44637-270D-47D0-BD30-B18DF41D2E16}" type="pres">
      <dgm:prSet presAssocID="{DAF75AD0-3C0F-48D2-ACF2-3905A60A3582}" presName="root" presStyleCnt="0">
        <dgm:presLayoutVars>
          <dgm:dir/>
          <dgm:resizeHandles val="exact"/>
        </dgm:presLayoutVars>
      </dgm:prSet>
      <dgm:spPr/>
    </dgm:pt>
    <dgm:pt modelId="{C1B73BE7-C2DB-47BF-AB86-1BC2A1DE7D54}" type="pres">
      <dgm:prSet presAssocID="{B3F0C3BF-345A-483F-8D0A-4ECA998A739D}" presName="compNode" presStyleCnt="0"/>
      <dgm:spPr/>
    </dgm:pt>
    <dgm:pt modelId="{5BCD7493-887E-4E6B-898B-0AC14304247D}" type="pres">
      <dgm:prSet presAssocID="{B3F0C3BF-345A-483F-8D0A-4ECA998A739D}" presName="iconBgRect" presStyleLbl="bgShp" presStyleIdx="0" presStyleCnt="4"/>
      <dgm:spPr/>
    </dgm:pt>
    <dgm:pt modelId="{319FC9B7-4811-4EF7-B293-850012090C74}" type="pres">
      <dgm:prSet presAssocID="{B3F0C3BF-345A-483F-8D0A-4ECA998A739D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AAE631F-F41B-476F-9522-12B4B0818003}" type="pres">
      <dgm:prSet presAssocID="{B3F0C3BF-345A-483F-8D0A-4ECA998A739D}" presName="spaceRect" presStyleCnt="0"/>
      <dgm:spPr/>
    </dgm:pt>
    <dgm:pt modelId="{F59F8F07-4A7C-42E6-AC30-BA083ED3FDE6}" type="pres">
      <dgm:prSet presAssocID="{B3F0C3BF-345A-483F-8D0A-4ECA998A739D}" presName="textRect" presStyleLbl="revTx" presStyleIdx="0" presStyleCnt="4">
        <dgm:presLayoutVars>
          <dgm:chMax val="1"/>
          <dgm:chPref val="1"/>
        </dgm:presLayoutVars>
      </dgm:prSet>
      <dgm:spPr/>
    </dgm:pt>
    <dgm:pt modelId="{A04BFC10-4B48-421B-A0BD-2DD8F05C4424}" type="pres">
      <dgm:prSet presAssocID="{7FC2E73F-2FF9-482A-B8B8-B0BA997A6B03}" presName="sibTrans" presStyleCnt="0"/>
      <dgm:spPr/>
    </dgm:pt>
    <dgm:pt modelId="{C9E0F2B6-F612-4FF3-8042-AEAE9BCE3DFB}" type="pres">
      <dgm:prSet presAssocID="{229B8EAC-2F78-4B68-987A-3EF75B53BA0E}" presName="compNode" presStyleCnt="0"/>
      <dgm:spPr/>
    </dgm:pt>
    <dgm:pt modelId="{8AB40771-9FFC-469B-AAC2-72E13C4573CF}" type="pres">
      <dgm:prSet presAssocID="{229B8EAC-2F78-4B68-987A-3EF75B53BA0E}" presName="iconBgRect" presStyleLbl="bgShp" presStyleIdx="1" presStyleCnt="4"/>
      <dgm:spPr/>
    </dgm:pt>
    <dgm:pt modelId="{E4F3C321-ADA4-42D5-9099-B9594D088C64}" type="pres">
      <dgm:prSet presAssocID="{229B8EAC-2F78-4B68-987A-3EF75B53BA0E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e chart"/>
        </a:ext>
      </dgm:extLst>
    </dgm:pt>
    <dgm:pt modelId="{E936185D-62A9-4632-90F6-0EC013B842D5}" type="pres">
      <dgm:prSet presAssocID="{229B8EAC-2F78-4B68-987A-3EF75B53BA0E}" presName="spaceRect" presStyleCnt="0"/>
      <dgm:spPr/>
    </dgm:pt>
    <dgm:pt modelId="{53C1D6DB-BE73-495F-9321-525E4E2D0442}" type="pres">
      <dgm:prSet presAssocID="{229B8EAC-2F78-4B68-987A-3EF75B53BA0E}" presName="textRect" presStyleLbl="revTx" presStyleIdx="1" presStyleCnt="4">
        <dgm:presLayoutVars>
          <dgm:chMax val="1"/>
          <dgm:chPref val="1"/>
        </dgm:presLayoutVars>
      </dgm:prSet>
      <dgm:spPr/>
    </dgm:pt>
    <dgm:pt modelId="{386A4DB0-371A-4E7D-98FC-3DD9E0834B04}" type="pres">
      <dgm:prSet presAssocID="{88FB44BA-DEA1-403B-91DB-D3E27EE02285}" presName="sibTrans" presStyleCnt="0"/>
      <dgm:spPr/>
    </dgm:pt>
    <dgm:pt modelId="{279A9FC0-254C-4216-A7D1-7DD046A1BC00}" type="pres">
      <dgm:prSet presAssocID="{689C33E6-6F86-416D-9C10-FAB05888D424}" presName="compNode" presStyleCnt="0"/>
      <dgm:spPr/>
    </dgm:pt>
    <dgm:pt modelId="{107636C6-27A6-453F-B4E6-2E1EB4DD44A7}" type="pres">
      <dgm:prSet presAssocID="{689C33E6-6F86-416D-9C10-FAB05888D424}" presName="iconBgRect" presStyleLbl="bgShp" presStyleIdx="2" presStyleCnt="4"/>
      <dgm:spPr/>
    </dgm:pt>
    <dgm:pt modelId="{305FE1CC-F49D-490D-AD95-25A5865B21DF}" type="pres">
      <dgm:prSet presAssocID="{689C33E6-6F86-416D-9C10-FAB05888D424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F35CC0F6-534B-4631-9972-4DB499D89508}" type="pres">
      <dgm:prSet presAssocID="{689C33E6-6F86-416D-9C10-FAB05888D424}" presName="spaceRect" presStyleCnt="0"/>
      <dgm:spPr/>
    </dgm:pt>
    <dgm:pt modelId="{118BC858-AEC7-4D80-BCCF-519BCE02105A}" type="pres">
      <dgm:prSet presAssocID="{689C33E6-6F86-416D-9C10-FAB05888D424}" presName="textRect" presStyleLbl="revTx" presStyleIdx="2" presStyleCnt="4">
        <dgm:presLayoutVars>
          <dgm:chMax val="1"/>
          <dgm:chPref val="1"/>
        </dgm:presLayoutVars>
      </dgm:prSet>
      <dgm:spPr/>
    </dgm:pt>
    <dgm:pt modelId="{498CAA42-19FC-48BD-8D7D-2B6680E59707}" type="pres">
      <dgm:prSet presAssocID="{759BBC70-36F7-4A7A-93E3-57374E4D7F25}" presName="sibTrans" presStyleCnt="0"/>
      <dgm:spPr/>
    </dgm:pt>
    <dgm:pt modelId="{0D23F589-B624-41CB-A8E3-193990C0ED9B}" type="pres">
      <dgm:prSet presAssocID="{D0693ED3-116C-432D-8DD3-D699099274AF}" presName="compNode" presStyleCnt="0"/>
      <dgm:spPr/>
    </dgm:pt>
    <dgm:pt modelId="{ABB5C885-C12D-41F3-8D05-4B49C9E9A9F9}" type="pres">
      <dgm:prSet presAssocID="{D0693ED3-116C-432D-8DD3-D699099274AF}" presName="iconBgRect" presStyleLbl="bgShp" presStyleIdx="3" presStyleCnt="4"/>
      <dgm:spPr/>
    </dgm:pt>
    <dgm:pt modelId="{626100A4-FC1C-4DAB-BD05-3E2C6D87593C}" type="pres">
      <dgm:prSet presAssocID="{D0693ED3-116C-432D-8DD3-D699099274A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68457C70-26F6-4A7B-A310-C5FECAED17D8}" type="pres">
      <dgm:prSet presAssocID="{D0693ED3-116C-432D-8DD3-D699099274AF}" presName="spaceRect" presStyleCnt="0"/>
      <dgm:spPr/>
    </dgm:pt>
    <dgm:pt modelId="{ECFB2C0C-E1B7-4876-A7F5-E840F6F9EAED}" type="pres">
      <dgm:prSet presAssocID="{D0693ED3-116C-432D-8DD3-D699099274A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A9B3301-720D-491A-9D45-0AE26A775385}" srcId="{DAF75AD0-3C0F-48D2-ACF2-3905A60A3582}" destId="{229B8EAC-2F78-4B68-987A-3EF75B53BA0E}" srcOrd="1" destOrd="0" parTransId="{EB424D3F-6361-4550-88AB-AD55E4F36DB7}" sibTransId="{88FB44BA-DEA1-403B-91DB-D3E27EE02285}"/>
    <dgm:cxn modelId="{0EDF1D19-C723-49F7-9A8B-8D1981DAFE49}" srcId="{DAF75AD0-3C0F-48D2-ACF2-3905A60A3582}" destId="{B3F0C3BF-345A-483F-8D0A-4ECA998A739D}" srcOrd="0" destOrd="0" parTransId="{F3237861-4D91-4F67-8FA2-3414EBD8FAAB}" sibTransId="{7FC2E73F-2FF9-482A-B8B8-B0BA997A6B03}"/>
    <dgm:cxn modelId="{2993EE24-A1C0-4681-B786-E5BB6A860A7E}" type="presOf" srcId="{B3F0C3BF-345A-483F-8D0A-4ECA998A739D}" destId="{F59F8F07-4A7C-42E6-AC30-BA083ED3FDE6}" srcOrd="0" destOrd="0" presId="urn:microsoft.com/office/officeart/2018/5/layout/IconCircleLabelList"/>
    <dgm:cxn modelId="{FABE633C-DF10-4EA1-8219-67B23FA28A1B}" srcId="{DAF75AD0-3C0F-48D2-ACF2-3905A60A3582}" destId="{D0693ED3-116C-432D-8DD3-D699099274AF}" srcOrd="3" destOrd="0" parTransId="{E51EFFFB-3163-42F5-981A-EE3BB9F26EC2}" sibTransId="{40B62380-5175-4575-A4CF-7E16D1AD92F7}"/>
    <dgm:cxn modelId="{9B9AC464-8913-4B3F-83A2-DA1060E356CB}" type="presOf" srcId="{689C33E6-6F86-416D-9C10-FAB05888D424}" destId="{118BC858-AEC7-4D80-BCCF-519BCE02105A}" srcOrd="0" destOrd="0" presId="urn:microsoft.com/office/officeart/2018/5/layout/IconCircleLabelList"/>
    <dgm:cxn modelId="{B99C8950-E00F-4653-BC64-D266CE31959F}" srcId="{DAF75AD0-3C0F-48D2-ACF2-3905A60A3582}" destId="{689C33E6-6F86-416D-9C10-FAB05888D424}" srcOrd="2" destOrd="0" parTransId="{A1075172-D226-4DBA-8C38-0D1DB28D1CEA}" sibTransId="{759BBC70-36F7-4A7A-93E3-57374E4D7F25}"/>
    <dgm:cxn modelId="{F9B68D94-07E5-4C4D-AA4E-AF4C6AB6B0A4}" type="presOf" srcId="{DAF75AD0-3C0F-48D2-ACF2-3905A60A3582}" destId="{97F44637-270D-47D0-BD30-B18DF41D2E16}" srcOrd="0" destOrd="0" presId="urn:microsoft.com/office/officeart/2018/5/layout/IconCircleLabelList"/>
    <dgm:cxn modelId="{47ECDD95-85FD-4358-9F28-DFC4102AE6F1}" type="presOf" srcId="{D0693ED3-116C-432D-8DD3-D699099274AF}" destId="{ECFB2C0C-E1B7-4876-A7F5-E840F6F9EAED}" srcOrd="0" destOrd="0" presId="urn:microsoft.com/office/officeart/2018/5/layout/IconCircleLabelList"/>
    <dgm:cxn modelId="{BF9ED3EB-3F2A-4E63-9837-65037DF27147}" type="presOf" srcId="{229B8EAC-2F78-4B68-987A-3EF75B53BA0E}" destId="{53C1D6DB-BE73-495F-9321-525E4E2D0442}" srcOrd="0" destOrd="0" presId="urn:microsoft.com/office/officeart/2018/5/layout/IconCircleLabelList"/>
    <dgm:cxn modelId="{BE88B20E-E0F8-4BB0-A5FF-842F10BD9D11}" type="presParOf" srcId="{97F44637-270D-47D0-BD30-B18DF41D2E16}" destId="{C1B73BE7-C2DB-47BF-AB86-1BC2A1DE7D54}" srcOrd="0" destOrd="0" presId="urn:microsoft.com/office/officeart/2018/5/layout/IconCircleLabelList"/>
    <dgm:cxn modelId="{F795BCA2-18CC-4A8B-A2AE-871C1D6DE95C}" type="presParOf" srcId="{C1B73BE7-C2DB-47BF-AB86-1BC2A1DE7D54}" destId="{5BCD7493-887E-4E6B-898B-0AC14304247D}" srcOrd="0" destOrd="0" presId="urn:microsoft.com/office/officeart/2018/5/layout/IconCircleLabelList"/>
    <dgm:cxn modelId="{433F2FC3-D1F9-460D-95C9-A9728AF1CD95}" type="presParOf" srcId="{C1B73BE7-C2DB-47BF-AB86-1BC2A1DE7D54}" destId="{319FC9B7-4811-4EF7-B293-850012090C74}" srcOrd="1" destOrd="0" presId="urn:microsoft.com/office/officeart/2018/5/layout/IconCircleLabelList"/>
    <dgm:cxn modelId="{2C3814DE-F28B-4678-981E-6803F8DFA451}" type="presParOf" srcId="{C1B73BE7-C2DB-47BF-AB86-1BC2A1DE7D54}" destId="{EAAE631F-F41B-476F-9522-12B4B0818003}" srcOrd="2" destOrd="0" presId="urn:microsoft.com/office/officeart/2018/5/layout/IconCircleLabelList"/>
    <dgm:cxn modelId="{6723A152-D0BF-4218-B429-575AE983F498}" type="presParOf" srcId="{C1B73BE7-C2DB-47BF-AB86-1BC2A1DE7D54}" destId="{F59F8F07-4A7C-42E6-AC30-BA083ED3FDE6}" srcOrd="3" destOrd="0" presId="urn:microsoft.com/office/officeart/2018/5/layout/IconCircleLabelList"/>
    <dgm:cxn modelId="{ADA475B9-9835-441A-BC44-6BED302C7FC9}" type="presParOf" srcId="{97F44637-270D-47D0-BD30-B18DF41D2E16}" destId="{A04BFC10-4B48-421B-A0BD-2DD8F05C4424}" srcOrd="1" destOrd="0" presId="urn:microsoft.com/office/officeart/2018/5/layout/IconCircleLabelList"/>
    <dgm:cxn modelId="{D3EF2E68-C63F-46BB-8669-671C1123C831}" type="presParOf" srcId="{97F44637-270D-47D0-BD30-B18DF41D2E16}" destId="{C9E0F2B6-F612-4FF3-8042-AEAE9BCE3DFB}" srcOrd="2" destOrd="0" presId="urn:microsoft.com/office/officeart/2018/5/layout/IconCircleLabelList"/>
    <dgm:cxn modelId="{7C4B1194-FEE3-459E-8927-8954CB4B0D35}" type="presParOf" srcId="{C9E0F2B6-F612-4FF3-8042-AEAE9BCE3DFB}" destId="{8AB40771-9FFC-469B-AAC2-72E13C4573CF}" srcOrd="0" destOrd="0" presId="urn:microsoft.com/office/officeart/2018/5/layout/IconCircleLabelList"/>
    <dgm:cxn modelId="{F42C112C-BB7D-48EE-92BC-628340B70A8B}" type="presParOf" srcId="{C9E0F2B6-F612-4FF3-8042-AEAE9BCE3DFB}" destId="{E4F3C321-ADA4-42D5-9099-B9594D088C64}" srcOrd="1" destOrd="0" presId="urn:microsoft.com/office/officeart/2018/5/layout/IconCircleLabelList"/>
    <dgm:cxn modelId="{89871708-DFE3-4F34-A3A8-37F28951343A}" type="presParOf" srcId="{C9E0F2B6-F612-4FF3-8042-AEAE9BCE3DFB}" destId="{E936185D-62A9-4632-90F6-0EC013B842D5}" srcOrd="2" destOrd="0" presId="urn:microsoft.com/office/officeart/2018/5/layout/IconCircleLabelList"/>
    <dgm:cxn modelId="{504C7C1B-2D7B-4256-8108-E824B91FE852}" type="presParOf" srcId="{C9E0F2B6-F612-4FF3-8042-AEAE9BCE3DFB}" destId="{53C1D6DB-BE73-495F-9321-525E4E2D0442}" srcOrd="3" destOrd="0" presId="urn:microsoft.com/office/officeart/2018/5/layout/IconCircleLabelList"/>
    <dgm:cxn modelId="{1208C047-52A3-4717-B45A-07F6CC900414}" type="presParOf" srcId="{97F44637-270D-47D0-BD30-B18DF41D2E16}" destId="{386A4DB0-371A-4E7D-98FC-3DD9E0834B04}" srcOrd="3" destOrd="0" presId="urn:microsoft.com/office/officeart/2018/5/layout/IconCircleLabelList"/>
    <dgm:cxn modelId="{D893F285-9CC9-48B5-A72C-0B0F1996A691}" type="presParOf" srcId="{97F44637-270D-47D0-BD30-B18DF41D2E16}" destId="{279A9FC0-254C-4216-A7D1-7DD046A1BC00}" srcOrd="4" destOrd="0" presId="urn:microsoft.com/office/officeart/2018/5/layout/IconCircleLabelList"/>
    <dgm:cxn modelId="{A0E76208-7EF3-4A41-A5DD-7E9BD2E3ABC2}" type="presParOf" srcId="{279A9FC0-254C-4216-A7D1-7DD046A1BC00}" destId="{107636C6-27A6-453F-B4E6-2E1EB4DD44A7}" srcOrd="0" destOrd="0" presId="urn:microsoft.com/office/officeart/2018/5/layout/IconCircleLabelList"/>
    <dgm:cxn modelId="{17329E20-815B-4A64-AF57-A889EFA0AFA4}" type="presParOf" srcId="{279A9FC0-254C-4216-A7D1-7DD046A1BC00}" destId="{305FE1CC-F49D-490D-AD95-25A5865B21DF}" srcOrd="1" destOrd="0" presId="urn:microsoft.com/office/officeart/2018/5/layout/IconCircleLabelList"/>
    <dgm:cxn modelId="{AA588AFF-52B5-4DDB-A96F-151854EC842F}" type="presParOf" srcId="{279A9FC0-254C-4216-A7D1-7DD046A1BC00}" destId="{F35CC0F6-534B-4631-9972-4DB499D89508}" srcOrd="2" destOrd="0" presId="urn:microsoft.com/office/officeart/2018/5/layout/IconCircleLabelList"/>
    <dgm:cxn modelId="{2A817AA3-79BB-4B96-92A8-D95ACB7B9EF4}" type="presParOf" srcId="{279A9FC0-254C-4216-A7D1-7DD046A1BC00}" destId="{118BC858-AEC7-4D80-BCCF-519BCE02105A}" srcOrd="3" destOrd="0" presId="urn:microsoft.com/office/officeart/2018/5/layout/IconCircleLabelList"/>
    <dgm:cxn modelId="{C6DDA8B1-2C0E-4654-9399-0239A4944568}" type="presParOf" srcId="{97F44637-270D-47D0-BD30-B18DF41D2E16}" destId="{498CAA42-19FC-48BD-8D7D-2B6680E59707}" srcOrd="5" destOrd="0" presId="urn:microsoft.com/office/officeart/2018/5/layout/IconCircleLabelList"/>
    <dgm:cxn modelId="{4B1FE6A5-796C-4138-80D4-5A200286EE06}" type="presParOf" srcId="{97F44637-270D-47D0-BD30-B18DF41D2E16}" destId="{0D23F589-B624-41CB-A8E3-193990C0ED9B}" srcOrd="6" destOrd="0" presId="urn:microsoft.com/office/officeart/2018/5/layout/IconCircleLabelList"/>
    <dgm:cxn modelId="{6D37B150-B72E-4701-97E9-CA01CEC8E1E1}" type="presParOf" srcId="{0D23F589-B624-41CB-A8E3-193990C0ED9B}" destId="{ABB5C885-C12D-41F3-8D05-4B49C9E9A9F9}" srcOrd="0" destOrd="0" presId="urn:microsoft.com/office/officeart/2018/5/layout/IconCircleLabelList"/>
    <dgm:cxn modelId="{318A1C9E-D6B9-4648-9105-AA125C15C05D}" type="presParOf" srcId="{0D23F589-B624-41CB-A8E3-193990C0ED9B}" destId="{626100A4-FC1C-4DAB-BD05-3E2C6D87593C}" srcOrd="1" destOrd="0" presId="urn:microsoft.com/office/officeart/2018/5/layout/IconCircleLabelList"/>
    <dgm:cxn modelId="{A6B4D3C7-80FF-4B47-80AD-04B86A48D790}" type="presParOf" srcId="{0D23F589-B624-41CB-A8E3-193990C0ED9B}" destId="{68457C70-26F6-4A7B-A310-C5FECAED17D8}" srcOrd="2" destOrd="0" presId="urn:microsoft.com/office/officeart/2018/5/layout/IconCircleLabelList"/>
    <dgm:cxn modelId="{37C32056-E1A0-4886-BD2C-50F0B799310A}" type="presParOf" srcId="{0D23F589-B624-41CB-A8E3-193990C0ED9B}" destId="{ECFB2C0C-E1B7-4876-A7F5-E840F6F9EAED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0D379B58-E592-494D-A4EA-AD3E4B675904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EF53F7A-8EC0-4107-AFDF-2F9F904B4E20}">
      <dgm:prSet/>
      <dgm:spPr/>
      <dgm:t>
        <a:bodyPr/>
        <a:lstStyle/>
        <a:p>
          <a:r>
            <a:rPr lang="en-GB"/>
            <a:t>Maintain custom forms in the ABAP UI editor.</a:t>
          </a:r>
          <a:endParaRPr lang="en-US"/>
        </a:p>
      </dgm:t>
    </dgm:pt>
    <dgm:pt modelId="{5140D09E-BC3A-4F3A-AEE9-364BB1C004FE}" type="parTrans" cxnId="{999CEF40-F74B-44C4-BBA5-4D381F86C896}">
      <dgm:prSet/>
      <dgm:spPr/>
      <dgm:t>
        <a:bodyPr/>
        <a:lstStyle/>
        <a:p>
          <a:endParaRPr lang="en-US"/>
        </a:p>
      </dgm:t>
    </dgm:pt>
    <dgm:pt modelId="{423E7761-AB80-4EA4-A3B7-804EA9AEB910}" type="sibTrans" cxnId="{999CEF40-F74B-44C4-BBA5-4D381F86C896}">
      <dgm:prSet/>
      <dgm:spPr/>
      <dgm:t>
        <a:bodyPr/>
        <a:lstStyle/>
        <a:p>
          <a:endParaRPr lang="en-US"/>
        </a:p>
      </dgm:t>
    </dgm:pt>
    <dgm:pt modelId="{7E40DCFA-7EF3-4A8B-A0B6-0149D741BA4E}">
      <dgm:prSet/>
      <dgm:spPr/>
      <dgm:t>
        <a:bodyPr/>
        <a:lstStyle/>
        <a:p>
          <a:r>
            <a:rPr lang="en-GB"/>
            <a:t>Maintain custom forms in the Maintain Form Templates Fiori app.</a:t>
          </a:r>
          <a:endParaRPr lang="en-US"/>
        </a:p>
      </dgm:t>
    </dgm:pt>
    <dgm:pt modelId="{E05C48A1-5A1F-4290-8CDA-5D5AECD6EABD}" type="parTrans" cxnId="{CFFBFD7F-7ADB-48F5-A475-889EA8F9CC8D}">
      <dgm:prSet/>
      <dgm:spPr/>
      <dgm:t>
        <a:bodyPr/>
        <a:lstStyle/>
        <a:p>
          <a:endParaRPr lang="en-US"/>
        </a:p>
      </dgm:t>
    </dgm:pt>
    <dgm:pt modelId="{C07CB992-FBC8-4987-8868-F06E0046AAF1}" type="sibTrans" cxnId="{CFFBFD7F-7ADB-48F5-A475-889EA8F9CC8D}">
      <dgm:prSet/>
      <dgm:spPr/>
      <dgm:t>
        <a:bodyPr/>
        <a:lstStyle/>
        <a:p>
          <a:endParaRPr lang="en-US"/>
        </a:p>
      </dgm:t>
    </dgm:pt>
    <dgm:pt modelId="{E5D90ECE-FA59-4ABB-80F5-4B6929B6A706}">
      <dgm:prSet/>
      <dgm:spPr/>
      <dgm:t>
        <a:bodyPr/>
        <a:lstStyle/>
        <a:p>
          <a:r>
            <a:rPr lang="en-GB"/>
            <a:t>Maintain custom forms in SAP Cloud Platform Forms by Adobe.</a:t>
          </a:r>
          <a:endParaRPr lang="en-US"/>
        </a:p>
      </dgm:t>
    </dgm:pt>
    <dgm:pt modelId="{63118D4A-FA79-40A5-8BF3-7B3C2EEE28AC}" type="parTrans" cxnId="{8911ADD7-90B3-4E0F-B874-841C2A211EA7}">
      <dgm:prSet/>
      <dgm:spPr/>
      <dgm:t>
        <a:bodyPr/>
        <a:lstStyle/>
        <a:p>
          <a:endParaRPr lang="en-US"/>
        </a:p>
      </dgm:t>
    </dgm:pt>
    <dgm:pt modelId="{88961A0A-97D7-46BC-A601-2854CDBAC621}" type="sibTrans" cxnId="{8911ADD7-90B3-4E0F-B874-841C2A211EA7}">
      <dgm:prSet/>
      <dgm:spPr/>
      <dgm:t>
        <a:bodyPr/>
        <a:lstStyle/>
        <a:p>
          <a:endParaRPr lang="en-US"/>
        </a:p>
      </dgm:t>
    </dgm:pt>
    <dgm:pt modelId="{A180C850-999F-4D65-AADB-BCD272D0AAF4}">
      <dgm:prSet/>
      <dgm:spPr/>
      <dgm:t>
        <a:bodyPr/>
        <a:lstStyle/>
        <a:p>
          <a:r>
            <a:rPr lang="en-GB"/>
            <a:t>Maintain custom form content in the Manage Logos and Manage Texts Fiori apps.</a:t>
          </a:r>
          <a:endParaRPr lang="en-US"/>
        </a:p>
      </dgm:t>
    </dgm:pt>
    <dgm:pt modelId="{2D2EECFB-A5DE-4BF9-97C5-5B7C8F1EC598}" type="parTrans" cxnId="{F645A09A-469F-431D-ACC5-9F259468A377}">
      <dgm:prSet/>
      <dgm:spPr/>
      <dgm:t>
        <a:bodyPr/>
        <a:lstStyle/>
        <a:p>
          <a:endParaRPr lang="en-US"/>
        </a:p>
      </dgm:t>
    </dgm:pt>
    <dgm:pt modelId="{E346CDC1-6A4B-4C37-B7D6-F73F0937FAA2}" type="sibTrans" cxnId="{F645A09A-469F-431D-ACC5-9F259468A377}">
      <dgm:prSet/>
      <dgm:spPr/>
      <dgm:t>
        <a:bodyPr/>
        <a:lstStyle/>
        <a:p>
          <a:endParaRPr lang="en-US"/>
        </a:p>
      </dgm:t>
    </dgm:pt>
    <dgm:pt modelId="{EE5FF738-08A7-4BDC-A04B-F75B16847B07}" type="pres">
      <dgm:prSet presAssocID="{0D379B58-E592-494D-A4EA-AD3E4B675904}" presName="root" presStyleCnt="0">
        <dgm:presLayoutVars>
          <dgm:dir/>
          <dgm:resizeHandles val="exact"/>
        </dgm:presLayoutVars>
      </dgm:prSet>
      <dgm:spPr/>
    </dgm:pt>
    <dgm:pt modelId="{D91D54DF-8D4F-4A13-8B9C-835B3B4C9190}" type="pres">
      <dgm:prSet presAssocID="{0D379B58-E592-494D-A4EA-AD3E4B675904}" presName="container" presStyleCnt="0">
        <dgm:presLayoutVars>
          <dgm:dir/>
          <dgm:resizeHandles val="exact"/>
        </dgm:presLayoutVars>
      </dgm:prSet>
      <dgm:spPr/>
    </dgm:pt>
    <dgm:pt modelId="{522F36A5-41A6-4675-8826-EC0FBE91F441}" type="pres">
      <dgm:prSet presAssocID="{EEF53F7A-8EC0-4107-AFDF-2F9F904B4E20}" presName="compNode" presStyleCnt="0"/>
      <dgm:spPr/>
    </dgm:pt>
    <dgm:pt modelId="{97FA1D55-16AB-41EE-8B5A-A5942DD4C793}" type="pres">
      <dgm:prSet presAssocID="{EEF53F7A-8EC0-4107-AFDF-2F9F904B4E20}" presName="iconBgRect" presStyleLbl="bgShp" presStyleIdx="0" presStyleCnt="4"/>
      <dgm:spPr/>
    </dgm:pt>
    <dgm:pt modelId="{1180B7F9-7C04-4B9E-8C47-59ABA5E57945}" type="pres">
      <dgm:prSet presAssocID="{EEF53F7A-8EC0-4107-AFDF-2F9F904B4E20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hredder"/>
        </a:ext>
      </dgm:extLst>
    </dgm:pt>
    <dgm:pt modelId="{F3AABE4B-D158-4F61-A3BD-27D49D0E69FD}" type="pres">
      <dgm:prSet presAssocID="{EEF53F7A-8EC0-4107-AFDF-2F9F904B4E20}" presName="spaceRect" presStyleCnt="0"/>
      <dgm:spPr/>
    </dgm:pt>
    <dgm:pt modelId="{C0624EAC-465A-4050-B993-AEEF13D0B76D}" type="pres">
      <dgm:prSet presAssocID="{EEF53F7A-8EC0-4107-AFDF-2F9F904B4E20}" presName="textRect" presStyleLbl="revTx" presStyleIdx="0" presStyleCnt="4">
        <dgm:presLayoutVars>
          <dgm:chMax val="1"/>
          <dgm:chPref val="1"/>
        </dgm:presLayoutVars>
      </dgm:prSet>
      <dgm:spPr/>
    </dgm:pt>
    <dgm:pt modelId="{71D48D92-5966-4609-8902-E6CD040CCE50}" type="pres">
      <dgm:prSet presAssocID="{423E7761-AB80-4EA4-A3B7-804EA9AEB910}" presName="sibTrans" presStyleLbl="sibTrans2D1" presStyleIdx="0" presStyleCnt="0"/>
      <dgm:spPr/>
    </dgm:pt>
    <dgm:pt modelId="{3452834C-F459-4909-A654-403AD40977BD}" type="pres">
      <dgm:prSet presAssocID="{7E40DCFA-7EF3-4A8B-A0B6-0149D741BA4E}" presName="compNode" presStyleCnt="0"/>
      <dgm:spPr/>
    </dgm:pt>
    <dgm:pt modelId="{F0AE06F1-112A-45B9-A749-806E189C8E0F}" type="pres">
      <dgm:prSet presAssocID="{7E40DCFA-7EF3-4A8B-A0B6-0149D741BA4E}" presName="iconBgRect" presStyleLbl="bgShp" presStyleIdx="1" presStyleCnt="4"/>
      <dgm:spPr/>
    </dgm:pt>
    <dgm:pt modelId="{DAEFCFB2-E9EC-42A9-A7F4-90B792D2145F}" type="pres">
      <dgm:prSet presAssocID="{7E40DCFA-7EF3-4A8B-A0B6-0149D741BA4E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8BA50C7D-DE02-4529-B6A0-6AB9D929056C}" type="pres">
      <dgm:prSet presAssocID="{7E40DCFA-7EF3-4A8B-A0B6-0149D741BA4E}" presName="spaceRect" presStyleCnt="0"/>
      <dgm:spPr/>
    </dgm:pt>
    <dgm:pt modelId="{56B5F30A-2D2B-4C38-82E6-CDC479CBCEB4}" type="pres">
      <dgm:prSet presAssocID="{7E40DCFA-7EF3-4A8B-A0B6-0149D741BA4E}" presName="textRect" presStyleLbl="revTx" presStyleIdx="1" presStyleCnt="4">
        <dgm:presLayoutVars>
          <dgm:chMax val="1"/>
          <dgm:chPref val="1"/>
        </dgm:presLayoutVars>
      </dgm:prSet>
      <dgm:spPr/>
    </dgm:pt>
    <dgm:pt modelId="{F79C0C90-EF7F-4C7D-8D66-BC4E4C13C0C7}" type="pres">
      <dgm:prSet presAssocID="{C07CB992-FBC8-4987-8868-F06E0046AAF1}" presName="sibTrans" presStyleLbl="sibTrans2D1" presStyleIdx="0" presStyleCnt="0"/>
      <dgm:spPr/>
    </dgm:pt>
    <dgm:pt modelId="{A27A8B2F-D5BD-42CC-A1F9-89549DFF5D2D}" type="pres">
      <dgm:prSet presAssocID="{E5D90ECE-FA59-4ABB-80F5-4B6929B6A706}" presName="compNode" presStyleCnt="0"/>
      <dgm:spPr/>
    </dgm:pt>
    <dgm:pt modelId="{24BA70DF-0E66-40A9-BBD0-17BC2CC9902B}" type="pres">
      <dgm:prSet presAssocID="{E5D90ECE-FA59-4ABB-80F5-4B6929B6A706}" presName="iconBgRect" presStyleLbl="bgShp" presStyleIdx="2" presStyleCnt="4"/>
      <dgm:spPr/>
    </dgm:pt>
    <dgm:pt modelId="{1A19792D-7072-4166-8135-F48E7888FB02}" type="pres">
      <dgm:prSet presAssocID="{E5D90ECE-FA59-4ABB-80F5-4B6929B6A70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F6EE2735-3A08-433E-BD73-2E5F171877F1}" type="pres">
      <dgm:prSet presAssocID="{E5D90ECE-FA59-4ABB-80F5-4B6929B6A706}" presName="spaceRect" presStyleCnt="0"/>
      <dgm:spPr/>
    </dgm:pt>
    <dgm:pt modelId="{C1468E22-8B8C-4C8C-BC5C-BF2FDEBA24E5}" type="pres">
      <dgm:prSet presAssocID="{E5D90ECE-FA59-4ABB-80F5-4B6929B6A706}" presName="textRect" presStyleLbl="revTx" presStyleIdx="2" presStyleCnt="4">
        <dgm:presLayoutVars>
          <dgm:chMax val="1"/>
          <dgm:chPref val="1"/>
        </dgm:presLayoutVars>
      </dgm:prSet>
      <dgm:spPr/>
    </dgm:pt>
    <dgm:pt modelId="{5D1BD516-84BE-43C2-BA64-F3D5E7DBEBBF}" type="pres">
      <dgm:prSet presAssocID="{88961A0A-97D7-46BC-A601-2854CDBAC621}" presName="sibTrans" presStyleLbl="sibTrans2D1" presStyleIdx="0" presStyleCnt="0"/>
      <dgm:spPr/>
    </dgm:pt>
    <dgm:pt modelId="{E0C51625-04E3-4CDF-9757-614E149FA446}" type="pres">
      <dgm:prSet presAssocID="{A180C850-999F-4D65-AADB-BCD272D0AAF4}" presName="compNode" presStyleCnt="0"/>
      <dgm:spPr/>
    </dgm:pt>
    <dgm:pt modelId="{5DBD8827-93FA-40F5-973E-6C301430FCF0}" type="pres">
      <dgm:prSet presAssocID="{A180C850-999F-4D65-AADB-BCD272D0AAF4}" presName="iconBgRect" presStyleLbl="bgShp" presStyleIdx="3" presStyleCnt="4"/>
      <dgm:spPr/>
    </dgm:pt>
    <dgm:pt modelId="{B4D2479C-DA3D-40BD-9429-C068EEBD459E}" type="pres">
      <dgm:prSet presAssocID="{A180C850-999F-4D65-AADB-BCD272D0AAF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st"/>
        </a:ext>
      </dgm:extLst>
    </dgm:pt>
    <dgm:pt modelId="{C511B088-0557-427D-8B02-B8070CB7472E}" type="pres">
      <dgm:prSet presAssocID="{A180C850-999F-4D65-AADB-BCD272D0AAF4}" presName="spaceRect" presStyleCnt="0"/>
      <dgm:spPr/>
    </dgm:pt>
    <dgm:pt modelId="{EDFD6330-DB78-4D1F-9730-8F01D7AB727B}" type="pres">
      <dgm:prSet presAssocID="{A180C850-999F-4D65-AADB-BCD272D0AAF4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A97AD3E-B4AF-4915-AEC9-4DE38D5C93CF}" type="presOf" srcId="{0D379B58-E592-494D-A4EA-AD3E4B675904}" destId="{EE5FF738-08A7-4BDC-A04B-F75B16847B07}" srcOrd="0" destOrd="0" presId="urn:microsoft.com/office/officeart/2018/2/layout/IconCircleList"/>
    <dgm:cxn modelId="{999CEF40-F74B-44C4-BBA5-4D381F86C896}" srcId="{0D379B58-E592-494D-A4EA-AD3E4B675904}" destId="{EEF53F7A-8EC0-4107-AFDF-2F9F904B4E20}" srcOrd="0" destOrd="0" parTransId="{5140D09E-BC3A-4F3A-AEE9-364BB1C004FE}" sibTransId="{423E7761-AB80-4EA4-A3B7-804EA9AEB910}"/>
    <dgm:cxn modelId="{646D0B64-1FFD-4F99-90F9-D1B71D724EC6}" type="presOf" srcId="{88961A0A-97D7-46BC-A601-2854CDBAC621}" destId="{5D1BD516-84BE-43C2-BA64-F3D5E7DBEBBF}" srcOrd="0" destOrd="0" presId="urn:microsoft.com/office/officeart/2018/2/layout/IconCircleList"/>
    <dgm:cxn modelId="{77F7DB46-77EC-4826-BFE0-4925B48E392D}" type="presOf" srcId="{A180C850-999F-4D65-AADB-BCD272D0AAF4}" destId="{EDFD6330-DB78-4D1F-9730-8F01D7AB727B}" srcOrd="0" destOrd="0" presId="urn:microsoft.com/office/officeart/2018/2/layout/IconCircleList"/>
    <dgm:cxn modelId="{CFFBFD7F-7ADB-48F5-A475-889EA8F9CC8D}" srcId="{0D379B58-E592-494D-A4EA-AD3E4B675904}" destId="{7E40DCFA-7EF3-4A8B-A0B6-0149D741BA4E}" srcOrd="1" destOrd="0" parTransId="{E05C48A1-5A1F-4290-8CDA-5D5AECD6EABD}" sibTransId="{C07CB992-FBC8-4987-8868-F06E0046AAF1}"/>
    <dgm:cxn modelId="{F645A09A-469F-431D-ACC5-9F259468A377}" srcId="{0D379B58-E592-494D-A4EA-AD3E4B675904}" destId="{A180C850-999F-4D65-AADB-BCD272D0AAF4}" srcOrd="3" destOrd="0" parTransId="{2D2EECFB-A5DE-4BF9-97C5-5B7C8F1EC598}" sibTransId="{E346CDC1-6A4B-4C37-B7D6-F73F0937FAA2}"/>
    <dgm:cxn modelId="{C18F76A6-D3DC-4826-AB7E-E20827B500AE}" type="presOf" srcId="{EEF53F7A-8EC0-4107-AFDF-2F9F904B4E20}" destId="{C0624EAC-465A-4050-B993-AEEF13D0B76D}" srcOrd="0" destOrd="0" presId="urn:microsoft.com/office/officeart/2018/2/layout/IconCircleList"/>
    <dgm:cxn modelId="{78134BB8-B9A3-4D51-82D9-DD344D7E6CD9}" type="presOf" srcId="{7E40DCFA-7EF3-4A8B-A0B6-0149D741BA4E}" destId="{56B5F30A-2D2B-4C38-82E6-CDC479CBCEB4}" srcOrd="0" destOrd="0" presId="urn:microsoft.com/office/officeart/2018/2/layout/IconCircleList"/>
    <dgm:cxn modelId="{BAF28CBF-8F6F-4C9C-A3E8-4D3CDD316845}" type="presOf" srcId="{423E7761-AB80-4EA4-A3B7-804EA9AEB910}" destId="{71D48D92-5966-4609-8902-E6CD040CCE50}" srcOrd="0" destOrd="0" presId="urn:microsoft.com/office/officeart/2018/2/layout/IconCircleList"/>
    <dgm:cxn modelId="{283221CA-3236-4F94-AC40-36670D9F436E}" type="presOf" srcId="{C07CB992-FBC8-4987-8868-F06E0046AAF1}" destId="{F79C0C90-EF7F-4C7D-8D66-BC4E4C13C0C7}" srcOrd="0" destOrd="0" presId="urn:microsoft.com/office/officeart/2018/2/layout/IconCircleList"/>
    <dgm:cxn modelId="{8911ADD7-90B3-4E0F-B874-841C2A211EA7}" srcId="{0D379B58-E592-494D-A4EA-AD3E4B675904}" destId="{E5D90ECE-FA59-4ABB-80F5-4B6929B6A706}" srcOrd="2" destOrd="0" parTransId="{63118D4A-FA79-40A5-8BF3-7B3C2EEE28AC}" sibTransId="{88961A0A-97D7-46BC-A601-2854CDBAC621}"/>
    <dgm:cxn modelId="{32C2FDFA-97D8-4EF2-9F7F-1FF5A00223A9}" type="presOf" srcId="{E5D90ECE-FA59-4ABB-80F5-4B6929B6A706}" destId="{C1468E22-8B8C-4C8C-BC5C-BF2FDEBA24E5}" srcOrd="0" destOrd="0" presId="urn:microsoft.com/office/officeart/2018/2/layout/IconCircleList"/>
    <dgm:cxn modelId="{88CA3001-5D83-43BB-A8FE-2900F4934903}" type="presParOf" srcId="{EE5FF738-08A7-4BDC-A04B-F75B16847B07}" destId="{D91D54DF-8D4F-4A13-8B9C-835B3B4C9190}" srcOrd="0" destOrd="0" presId="urn:microsoft.com/office/officeart/2018/2/layout/IconCircleList"/>
    <dgm:cxn modelId="{A6DA9550-6479-415D-B4DF-E87FEEA3D0A6}" type="presParOf" srcId="{D91D54DF-8D4F-4A13-8B9C-835B3B4C9190}" destId="{522F36A5-41A6-4675-8826-EC0FBE91F441}" srcOrd="0" destOrd="0" presId="urn:microsoft.com/office/officeart/2018/2/layout/IconCircleList"/>
    <dgm:cxn modelId="{B137CDC8-38F7-4310-B897-4C25FEC9CFFD}" type="presParOf" srcId="{522F36A5-41A6-4675-8826-EC0FBE91F441}" destId="{97FA1D55-16AB-41EE-8B5A-A5942DD4C793}" srcOrd="0" destOrd="0" presId="urn:microsoft.com/office/officeart/2018/2/layout/IconCircleList"/>
    <dgm:cxn modelId="{028C893B-4689-4972-90AC-088CCC0D251A}" type="presParOf" srcId="{522F36A5-41A6-4675-8826-EC0FBE91F441}" destId="{1180B7F9-7C04-4B9E-8C47-59ABA5E57945}" srcOrd="1" destOrd="0" presId="urn:microsoft.com/office/officeart/2018/2/layout/IconCircleList"/>
    <dgm:cxn modelId="{73DDA0A0-97A4-4EAE-8912-E6BD86E735CB}" type="presParOf" srcId="{522F36A5-41A6-4675-8826-EC0FBE91F441}" destId="{F3AABE4B-D158-4F61-A3BD-27D49D0E69FD}" srcOrd="2" destOrd="0" presId="urn:microsoft.com/office/officeart/2018/2/layout/IconCircleList"/>
    <dgm:cxn modelId="{F47F4674-FDDA-4358-B0A3-C4123902F6FB}" type="presParOf" srcId="{522F36A5-41A6-4675-8826-EC0FBE91F441}" destId="{C0624EAC-465A-4050-B993-AEEF13D0B76D}" srcOrd="3" destOrd="0" presId="urn:microsoft.com/office/officeart/2018/2/layout/IconCircleList"/>
    <dgm:cxn modelId="{1455AD1B-EE69-4F55-AC24-47DC557F8F20}" type="presParOf" srcId="{D91D54DF-8D4F-4A13-8B9C-835B3B4C9190}" destId="{71D48D92-5966-4609-8902-E6CD040CCE50}" srcOrd="1" destOrd="0" presId="urn:microsoft.com/office/officeart/2018/2/layout/IconCircleList"/>
    <dgm:cxn modelId="{EC4924CB-4761-4029-8DB4-AD8E638BE984}" type="presParOf" srcId="{D91D54DF-8D4F-4A13-8B9C-835B3B4C9190}" destId="{3452834C-F459-4909-A654-403AD40977BD}" srcOrd="2" destOrd="0" presId="urn:microsoft.com/office/officeart/2018/2/layout/IconCircleList"/>
    <dgm:cxn modelId="{51670835-1784-48B7-9316-A061ACB458C5}" type="presParOf" srcId="{3452834C-F459-4909-A654-403AD40977BD}" destId="{F0AE06F1-112A-45B9-A749-806E189C8E0F}" srcOrd="0" destOrd="0" presId="urn:microsoft.com/office/officeart/2018/2/layout/IconCircleList"/>
    <dgm:cxn modelId="{B54032CF-3BC8-41EF-BC58-85E492EE946D}" type="presParOf" srcId="{3452834C-F459-4909-A654-403AD40977BD}" destId="{DAEFCFB2-E9EC-42A9-A7F4-90B792D2145F}" srcOrd="1" destOrd="0" presId="urn:microsoft.com/office/officeart/2018/2/layout/IconCircleList"/>
    <dgm:cxn modelId="{BDF36094-0FAF-4054-B41A-BE6E680B87A6}" type="presParOf" srcId="{3452834C-F459-4909-A654-403AD40977BD}" destId="{8BA50C7D-DE02-4529-B6A0-6AB9D929056C}" srcOrd="2" destOrd="0" presId="urn:microsoft.com/office/officeart/2018/2/layout/IconCircleList"/>
    <dgm:cxn modelId="{8771AC66-4688-44D5-B4FD-3F3B9AD51589}" type="presParOf" srcId="{3452834C-F459-4909-A654-403AD40977BD}" destId="{56B5F30A-2D2B-4C38-82E6-CDC479CBCEB4}" srcOrd="3" destOrd="0" presId="urn:microsoft.com/office/officeart/2018/2/layout/IconCircleList"/>
    <dgm:cxn modelId="{90286C5B-9E6B-44D5-A703-3DF8B0FC737D}" type="presParOf" srcId="{D91D54DF-8D4F-4A13-8B9C-835B3B4C9190}" destId="{F79C0C90-EF7F-4C7D-8D66-BC4E4C13C0C7}" srcOrd="3" destOrd="0" presId="urn:microsoft.com/office/officeart/2018/2/layout/IconCircleList"/>
    <dgm:cxn modelId="{7178A3D6-FE75-4344-A55C-DA3F8BF40683}" type="presParOf" srcId="{D91D54DF-8D4F-4A13-8B9C-835B3B4C9190}" destId="{A27A8B2F-D5BD-42CC-A1F9-89549DFF5D2D}" srcOrd="4" destOrd="0" presId="urn:microsoft.com/office/officeart/2018/2/layout/IconCircleList"/>
    <dgm:cxn modelId="{8AD49EA2-8460-451C-8DCB-1EF73A3D6564}" type="presParOf" srcId="{A27A8B2F-D5BD-42CC-A1F9-89549DFF5D2D}" destId="{24BA70DF-0E66-40A9-BBD0-17BC2CC9902B}" srcOrd="0" destOrd="0" presId="urn:microsoft.com/office/officeart/2018/2/layout/IconCircleList"/>
    <dgm:cxn modelId="{40C64B16-5AA9-44C9-B3D6-609BFE08DE6C}" type="presParOf" srcId="{A27A8B2F-D5BD-42CC-A1F9-89549DFF5D2D}" destId="{1A19792D-7072-4166-8135-F48E7888FB02}" srcOrd="1" destOrd="0" presId="urn:microsoft.com/office/officeart/2018/2/layout/IconCircleList"/>
    <dgm:cxn modelId="{962013B6-A186-453B-B225-C5674FD64936}" type="presParOf" srcId="{A27A8B2F-D5BD-42CC-A1F9-89549DFF5D2D}" destId="{F6EE2735-3A08-433E-BD73-2E5F171877F1}" srcOrd="2" destOrd="0" presId="urn:microsoft.com/office/officeart/2018/2/layout/IconCircleList"/>
    <dgm:cxn modelId="{FE61DFCC-DFAD-42EE-B00D-A114D0CF3536}" type="presParOf" srcId="{A27A8B2F-D5BD-42CC-A1F9-89549DFF5D2D}" destId="{C1468E22-8B8C-4C8C-BC5C-BF2FDEBA24E5}" srcOrd="3" destOrd="0" presId="urn:microsoft.com/office/officeart/2018/2/layout/IconCircleList"/>
    <dgm:cxn modelId="{435A17AB-5935-453A-89C8-D89A390783A2}" type="presParOf" srcId="{D91D54DF-8D4F-4A13-8B9C-835B3B4C9190}" destId="{5D1BD516-84BE-43C2-BA64-F3D5E7DBEBBF}" srcOrd="5" destOrd="0" presId="urn:microsoft.com/office/officeart/2018/2/layout/IconCircleList"/>
    <dgm:cxn modelId="{880DD666-8358-4BFE-AE9A-70B5C058BCF3}" type="presParOf" srcId="{D91D54DF-8D4F-4A13-8B9C-835B3B4C9190}" destId="{E0C51625-04E3-4CDF-9757-614E149FA446}" srcOrd="6" destOrd="0" presId="urn:microsoft.com/office/officeart/2018/2/layout/IconCircleList"/>
    <dgm:cxn modelId="{77B18D3D-5005-46B3-B745-A1DBC509E7A6}" type="presParOf" srcId="{E0C51625-04E3-4CDF-9757-614E149FA446}" destId="{5DBD8827-93FA-40F5-973E-6C301430FCF0}" srcOrd="0" destOrd="0" presId="urn:microsoft.com/office/officeart/2018/2/layout/IconCircleList"/>
    <dgm:cxn modelId="{A8A89402-C361-490C-8D3B-B6F1D9632E43}" type="presParOf" srcId="{E0C51625-04E3-4CDF-9757-614E149FA446}" destId="{B4D2479C-DA3D-40BD-9429-C068EEBD459E}" srcOrd="1" destOrd="0" presId="urn:microsoft.com/office/officeart/2018/2/layout/IconCircleList"/>
    <dgm:cxn modelId="{78605266-D72C-4FEF-A15C-A78942DBE817}" type="presParOf" srcId="{E0C51625-04E3-4CDF-9757-614E149FA446}" destId="{C511B088-0557-427D-8B02-B8070CB7472E}" srcOrd="2" destOrd="0" presId="urn:microsoft.com/office/officeart/2018/2/layout/IconCircleList"/>
    <dgm:cxn modelId="{77E93048-D56D-4163-B7AF-D0320A41D043}" type="presParOf" srcId="{E0C51625-04E3-4CDF-9757-614E149FA446}" destId="{EDFD6330-DB78-4D1F-9730-8F01D7AB727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5B1C1CE-39E3-4292-8441-BE02577AB17F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A0BC6B0-0015-4CCD-AEA9-48E8CFE96A53}">
      <dgm:prSet/>
      <dgm:spPr/>
      <dgm:t>
        <a:bodyPr/>
        <a:lstStyle/>
        <a:p>
          <a:r>
            <a:rPr lang="en-GB"/>
            <a:t>Make-to-Stock Production-Repetitive Manufacturing (BJH)</a:t>
          </a:r>
          <a:endParaRPr lang="en-US"/>
        </a:p>
      </dgm:t>
    </dgm:pt>
    <dgm:pt modelId="{4EF07D15-EBDB-44A4-B7A8-365A03B3439E}" type="parTrans" cxnId="{6F2751DC-5561-48B9-B60E-F0829D550810}">
      <dgm:prSet/>
      <dgm:spPr/>
      <dgm:t>
        <a:bodyPr/>
        <a:lstStyle/>
        <a:p>
          <a:endParaRPr lang="en-US"/>
        </a:p>
      </dgm:t>
    </dgm:pt>
    <dgm:pt modelId="{E0F5B31C-39B7-490C-AA14-58BA8CCEDF2F}" type="sibTrans" cxnId="{6F2751DC-5561-48B9-B60E-F0829D550810}">
      <dgm:prSet/>
      <dgm:spPr/>
      <dgm:t>
        <a:bodyPr/>
        <a:lstStyle/>
        <a:p>
          <a:endParaRPr lang="en-US"/>
        </a:p>
      </dgm:t>
    </dgm:pt>
    <dgm:pt modelId="{44D7C5B3-D37A-46B4-81E8-0D2441B0BD3A}">
      <dgm:prSet/>
      <dgm:spPr/>
      <dgm:t>
        <a:bodyPr/>
        <a:lstStyle/>
        <a:p>
          <a:r>
            <a:rPr lang="en-GB"/>
            <a:t>Make-to-Stock Production-Discrete Manufacturing (BJ5)</a:t>
          </a:r>
          <a:endParaRPr lang="en-US"/>
        </a:p>
      </dgm:t>
    </dgm:pt>
    <dgm:pt modelId="{16E2CA5B-6647-454B-BC25-5834EE27C176}" type="parTrans" cxnId="{5D24B2F1-422A-4BE2-967C-702FD102CED8}">
      <dgm:prSet/>
      <dgm:spPr/>
      <dgm:t>
        <a:bodyPr/>
        <a:lstStyle/>
        <a:p>
          <a:endParaRPr lang="en-US"/>
        </a:p>
      </dgm:t>
    </dgm:pt>
    <dgm:pt modelId="{FD09CF25-88AD-4979-8839-453B4E77D19D}" type="sibTrans" cxnId="{5D24B2F1-422A-4BE2-967C-702FD102CED8}">
      <dgm:prSet/>
      <dgm:spPr/>
      <dgm:t>
        <a:bodyPr/>
        <a:lstStyle/>
        <a:p>
          <a:endParaRPr lang="en-US"/>
        </a:p>
      </dgm:t>
    </dgm:pt>
    <dgm:pt modelId="{02E01439-CB2B-4E03-AFBB-F105C2A14785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Make-to-Stock Production-Process Manufacturing (BJ8)</a:t>
          </a:r>
          <a:endParaRPr lang="en-US" dirty="0">
            <a:highlight>
              <a:srgbClr val="FF0000"/>
            </a:highlight>
          </a:endParaRPr>
        </a:p>
      </dgm:t>
    </dgm:pt>
    <dgm:pt modelId="{599639DC-F4B7-4A13-87F6-0840DF6285A1}" type="parTrans" cxnId="{36308097-CC7D-4903-9C2A-2447C06D56FC}">
      <dgm:prSet/>
      <dgm:spPr/>
      <dgm:t>
        <a:bodyPr/>
        <a:lstStyle/>
        <a:p>
          <a:endParaRPr lang="en-US"/>
        </a:p>
      </dgm:t>
    </dgm:pt>
    <dgm:pt modelId="{00FD32E0-4FB2-4A30-8432-8B8087081CF9}" type="sibTrans" cxnId="{36308097-CC7D-4903-9C2A-2447C06D56FC}">
      <dgm:prSet/>
      <dgm:spPr/>
      <dgm:t>
        <a:bodyPr/>
        <a:lstStyle/>
        <a:p>
          <a:endParaRPr lang="en-US"/>
        </a:p>
      </dgm:t>
    </dgm:pt>
    <dgm:pt modelId="{56DF0314-87C3-4A99-8BDE-C674D6ADF21D}">
      <dgm:prSet/>
      <dgm:spPr/>
      <dgm:t>
        <a:bodyPr/>
        <a:lstStyle/>
        <a:p>
          <a:r>
            <a:rPr lang="en-GB"/>
            <a:t>Make-to-Stock Production with Variant Configuration (21D)</a:t>
          </a:r>
          <a:endParaRPr lang="en-US"/>
        </a:p>
      </dgm:t>
    </dgm:pt>
    <dgm:pt modelId="{A81990EE-B02F-41AF-A5C0-2489CF5DBBB6}" type="parTrans" cxnId="{80769352-ADF2-4C88-9EC5-754F9CB2272F}">
      <dgm:prSet/>
      <dgm:spPr/>
      <dgm:t>
        <a:bodyPr/>
        <a:lstStyle/>
        <a:p>
          <a:endParaRPr lang="en-US"/>
        </a:p>
      </dgm:t>
    </dgm:pt>
    <dgm:pt modelId="{467CE0AA-AC82-45C2-B70B-C8F423C0B5DA}" type="sibTrans" cxnId="{80769352-ADF2-4C88-9EC5-754F9CB2272F}">
      <dgm:prSet/>
      <dgm:spPr/>
      <dgm:t>
        <a:bodyPr/>
        <a:lstStyle/>
        <a:p>
          <a:endParaRPr lang="en-US"/>
        </a:p>
      </dgm:t>
    </dgm:pt>
    <dgm:pt modelId="{004952C2-065E-4C07-9087-E9F882DE127C}" type="pres">
      <dgm:prSet presAssocID="{35B1C1CE-39E3-4292-8441-BE02577AB17F}" presName="root" presStyleCnt="0">
        <dgm:presLayoutVars>
          <dgm:dir/>
          <dgm:resizeHandles val="exact"/>
        </dgm:presLayoutVars>
      </dgm:prSet>
      <dgm:spPr/>
    </dgm:pt>
    <dgm:pt modelId="{FF95D4FA-6E5E-4BE4-993E-012501C94F41}" type="pres">
      <dgm:prSet presAssocID="{35B1C1CE-39E3-4292-8441-BE02577AB17F}" presName="container" presStyleCnt="0">
        <dgm:presLayoutVars>
          <dgm:dir/>
          <dgm:resizeHandles val="exact"/>
        </dgm:presLayoutVars>
      </dgm:prSet>
      <dgm:spPr/>
    </dgm:pt>
    <dgm:pt modelId="{F77C6B08-BBDC-420D-B6EE-64AC3F8E38A1}" type="pres">
      <dgm:prSet presAssocID="{5A0BC6B0-0015-4CCD-AEA9-48E8CFE96A53}" presName="compNode" presStyleCnt="0"/>
      <dgm:spPr/>
    </dgm:pt>
    <dgm:pt modelId="{3EAD6C79-9CF7-4625-81A0-AB037023006D}" type="pres">
      <dgm:prSet presAssocID="{5A0BC6B0-0015-4CCD-AEA9-48E8CFE96A53}" presName="iconBgRect" presStyleLbl="bgShp" presStyleIdx="0" presStyleCnt="4"/>
      <dgm:spPr/>
    </dgm:pt>
    <dgm:pt modelId="{567ECE1C-7CC7-4F3A-95BC-DD1C9D23F0A2}" type="pres">
      <dgm:prSet presAssocID="{5A0BC6B0-0015-4CCD-AEA9-48E8CFE96A5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lder"/>
        </a:ext>
      </dgm:extLst>
    </dgm:pt>
    <dgm:pt modelId="{21EEA8E7-FA39-4E72-9EE1-1D2567F7E63D}" type="pres">
      <dgm:prSet presAssocID="{5A0BC6B0-0015-4CCD-AEA9-48E8CFE96A53}" presName="spaceRect" presStyleCnt="0"/>
      <dgm:spPr/>
    </dgm:pt>
    <dgm:pt modelId="{45AE74FC-A52A-441E-8F14-B4DC2257EE89}" type="pres">
      <dgm:prSet presAssocID="{5A0BC6B0-0015-4CCD-AEA9-48E8CFE96A53}" presName="textRect" presStyleLbl="revTx" presStyleIdx="0" presStyleCnt="4">
        <dgm:presLayoutVars>
          <dgm:chMax val="1"/>
          <dgm:chPref val="1"/>
        </dgm:presLayoutVars>
      </dgm:prSet>
      <dgm:spPr/>
    </dgm:pt>
    <dgm:pt modelId="{CE4AA9C3-0AA5-4D46-948F-047136A7EED5}" type="pres">
      <dgm:prSet presAssocID="{E0F5B31C-39B7-490C-AA14-58BA8CCEDF2F}" presName="sibTrans" presStyleLbl="sibTrans2D1" presStyleIdx="0" presStyleCnt="0"/>
      <dgm:spPr/>
    </dgm:pt>
    <dgm:pt modelId="{D42D9978-9C50-4231-8C56-E4CCB4DAB5BE}" type="pres">
      <dgm:prSet presAssocID="{44D7C5B3-D37A-46B4-81E8-0D2441B0BD3A}" presName="compNode" presStyleCnt="0"/>
      <dgm:spPr/>
    </dgm:pt>
    <dgm:pt modelId="{8C8C6E7A-DDC0-44B3-A507-399FA75247ED}" type="pres">
      <dgm:prSet presAssocID="{44D7C5B3-D37A-46B4-81E8-0D2441B0BD3A}" presName="iconBgRect" presStyleLbl="bgShp" presStyleIdx="1" presStyleCnt="4"/>
      <dgm:spPr/>
    </dgm:pt>
    <dgm:pt modelId="{69AA01B7-6663-4AF4-88E2-1BCE8C56A36E}" type="pres">
      <dgm:prSet presAssocID="{44D7C5B3-D37A-46B4-81E8-0D2441B0BD3A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14E7AAE4-F63D-4ADF-A13C-C960B1F8CCCF}" type="pres">
      <dgm:prSet presAssocID="{44D7C5B3-D37A-46B4-81E8-0D2441B0BD3A}" presName="spaceRect" presStyleCnt="0"/>
      <dgm:spPr/>
    </dgm:pt>
    <dgm:pt modelId="{F846ECA5-52BD-4245-8791-56FFCCDDD466}" type="pres">
      <dgm:prSet presAssocID="{44D7C5B3-D37A-46B4-81E8-0D2441B0BD3A}" presName="textRect" presStyleLbl="revTx" presStyleIdx="1" presStyleCnt="4">
        <dgm:presLayoutVars>
          <dgm:chMax val="1"/>
          <dgm:chPref val="1"/>
        </dgm:presLayoutVars>
      </dgm:prSet>
      <dgm:spPr/>
    </dgm:pt>
    <dgm:pt modelId="{4C0369C6-CE8E-4DEF-AFC5-09C37B1D15B4}" type="pres">
      <dgm:prSet presAssocID="{FD09CF25-88AD-4979-8839-453B4E77D19D}" presName="sibTrans" presStyleLbl="sibTrans2D1" presStyleIdx="0" presStyleCnt="0"/>
      <dgm:spPr/>
    </dgm:pt>
    <dgm:pt modelId="{98161293-4961-4D98-A1FD-68C8FBFD60B3}" type="pres">
      <dgm:prSet presAssocID="{02E01439-CB2B-4E03-AFBB-F105C2A14785}" presName="compNode" presStyleCnt="0"/>
      <dgm:spPr/>
    </dgm:pt>
    <dgm:pt modelId="{BF2E5B7F-843B-4E86-9591-7F6C5050F77A}" type="pres">
      <dgm:prSet presAssocID="{02E01439-CB2B-4E03-AFBB-F105C2A14785}" presName="iconBgRect" presStyleLbl="bgShp" presStyleIdx="2" presStyleCnt="4"/>
      <dgm:spPr/>
    </dgm:pt>
    <dgm:pt modelId="{EEFC7399-C603-4F85-BD38-F6F6EF2914AA}" type="pres">
      <dgm:prSet presAssocID="{02E01439-CB2B-4E03-AFBB-F105C2A1478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92E10481-0D3B-4451-B341-848E874C589C}" type="pres">
      <dgm:prSet presAssocID="{02E01439-CB2B-4E03-AFBB-F105C2A14785}" presName="spaceRect" presStyleCnt="0"/>
      <dgm:spPr/>
    </dgm:pt>
    <dgm:pt modelId="{97600343-FC6B-4D46-8F7D-C9F4854339D4}" type="pres">
      <dgm:prSet presAssocID="{02E01439-CB2B-4E03-AFBB-F105C2A14785}" presName="textRect" presStyleLbl="revTx" presStyleIdx="2" presStyleCnt="4">
        <dgm:presLayoutVars>
          <dgm:chMax val="1"/>
          <dgm:chPref val="1"/>
        </dgm:presLayoutVars>
      </dgm:prSet>
      <dgm:spPr/>
    </dgm:pt>
    <dgm:pt modelId="{FD63E560-6FA7-4AAD-A142-12967D6250B3}" type="pres">
      <dgm:prSet presAssocID="{00FD32E0-4FB2-4A30-8432-8B8087081CF9}" presName="sibTrans" presStyleLbl="sibTrans2D1" presStyleIdx="0" presStyleCnt="0"/>
      <dgm:spPr/>
    </dgm:pt>
    <dgm:pt modelId="{911F73C4-590C-4716-ADE7-891E5327931A}" type="pres">
      <dgm:prSet presAssocID="{56DF0314-87C3-4A99-8BDE-C674D6ADF21D}" presName="compNode" presStyleCnt="0"/>
      <dgm:spPr/>
    </dgm:pt>
    <dgm:pt modelId="{E1197523-55E6-433D-B025-CB4ABED04D81}" type="pres">
      <dgm:prSet presAssocID="{56DF0314-87C3-4A99-8BDE-C674D6ADF21D}" presName="iconBgRect" presStyleLbl="bgShp" presStyleIdx="3" presStyleCnt="4"/>
      <dgm:spPr/>
    </dgm:pt>
    <dgm:pt modelId="{A7A53766-0556-41B1-A690-64DD4015A749}" type="pres">
      <dgm:prSet presAssocID="{56DF0314-87C3-4A99-8BDE-C674D6ADF21D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lterationsTailoring3"/>
        </a:ext>
      </dgm:extLst>
    </dgm:pt>
    <dgm:pt modelId="{368642B1-A808-4FA7-8147-11AF8C8D449B}" type="pres">
      <dgm:prSet presAssocID="{56DF0314-87C3-4A99-8BDE-C674D6ADF21D}" presName="spaceRect" presStyleCnt="0"/>
      <dgm:spPr/>
    </dgm:pt>
    <dgm:pt modelId="{98822CF9-8B38-43F4-A605-2C8027023CC3}" type="pres">
      <dgm:prSet presAssocID="{56DF0314-87C3-4A99-8BDE-C674D6ADF21D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E067116-19CA-48FE-AFDF-C147357C238C}" type="presOf" srcId="{44D7C5B3-D37A-46B4-81E8-0D2441B0BD3A}" destId="{F846ECA5-52BD-4245-8791-56FFCCDDD466}" srcOrd="0" destOrd="0" presId="urn:microsoft.com/office/officeart/2018/2/layout/IconCircleList"/>
    <dgm:cxn modelId="{EF88E716-D287-4743-A62A-E3B9797AF62E}" type="presOf" srcId="{E0F5B31C-39B7-490C-AA14-58BA8CCEDF2F}" destId="{CE4AA9C3-0AA5-4D46-948F-047136A7EED5}" srcOrd="0" destOrd="0" presId="urn:microsoft.com/office/officeart/2018/2/layout/IconCircleList"/>
    <dgm:cxn modelId="{81C8A52E-A68B-425B-8CAF-1D8F175996F0}" type="presOf" srcId="{FD09CF25-88AD-4979-8839-453B4E77D19D}" destId="{4C0369C6-CE8E-4DEF-AFC5-09C37B1D15B4}" srcOrd="0" destOrd="0" presId="urn:microsoft.com/office/officeart/2018/2/layout/IconCircleList"/>
    <dgm:cxn modelId="{80769352-ADF2-4C88-9EC5-754F9CB2272F}" srcId="{35B1C1CE-39E3-4292-8441-BE02577AB17F}" destId="{56DF0314-87C3-4A99-8BDE-C674D6ADF21D}" srcOrd="3" destOrd="0" parTransId="{A81990EE-B02F-41AF-A5C0-2489CF5DBBB6}" sibTransId="{467CE0AA-AC82-45C2-B70B-C8F423C0B5DA}"/>
    <dgm:cxn modelId="{36308097-CC7D-4903-9C2A-2447C06D56FC}" srcId="{35B1C1CE-39E3-4292-8441-BE02577AB17F}" destId="{02E01439-CB2B-4E03-AFBB-F105C2A14785}" srcOrd="2" destOrd="0" parTransId="{599639DC-F4B7-4A13-87F6-0840DF6285A1}" sibTransId="{00FD32E0-4FB2-4A30-8432-8B8087081CF9}"/>
    <dgm:cxn modelId="{76FDBFAB-CA17-46F8-8E80-9F1587DAE1F6}" type="presOf" srcId="{00FD32E0-4FB2-4A30-8432-8B8087081CF9}" destId="{FD63E560-6FA7-4AAD-A142-12967D6250B3}" srcOrd="0" destOrd="0" presId="urn:microsoft.com/office/officeart/2018/2/layout/IconCircleList"/>
    <dgm:cxn modelId="{E34ADFBB-E3CA-42D1-92DE-165EDF7C22D8}" type="presOf" srcId="{5A0BC6B0-0015-4CCD-AEA9-48E8CFE96A53}" destId="{45AE74FC-A52A-441E-8F14-B4DC2257EE89}" srcOrd="0" destOrd="0" presId="urn:microsoft.com/office/officeart/2018/2/layout/IconCircleList"/>
    <dgm:cxn modelId="{8D3877C4-7496-476A-B6A3-3EDB29491C3E}" type="presOf" srcId="{02E01439-CB2B-4E03-AFBB-F105C2A14785}" destId="{97600343-FC6B-4D46-8F7D-C9F4854339D4}" srcOrd="0" destOrd="0" presId="urn:microsoft.com/office/officeart/2018/2/layout/IconCircleList"/>
    <dgm:cxn modelId="{1B0D99C6-EC0A-4461-AAF4-D7E2E17F5BE7}" type="presOf" srcId="{35B1C1CE-39E3-4292-8441-BE02577AB17F}" destId="{004952C2-065E-4C07-9087-E9F882DE127C}" srcOrd="0" destOrd="0" presId="urn:microsoft.com/office/officeart/2018/2/layout/IconCircleList"/>
    <dgm:cxn modelId="{6F2751DC-5561-48B9-B60E-F0829D550810}" srcId="{35B1C1CE-39E3-4292-8441-BE02577AB17F}" destId="{5A0BC6B0-0015-4CCD-AEA9-48E8CFE96A53}" srcOrd="0" destOrd="0" parTransId="{4EF07D15-EBDB-44A4-B7A8-365A03B3439E}" sibTransId="{E0F5B31C-39B7-490C-AA14-58BA8CCEDF2F}"/>
    <dgm:cxn modelId="{08B244EA-2D9A-4155-9B5E-A6089341981C}" type="presOf" srcId="{56DF0314-87C3-4A99-8BDE-C674D6ADF21D}" destId="{98822CF9-8B38-43F4-A605-2C8027023CC3}" srcOrd="0" destOrd="0" presId="urn:microsoft.com/office/officeart/2018/2/layout/IconCircleList"/>
    <dgm:cxn modelId="{5D24B2F1-422A-4BE2-967C-702FD102CED8}" srcId="{35B1C1CE-39E3-4292-8441-BE02577AB17F}" destId="{44D7C5B3-D37A-46B4-81E8-0D2441B0BD3A}" srcOrd="1" destOrd="0" parTransId="{16E2CA5B-6647-454B-BC25-5834EE27C176}" sibTransId="{FD09CF25-88AD-4979-8839-453B4E77D19D}"/>
    <dgm:cxn modelId="{B1F60722-76DA-41EE-8022-7944A620220F}" type="presParOf" srcId="{004952C2-065E-4C07-9087-E9F882DE127C}" destId="{FF95D4FA-6E5E-4BE4-993E-012501C94F41}" srcOrd="0" destOrd="0" presId="urn:microsoft.com/office/officeart/2018/2/layout/IconCircleList"/>
    <dgm:cxn modelId="{72A5DF68-36AB-43E3-BC90-0C618BAD89F0}" type="presParOf" srcId="{FF95D4FA-6E5E-4BE4-993E-012501C94F41}" destId="{F77C6B08-BBDC-420D-B6EE-64AC3F8E38A1}" srcOrd="0" destOrd="0" presId="urn:microsoft.com/office/officeart/2018/2/layout/IconCircleList"/>
    <dgm:cxn modelId="{2EE61D63-9B3D-42DA-9AA9-BA5C00D0740F}" type="presParOf" srcId="{F77C6B08-BBDC-420D-B6EE-64AC3F8E38A1}" destId="{3EAD6C79-9CF7-4625-81A0-AB037023006D}" srcOrd="0" destOrd="0" presId="urn:microsoft.com/office/officeart/2018/2/layout/IconCircleList"/>
    <dgm:cxn modelId="{11149F87-E487-4E24-AF2A-73CB442950D8}" type="presParOf" srcId="{F77C6B08-BBDC-420D-B6EE-64AC3F8E38A1}" destId="{567ECE1C-7CC7-4F3A-95BC-DD1C9D23F0A2}" srcOrd="1" destOrd="0" presId="urn:microsoft.com/office/officeart/2018/2/layout/IconCircleList"/>
    <dgm:cxn modelId="{E6EC3C07-9546-4529-9FAE-FE8DF5354237}" type="presParOf" srcId="{F77C6B08-BBDC-420D-B6EE-64AC3F8E38A1}" destId="{21EEA8E7-FA39-4E72-9EE1-1D2567F7E63D}" srcOrd="2" destOrd="0" presId="urn:microsoft.com/office/officeart/2018/2/layout/IconCircleList"/>
    <dgm:cxn modelId="{635D6B6B-69F1-4E13-880C-D61A34BD20A9}" type="presParOf" srcId="{F77C6B08-BBDC-420D-B6EE-64AC3F8E38A1}" destId="{45AE74FC-A52A-441E-8F14-B4DC2257EE89}" srcOrd="3" destOrd="0" presId="urn:microsoft.com/office/officeart/2018/2/layout/IconCircleList"/>
    <dgm:cxn modelId="{A710B630-6A76-41F2-86E3-BCB87C52C39A}" type="presParOf" srcId="{FF95D4FA-6E5E-4BE4-993E-012501C94F41}" destId="{CE4AA9C3-0AA5-4D46-948F-047136A7EED5}" srcOrd="1" destOrd="0" presId="urn:microsoft.com/office/officeart/2018/2/layout/IconCircleList"/>
    <dgm:cxn modelId="{35D1F002-B661-4235-90BA-0B3986D69A99}" type="presParOf" srcId="{FF95D4FA-6E5E-4BE4-993E-012501C94F41}" destId="{D42D9978-9C50-4231-8C56-E4CCB4DAB5BE}" srcOrd="2" destOrd="0" presId="urn:microsoft.com/office/officeart/2018/2/layout/IconCircleList"/>
    <dgm:cxn modelId="{00F01083-6499-4240-A839-737CEB8333D4}" type="presParOf" srcId="{D42D9978-9C50-4231-8C56-E4CCB4DAB5BE}" destId="{8C8C6E7A-DDC0-44B3-A507-399FA75247ED}" srcOrd="0" destOrd="0" presId="urn:microsoft.com/office/officeart/2018/2/layout/IconCircleList"/>
    <dgm:cxn modelId="{06F27B27-EE43-46C3-B218-6369CC406C4A}" type="presParOf" srcId="{D42D9978-9C50-4231-8C56-E4CCB4DAB5BE}" destId="{69AA01B7-6663-4AF4-88E2-1BCE8C56A36E}" srcOrd="1" destOrd="0" presId="urn:microsoft.com/office/officeart/2018/2/layout/IconCircleList"/>
    <dgm:cxn modelId="{02644B8A-01B2-4DC1-89CC-DA352711F673}" type="presParOf" srcId="{D42D9978-9C50-4231-8C56-E4CCB4DAB5BE}" destId="{14E7AAE4-F63D-4ADF-A13C-C960B1F8CCCF}" srcOrd="2" destOrd="0" presId="urn:microsoft.com/office/officeart/2018/2/layout/IconCircleList"/>
    <dgm:cxn modelId="{EB838C01-36D3-4C52-B9B0-C73EC1D8C83F}" type="presParOf" srcId="{D42D9978-9C50-4231-8C56-E4CCB4DAB5BE}" destId="{F846ECA5-52BD-4245-8791-56FFCCDDD466}" srcOrd="3" destOrd="0" presId="urn:microsoft.com/office/officeart/2018/2/layout/IconCircleList"/>
    <dgm:cxn modelId="{AF7DBE10-1C35-4D9C-9FBF-DD9958AA6FD3}" type="presParOf" srcId="{FF95D4FA-6E5E-4BE4-993E-012501C94F41}" destId="{4C0369C6-CE8E-4DEF-AFC5-09C37B1D15B4}" srcOrd="3" destOrd="0" presId="urn:microsoft.com/office/officeart/2018/2/layout/IconCircleList"/>
    <dgm:cxn modelId="{A17E12F8-96A4-4935-A7B2-07D79BB4FDC6}" type="presParOf" srcId="{FF95D4FA-6E5E-4BE4-993E-012501C94F41}" destId="{98161293-4961-4D98-A1FD-68C8FBFD60B3}" srcOrd="4" destOrd="0" presId="urn:microsoft.com/office/officeart/2018/2/layout/IconCircleList"/>
    <dgm:cxn modelId="{BF491D59-58BC-418D-B71E-380708657E15}" type="presParOf" srcId="{98161293-4961-4D98-A1FD-68C8FBFD60B3}" destId="{BF2E5B7F-843B-4E86-9591-7F6C5050F77A}" srcOrd="0" destOrd="0" presId="urn:microsoft.com/office/officeart/2018/2/layout/IconCircleList"/>
    <dgm:cxn modelId="{198AC3D5-0780-4E84-8F84-7ABAC0F847A8}" type="presParOf" srcId="{98161293-4961-4D98-A1FD-68C8FBFD60B3}" destId="{EEFC7399-C603-4F85-BD38-F6F6EF2914AA}" srcOrd="1" destOrd="0" presId="urn:microsoft.com/office/officeart/2018/2/layout/IconCircleList"/>
    <dgm:cxn modelId="{5F7341C7-1E1F-49D5-B630-7E6546E5E4C8}" type="presParOf" srcId="{98161293-4961-4D98-A1FD-68C8FBFD60B3}" destId="{92E10481-0D3B-4451-B341-848E874C589C}" srcOrd="2" destOrd="0" presId="urn:microsoft.com/office/officeart/2018/2/layout/IconCircleList"/>
    <dgm:cxn modelId="{85BC689D-B42C-426D-961C-111EF6F2030F}" type="presParOf" srcId="{98161293-4961-4D98-A1FD-68C8FBFD60B3}" destId="{97600343-FC6B-4D46-8F7D-C9F4854339D4}" srcOrd="3" destOrd="0" presId="urn:microsoft.com/office/officeart/2018/2/layout/IconCircleList"/>
    <dgm:cxn modelId="{5C391A4A-85AF-454A-8B18-156C1770662E}" type="presParOf" srcId="{FF95D4FA-6E5E-4BE4-993E-012501C94F41}" destId="{FD63E560-6FA7-4AAD-A142-12967D6250B3}" srcOrd="5" destOrd="0" presId="urn:microsoft.com/office/officeart/2018/2/layout/IconCircleList"/>
    <dgm:cxn modelId="{A51F6A4A-3E3F-49AB-A560-4398964DF835}" type="presParOf" srcId="{FF95D4FA-6E5E-4BE4-993E-012501C94F41}" destId="{911F73C4-590C-4716-ADE7-891E5327931A}" srcOrd="6" destOrd="0" presId="urn:microsoft.com/office/officeart/2018/2/layout/IconCircleList"/>
    <dgm:cxn modelId="{4344C957-F357-4461-8967-B14B6A6FFB46}" type="presParOf" srcId="{911F73C4-590C-4716-ADE7-891E5327931A}" destId="{E1197523-55E6-433D-B025-CB4ABED04D81}" srcOrd="0" destOrd="0" presId="urn:microsoft.com/office/officeart/2018/2/layout/IconCircleList"/>
    <dgm:cxn modelId="{FC572E52-35E0-46BF-BFAB-B7B4B0750576}" type="presParOf" srcId="{911F73C4-590C-4716-ADE7-891E5327931A}" destId="{A7A53766-0556-41B1-A690-64DD4015A749}" srcOrd="1" destOrd="0" presId="urn:microsoft.com/office/officeart/2018/2/layout/IconCircleList"/>
    <dgm:cxn modelId="{7EFF4BEF-0EF9-48F5-B6EB-5ACD9A78ED40}" type="presParOf" srcId="{911F73C4-590C-4716-ADE7-891E5327931A}" destId="{368642B1-A808-4FA7-8147-11AF8C8D449B}" srcOrd="2" destOrd="0" presId="urn:microsoft.com/office/officeart/2018/2/layout/IconCircleList"/>
    <dgm:cxn modelId="{AB5214CE-2BD1-452A-8B6D-ED3674E8E2D0}" type="presParOf" srcId="{911F73C4-590C-4716-ADE7-891E5327931A}" destId="{98822CF9-8B38-43F4-A605-2C8027023CC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B5512F08-DFF7-4611-A4BF-4CBA9130FFF4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8F12C351-0FF4-45CF-B59A-A87825B95238}">
      <dgm:prSet/>
      <dgm:spPr/>
      <dgm:t>
        <a:bodyPr/>
        <a:lstStyle/>
        <a:p>
          <a:r>
            <a:rPr lang="en-GB"/>
            <a:t>Process Integration</a:t>
          </a:r>
          <a:endParaRPr lang="en-US"/>
        </a:p>
      </dgm:t>
    </dgm:pt>
    <dgm:pt modelId="{4A400B10-7458-4A69-A066-2C1E264B3CF8}" type="parTrans" cxnId="{DE4448D6-A02D-487A-9B5D-F60FCC1F242A}">
      <dgm:prSet/>
      <dgm:spPr/>
      <dgm:t>
        <a:bodyPr/>
        <a:lstStyle/>
        <a:p>
          <a:endParaRPr lang="en-US"/>
        </a:p>
      </dgm:t>
    </dgm:pt>
    <dgm:pt modelId="{66A04C50-316A-47E7-973F-770B61D30817}" type="sibTrans" cxnId="{DE4448D6-A02D-487A-9B5D-F60FCC1F242A}">
      <dgm:prSet/>
      <dgm:spPr/>
      <dgm:t>
        <a:bodyPr/>
        <a:lstStyle/>
        <a:p>
          <a:endParaRPr lang="en-US"/>
        </a:p>
      </dgm:t>
    </dgm:pt>
    <dgm:pt modelId="{88A6F361-B0F6-4FA0-BA41-6611196C368F}">
      <dgm:prSet/>
      <dgm:spPr/>
      <dgm:t>
        <a:bodyPr/>
        <a:lstStyle/>
        <a:p>
          <a:r>
            <a:rPr lang="en-GB"/>
            <a:t>SAP Cloud Platform</a:t>
          </a:r>
          <a:endParaRPr lang="en-US"/>
        </a:p>
      </dgm:t>
    </dgm:pt>
    <dgm:pt modelId="{C663A2C0-4B0F-4046-AAF9-013C012A6A1D}" type="parTrans" cxnId="{DD447EB8-2064-4438-9A28-68C337F73CF5}">
      <dgm:prSet/>
      <dgm:spPr/>
      <dgm:t>
        <a:bodyPr/>
        <a:lstStyle/>
        <a:p>
          <a:endParaRPr lang="en-US"/>
        </a:p>
      </dgm:t>
    </dgm:pt>
    <dgm:pt modelId="{20BA0B3F-31DE-48F0-BC9B-5F2710EE6C5D}" type="sibTrans" cxnId="{DD447EB8-2064-4438-9A28-68C337F73CF5}">
      <dgm:prSet/>
      <dgm:spPr/>
      <dgm:t>
        <a:bodyPr/>
        <a:lstStyle/>
        <a:p>
          <a:endParaRPr lang="en-US"/>
        </a:p>
      </dgm:t>
    </dgm:pt>
    <dgm:pt modelId="{1A994C6A-AAD7-44B8-BF4F-06500386383A}">
      <dgm:prSet/>
      <dgm:spPr/>
      <dgm:t>
        <a:bodyPr/>
        <a:lstStyle/>
        <a:p>
          <a:r>
            <a:rPr lang="en-GB"/>
            <a:t>SAP HANA Enterprise Cloud</a:t>
          </a:r>
          <a:endParaRPr lang="en-US"/>
        </a:p>
      </dgm:t>
    </dgm:pt>
    <dgm:pt modelId="{266082DA-7049-45C2-BD83-908F22D3FD92}" type="parTrans" cxnId="{6887950B-0731-4C72-9C78-306D4AD1AB07}">
      <dgm:prSet/>
      <dgm:spPr/>
      <dgm:t>
        <a:bodyPr/>
        <a:lstStyle/>
        <a:p>
          <a:endParaRPr lang="en-US"/>
        </a:p>
      </dgm:t>
    </dgm:pt>
    <dgm:pt modelId="{7F58E9D6-96ED-42C5-9EA0-91F4559E8A06}" type="sibTrans" cxnId="{6887950B-0731-4C72-9C78-306D4AD1AB07}">
      <dgm:prSet/>
      <dgm:spPr/>
      <dgm:t>
        <a:bodyPr/>
        <a:lstStyle/>
        <a:p>
          <a:endParaRPr lang="en-US"/>
        </a:p>
      </dgm:t>
    </dgm:pt>
    <dgm:pt modelId="{86284F30-EA4C-44D6-A37F-B8D1BA3DFD5F}">
      <dgm:prSet/>
      <dgm:spPr/>
      <dgm:t>
        <a:bodyPr/>
        <a:lstStyle/>
        <a:p>
          <a:r>
            <a:rPr lang="en-GB"/>
            <a:t>SAP API Management</a:t>
          </a:r>
          <a:endParaRPr lang="en-US"/>
        </a:p>
      </dgm:t>
    </dgm:pt>
    <dgm:pt modelId="{C8FBB69E-617F-4386-8861-0377E07D446B}" type="parTrans" cxnId="{10B767C2-6BC0-4A91-8631-F5ED27FDD549}">
      <dgm:prSet/>
      <dgm:spPr/>
      <dgm:t>
        <a:bodyPr/>
        <a:lstStyle/>
        <a:p>
          <a:endParaRPr lang="en-US"/>
        </a:p>
      </dgm:t>
    </dgm:pt>
    <dgm:pt modelId="{E7C25C0F-03F3-4C7F-9523-D431D364F1E4}" type="sibTrans" cxnId="{10B767C2-6BC0-4A91-8631-F5ED27FDD549}">
      <dgm:prSet/>
      <dgm:spPr/>
      <dgm:t>
        <a:bodyPr/>
        <a:lstStyle/>
        <a:p>
          <a:endParaRPr lang="en-US"/>
        </a:p>
      </dgm:t>
    </dgm:pt>
    <dgm:pt modelId="{6FFDA52A-F3F9-4D75-8664-B357686423E8}" type="pres">
      <dgm:prSet presAssocID="{B5512F08-DFF7-4611-A4BF-4CBA9130FFF4}" presName="root" presStyleCnt="0">
        <dgm:presLayoutVars>
          <dgm:dir/>
          <dgm:resizeHandles val="exact"/>
        </dgm:presLayoutVars>
      </dgm:prSet>
      <dgm:spPr/>
    </dgm:pt>
    <dgm:pt modelId="{C919972A-648D-4916-B6BD-4DABD5DBCB41}" type="pres">
      <dgm:prSet presAssocID="{8F12C351-0FF4-45CF-B59A-A87825B95238}" presName="compNode" presStyleCnt="0"/>
      <dgm:spPr/>
    </dgm:pt>
    <dgm:pt modelId="{DB111948-13FB-4C5C-96FB-2E6E1E7B5D3B}" type="pres">
      <dgm:prSet presAssocID="{8F12C351-0FF4-45CF-B59A-A87825B95238}" presName="bgRect" presStyleLbl="bgShp" presStyleIdx="0" presStyleCnt="4"/>
      <dgm:spPr/>
    </dgm:pt>
    <dgm:pt modelId="{E37D76C8-8AC2-4FA6-A352-E2C204E64B08}" type="pres">
      <dgm:prSet presAssocID="{8F12C351-0FF4-45CF-B59A-A87825B9523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FD51123E-8C1F-4480-B433-C169D090D302}" type="pres">
      <dgm:prSet presAssocID="{8F12C351-0FF4-45CF-B59A-A87825B95238}" presName="spaceRect" presStyleCnt="0"/>
      <dgm:spPr/>
    </dgm:pt>
    <dgm:pt modelId="{70F144A8-3B4A-4E1C-9E71-71A4E51063E8}" type="pres">
      <dgm:prSet presAssocID="{8F12C351-0FF4-45CF-B59A-A87825B95238}" presName="parTx" presStyleLbl="revTx" presStyleIdx="0" presStyleCnt="4">
        <dgm:presLayoutVars>
          <dgm:chMax val="0"/>
          <dgm:chPref val="0"/>
        </dgm:presLayoutVars>
      </dgm:prSet>
      <dgm:spPr/>
    </dgm:pt>
    <dgm:pt modelId="{76485338-87CC-473D-B8DF-ADFB941CAF4F}" type="pres">
      <dgm:prSet presAssocID="{66A04C50-316A-47E7-973F-770B61D30817}" presName="sibTrans" presStyleCnt="0"/>
      <dgm:spPr/>
    </dgm:pt>
    <dgm:pt modelId="{F6475A58-63BD-4D9F-B770-CF44258C4CFC}" type="pres">
      <dgm:prSet presAssocID="{88A6F361-B0F6-4FA0-BA41-6611196C368F}" presName="compNode" presStyleCnt="0"/>
      <dgm:spPr/>
    </dgm:pt>
    <dgm:pt modelId="{56892C05-9075-449D-B483-D576E2D2040C}" type="pres">
      <dgm:prSet presAssocID="{88A6F361-B0F6-4FA0-BA41-6611196C368F}" presName="bgRect" presStyleLbl="bgShp" presStyleIdx="1" presStyleCnt="4"/>
      <dgm:spPr/>
    </dgm:pt>
    <dgm:pt modelId="{A7146D9B-5C54-4C3F-9933-359752AB69DE}" type="pres">
      <dgm:prSet presAssocID="{88A6F361-B0F6-4FA0-BA41-6611196C368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7B3E82DA-F929-4F6A-AB1B-6997C59DF5E7}" type="pres">
      <dgm:prSet presAssocID="{88A6F361-B0F6-4FA0-BA41-6611196C368F}" presName="spaceRect" presStyleCnt="0"/>
      <dgm:spPr/>
    </dgm:pt>
    <dgm:pt modelId="{7A8A3C88-87B5-447F-8070-5152318E6241}" type="pres">
      <dgm:prSet presAssocID="{88A6F361-B0F6-4FA0-BA41-6611196C368F}" presName="parTx" presStyleLbl="revTx" presStyleIdx="1" presStyleCnt="4">
        <dgm:presLayoutVars>
          <dgm:chMax val="0"/>
          <dgm:chPref val="0"/>
        </dgm:presLayoutVars>
      </dgm:prSet>
      <dgm:spPr/>
    </dgm:pt>
    <dgm:pt modelId="{BC32DED2-04B5-49EF-86D8-421F3DC7D190}" type="pres">
      <dgm:prSet presAssocID="{20BA0B3F-31DE-48F0-BC9B-5F2710EE6C5D}" presName="sibTrans" presStyleCnt="0"/>
      <dgm:spPr/>
    </dgm:pt>
    <dgm:pt modelId="{104A79D4-DBD2-401A-BD03-98D52BB811CA}" type="pres">
      <dgm:prSet presAssocID="{1A994C6A-AAD7-44B8-BF4F-06500386383A}" presName="compNode" presStyleCnt="0"/>
      <dgm:spPr/>
    </dgm:pt>
    <dgm:pt modelId="{D3BCDC27-FF72-4255-9320-CA5AEA3988F3}" type="pres">
      <dgm:prSet presAssocID="{1A994C6A-AAD7-44B8-BF4F-06500386383A}" presName="bgRect" presStyleLbl="bgShp" presStyleIdx="2" presStyleCnt="4"/>
      <dgm:spPr/>
    </dgm:pt>
    <dgm:pt modelId="{594E0AAB-2206-4AC7-9E7A-A0F6722FC8E5}" type="pres">
      <dgm:prSet presAssocID="{1A994C6A-AAD7-44B8-BF4F-06500386383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wnload from cloud"/>
        </a:ext>
      </dgm:extLst>
    </dgm:pt>
    <dgm:pt modelId="{EFEB2FBF-C26C-4785-A87C-4192E8C76D7A}" type="pres">
      <dgm:prSet presAssocID="{1A994C6A-AAD7-44B8-BF4F-06500386383A}" presName="spaceRect" presStyleCnt="0"/>
      <dgm:spPr/>
    </dgm:pt>
    <dgm:pt modelId="{D2B35567-4CA8-483D-8A9B-5CEFB015E4CD}" type="pres">
      <dgm:prSet presAssocID="{1A994C6A-AAD7-44B8-BF4F-06500386383A}" presName="parTx" presStyleLbl="revTx" presStyleIdx="2" presStyleCnt="4">
        <dgm:presLayoutVars>
          <dgm:chMax val="0"/>
          <dgm:chPref val="0"/>
        </dgm:presLayoutVars>
      </dgm:prSet>
      <dgm:spPr/>
    </dgm:pt>
    <dgm:pt modelId="{8C38CC89-2B6E-439E-995F-1D933A852737}" type="pres">
      <dgm:prSet presAssocID="{7F58E9D6-96ED-42C5-9EA0-91F4559E8A06}" presName="sibTrans" presStyleCnt="0"/>
      <dgm:spPr/>
    </dgm:pt>
    <dgm:pt modelId="{5FC0944C-2D39-4858-B7FA-C30A10B55998}" type="pres">
      <dgm:prSet presAssocID="{86284F30-EA4C-44D6-A37F-B8D1BA3DFD5F}" presName="compNode" presStyleCnt="0"/>
      <dgm:spPr/>
    </dgm:pt>
    <dgm:pt modelId="{ED1FD79E-DBC3-4CF2-BC71-B12578671E07}" type="pres">
      <dgm:prSet presAssocID="{86284F30-EA4C-44D6-A37F-B8D1BA3DFD5F}" presName="bgRect" presStyleLbl="bgShp" presStyleIdx="3" presStyleCnt="4"/>
      <dgm:spPr/>
    </dgm:pt>
    <dgm:pt modelId="{42B31E31-5FCB-4932-86F6-6ED15BA01E46}" type="pres">
      <dgm:prSet presAssocID="{86284F30-EA4C-44D6-A37F-B8D1BA3DFD5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13C8D9DF-A595-43D4-9A02-E8BD48986203}" type="pres">
      <dgm:prSet presAssocID="{86284F30-EA4C-44D6-A37F-B8D1BA3DFD5F}" presName="spaceRect" presStyleCnt="0"/>
      <dgm:spPr/>
    </dgm:pt>
    <dgm:pt modelId="{79466EE8-CA4E-42B4-89F9-478D5EBABBF1}" type="pres">
      <dgm:prSet presAssocID="{86284F30-EA4C-44D6-A37F-B8D1BA3DFD5F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6887950B-0731-4C72-9C78-306D4AD1AB07}" srcId="{B5512F08-DFF7-4611-A4BF-4CBA9130FFF4}" destId="{1A994C6A-AAD7-44B8-BF4F-06500386383A}" srcOrd="2" destOrd="0" parTransId="{266082DA-7049-45C2-BD83-908F22D3FD92}" sibTransId="{7F58E9D6-96ED-42C5-9EA0-91F4559E8A06}"/>
    <dgm:cxn modelId="{7E762535-E769-4724-B72B-5920B179E011}" type="presOf" srcId="{1A994C6A-AAD7-44B8-BF4F-06500386383A}" destId="{D2B35567-4CA8-483D-8A9B-5CEFB015E4CD}" srcOrd="0" destOrd="0" presId="urn:microsoft.com/office/officeart/2018/2/layout/IconVerticalSolidList"/>
    <dgm:cxn modelId="{C7AF0C74-D793-44F3-B539-7DDF2F2FCD38}" type="presOf" srcId="{8F12C351-0FF4-45CF-B59A-A87825B95238}" destId="{70F144A8-3B4A-4E1C-9E71-71A4E51063E8}" srcOrd="0" destOrd="0" presId="urn:microsoft.com/office/officeart/2018/2/layout/IconVerticalSolidList"/>
    <dgm:cxn modelId="{D523CFA2-EE0A-433A-861C-093679E9C557}" type="presOf" srcId="{86284F30-EA4C-44D6-A37F-B8D1BA3DFD5F}" destId="{79466EE8-CA4E-42B4-89F9-478D5EBABBF1}" srcOrd="0" destOrd="0" presId="urn:microsoft.com/office/officeart/2018/2/layout/IconVerticalSolidList"/>
    <dgm:cxn modelId="{DD447EB8-2064-4438-9A28-68C337F73CF5}" srcId="{B5512F08-DFF7-4611-A4BF-4CBA9130FFF4}" destId="{88A6F361-B0F6-4FA0-BA41-6611196C368F}" srcOrd="1" destOrd="0" parTransId="{C663A2C0-4B0F-4046-AAF9-013C012A6A1D}" sibTransId="{20BA0B3F-31DE-48F0-BC9B-5F2710EE6C5D}"/>
    <dgm:cxn modelId="{10B767C2-6BC0-4A91-8631-F5ED27FDD549}" srcId="{B5512F08-DFF7-4611-A4BF-4CBA9130FFF4}" destId="{86284F30-EA4C-44D6-A37F-B8D1BA3DFD5F}" srcOrd="3" destOrd="0" parTransId="{C8FBB69E-617F-4386-8861-0377E07D446B}" sibTransId="{E7C25C0F-03F3-4C7F-9523-D431D364F1E4}"/>
    <dgm:cxn modelId="{DE4448D6-A02D-487A-9B5D-F60FCC1F242A}" srcId="{B5512F08-DFF7-4611-A4BF-4CBA9130FFF4}" destId="{8F12C351-0FF4-45CF-B59A-A87825B95238}" srcOrd="0" destOrd="0" parTransId="{4A400B10-7458-4A69-A066-2C1E264B3CF8}" sibTransId="{66A04C50-316A-47E7-973F-770B61D30817}"/>
    <dgm:cxn modelId="{DC8084DE-0F6C-4977-A0A6-32CAD315F953}" type="presOf" srcId="{B5512F08-DFF7-4611-A4BF-4CBA9130FFF4}" destId="{6FFDA52A-F3F9-4D75-8664-B357686423E8}" srcOrd="0" destOrd="0" presId="urn:microsoft.com/office/officeart/2018/2/layout/IconVerticalSolidList"/>
    <dgm:cxn modelId="{9537DAEC-A20E-4D3F-8630-D0C2FA5990B1}" type="presOf" srcId="{88A6F361-B0F6-4FA0-BA41-6611196C368F}" destId="{7A8A3C88-87B5-447F-8070-5152318E6241}" srcOrd="0" destOrd="0" presId="urn:microsoft.com/office/officeart/2018/2/layout/IconVerticalSolidList"/>
    <dgm:cxn modelId="{BBB1264C-3C27-4CAE-BE3C-E9F27AB97322}" type="presParOf" srcId="{6FFDA52A-F3F9-4D75-8664-B357686423E8}" destId="{C919972A-648D-4916-B6BD-4DABD5DBCB41}" srcOrd="0" destOrd="0" presId="urn:microsoft.com/office/officeart/2018/2/layout/IconVerticalSolidList"/>
    <dgm:cxn modelId="{DFA634CB-25D0-4271-AF33-B7244A8CD011}" type="presParOf" srcId="{C919972A-648D-4916-B6BD-4DABD5DBCB41}" destId="{DB111948-13FB-4C5C-96FB-2E6E1E7B5D3B}" srcOrd="0" destOrd="0" presId="urn:microsoft.com/office/officeart/2018/2/layout/IconVerticalSolidList"/>
    <dgm:cxn modelId="{1FBFFD62-E224-4FD3-AC01-7837EDAC17AC}" type="presParOf" srcId="{C919972A-648D-4916-B6BD-4DABD5DBCB41}" destId="{E37D76C8-8AC2-4FA6-A352-E2C204E64B08}" srcOrd="1" destOrd="0" presId="urn:microsoft.com/office/officeart/2018/2/layout/IconVerticalSolidList"/>
    <dgm:cxn modelId="{0E2E55CD-5E18-4737-AC7F-703632D07137}" type="presParOf" srcId="{C919972A-648D-4916-B6BD-4DABD5DBCB41}" destId="{FD51123E-8C1F-4480-B433-C169D090D302}" srcOrd="2" destOrd="0" presId="urn:microsoft.com/office/officeart/2018/2/layout/IconVerticalSolidList"/>
    <dgm:cxn modelId="{A2E7CAB8-36C7-4F65-BBBE-10BDC93B14A8}" type="presParOf" srcId="{C919972A-648D-4916-B6BD-4DABD5DBCB41}" destId="{70F144A8-3B4A-4E1C-9E71-71A4E51063E8}" srcOrd="3" destOrd="0" presId="urn:microsoft.com/office/officeart/2018/2/layout/IconVerticalSolidList"/>
    <dgm:cxn modelId="{266CDB08-7A9C-4CD2-BDEF-EDC262957FAA}" type="presParOf" srcId="{6FFDA52A-F3F9-4D75-8664-B357686423E8}" destId="{76485338-87CC-473D-B8DF-ADFB941CAF4F}" srcOrd="1" destOrd="0" presId="urn:microsoft.com/office/officeart/2018/2/layout/IconVerticalSolidList"/>
    <dgm:cxn modelId="{6C8C08CD-A6C2-4589-B08B-5E6A6D1CF87B}" type="presParOf" srcId="{6FFDA52A-F3F9-4D75-8664-B357686423E8}" destId="{F6475A58-63BD-4D9F-B770-CF44258C4CFC}" srcOrd="2" destOrd="0" presId="urn:microsoft.com/office/officeart/2018/2/layout/IconVerticalSolidList"/>
    <dgm:cxn modelId="{C2C1101C-5077-40F1-A799-E798BFE6FBC6}" type="presParOf" srcId="{F6475A58-63BD-4D9F-B770-CF44258C4CFC}" destId="{56892C05-9075-449D-B483-D576E2D2040C}" srcOrd="0" destOrd="0" presId="urn:microsoft.com/office/officeart/2018/2/layout/IconVerticalSolidList"/>
    <dgm:cxn modelId="{EA5332CD-21B4-4611-B31A-10B17EB05052}" type="presParOf" srcId="{F6475A58-63BD-4D9F-B770-CF44258C4CFC}" destId="{A7146D9B-5C54-4C3F-9933-359752AB69DE}" srcOrd="1" destOrd="0" presId="urn:microsoft.com/office/officeart/2018/2/layout/IconVerticalSolidList"/>
    <dgm:cxn modelId="{11045277-0508-4B25-B10A-97806B72FDC8}" type="presParOf" srcId="{F6475A58-63BD-4D9F-B770-CF44258C4CFC}" destId="{7B3E82DA-F929-4F6A-AB1B-6997C59DF5E7}" srcOrd="2" destOrd="0" presId="urn:microsoft.com/office/officeart/2018/2/layout/IconVerticalSolidList"/>
    <dgm:cxn modelId="{A44D562D-FEC2-406E-8FC0-92A6DA909B9E}" type="presParOf" srcId="{F6475A58-63BD-4D9F-B770-CF44258C4CFC}" destId="{7A8A3C88-87B5-447F-8070-5152318E6241}" srcOrd="3" destOrd="0" presId="urn:microsoft.com/office/officeart/2018/2/layout/IconVerticalSolidList"/>
    <dgm:cxn modelId="{F9F89DA7-63B5-4376-948C-3A3C5A6CBD8E}" type="presParOf" srcId="{6FFDA52A-F3F9-4D75-8664-B357686423E8}" destId="{BC32DED2-04B5-49EF-86D8-421F3DC7D190}" srcOrd="3" destOrd="0" presId="urn:microsoft.com/office/officeart/2018/2/layout/IconVerticalSolidList"/>
    <dgm:cxn modelId="{00681F60-F17F-4A66-BCA3-90F84DEEC259}" type="presParOf" srcId="{6FFDA52A-F3F9-4D75-8664-B357686423E8}" destId="{104A79D4-DBD2-401A-BD03-98D52BB811CA}" srcOrd="4" destOrd="0" presId="urn:microsoft.com/office/officeart/2018/2/layout/IconVerticalSolidList"/>
    <dgm:cxn modelId="{2DCCE7E5-07C5-45EF-AA0E-9386F46D7751}" type="presParOf" srcId="{104A79D4-DBD2-401A-BD03-98D52BB811CA}" destId="{D3BCDC27-FF72-4255-9320-CA5AEA3988F3}" srcOrd="0" destOrd="0" presId="urn:microsoft.com/office/officeart/2018/2/layout/IconVerticalSolidList"/>
    <dgm:cxn modelId="{50D39709-DBC6-4BA0-BE14-7FB632AA56B0}" type="presParOf" srcId="{104A79D4-DBD2-401A-BD03-98D52BB811CA}" destId="{594E0AAB-2206-4AC7-9E7A-A0F6722FC8E5}" srcOrd="1" destOrd="0" presId="urn:microsoft.com/office/officeart/2018/2/layout/IconVerticalSolidList"/>
    <dgm:cxn modelId="{4CFA7719-1B86-42DA-8EC1-489215BCD26D}" type="presParOf" srcId="{104A79D4-DBD2-401A-BD03-98D52BB811CA}" destId="{EFEB2FBF-C26C-4785-A87C-4192E8C76D7A}" srcOrd="2" destOrd="0" presId="urn:microsoft.com/office/officeart/2018/2/layout/IconVerticalSolidList"/>
    <dgm:cxn modelId="{BDC70C64-709D-4F5D-82B9-BEAFBA6F6814}" type="presParOf" srcId="{104A79D4-DBD2-401A-BD03-98D52BB811CA}" destId="{D2B35567-4CA8-483D-8A9B-5CEFB015E4CD}" srcOrd="3" destOrd="0" presId="urn:microsoft.com/office/officeart/2018/2/layout/IconVerticalSolidList"/>
    <dgm:cxn modelId="{8410BFFC-1A8F-4944-AD40-3238D22112EE}" type="presParOf" srcId="{6FFDA52A-F3F9-4D75-8664-B357686423E8}" destId="{8C38CC89-2B6E-439E-995F-1D933A852737}" srcOrd="5" destOrd="0" presId="urn:microsoft.com/office/officeart/2018/2/layout/IconVerticalSolidList"/>
    <dgm:cxn modelId="{21495AF6-FDB4-42C6-AAE3-BB59798C28F6}" type="presParOf" srcId="{6FFDA52A-F3F9-4D75-8664-B357686423E8}" destId="{5FC0944C-2D39-4858-B7FA-C30A10B55998}" srcOrd="6" destOrd="0" presId="urn:microsoft.com/office/officeart/2018/2/layout/IconVerticalSolidList"/>
    <dgm:cxn modelId="{F989FF06-DA2E-4CA9-8C3F-FED84AD834F2}" type="presParOf" srcId="{5FC0944C-2D39-4858-B7FA-C30A10B55998}" destId="{ED1FD79E-DBC3-4CF2-BC71-B12578671E07}" srcOrd="0" destOrd="0" presId="urn:microsoft.com/office/officeart/2018/2/layout/IconVerticalSolidList"/>
    <dgm:cxn modelId="{47E748C8-11AE-42B2-A44B-E4C96C3D92BD}" type="presParOf" srcId="{5FC0944C-2D39-4858-B7FA-C30A10B55998}" destId="{42B31E31-5FCB-4932-86F6-6ED15BA01E46}" srcOrd="1" destOrd="0" presId="urn:microsoft.com/office/officeart/2018/2/layout/IconVerticalSolidList"/>
    <dgm:cxn modelId="{157B48C7-5BA2-4F5B-A065-24203B3C833E}" type="presParOf" srcId="{5FC0944C-2D39-4858-B7FA-C30A10B55998}" destId="{13C8D9DF-A595-43D4-9A02-E8BD48986203}" srcOrd="2" destOrd="0" presId="urn:microsoft.com/office/officeart/2018/2/layout/IconVerticalSolidList"/>
    <dgm:cxn modelId="{22CBE7EC-A96D-4DE3-9C2C-9F715EB3AD04}" type="presParOf" srcId="{5FC0944C-2D39-4858-B7FA-C30A10B55998}" destId="{79466EE8-CA4E-42B4-89F9-478D5EBABBF1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343DA2DD-9BFF-41B9-A200-1484A0A56BB3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3E2F920-4FF2-4F55-9D96-0993F5FD6563}">
      <dgm:prSet/>
      <dgm:spPr/>
      <dgm:t>
        <a:bodyPr/>
        <a:lstStyle/>
        <a:p>
          <a:r>
            <a:rPr lang="en-GB"/>
            <a:t>Stay current</a:t>
          </a:r>
          <a:endParaRPr lang="en-US"/>
        </a:p>
      </dgm:t>
    </dgm:pt>
    <dgm:pt modelId="{69A24BCB-12A3-42BB-AB37-12257642A074}" type="parTrans" cxnId="{9479E951-84CA-4DFD-87E6-F9512111D31A}">
      <dgm:prSet/>
      <dgm:spPr/>
      <dgm:t>
        <a:bodyPr/>
        <a:lstStyle/>
        <a:p>
          <a:endParaRPr lang="en-US"/>
        </a:p>
      </dgm:t>
    </dgm:pt>
    <dgm:pt modelId="{3CDEDDB9-3B3F-4AED-B353-FB6A97D5F79E}" type="sibTrans" cxnId="{9479E951-84CA-4DFD-87E6-F9512111D31A}">
      <dgm:prSet/>
      <dgm:spPr/>
      <dgm:t>
        <a:bodyPr/>
        <a:lstStyle/>
        <a:p>
          <a:endParaRPr lang="en-US"/>
        </a:p>
      </dgm:t>
    </dgm:pt>
    <dgm:pt modelId="{F4895685-3EBE-4702-9280-5A97A0F3CB42}">
      <dgm:prSet/>
      <dgm:spPr/>
      <dgm:t>
        <a:bodyPr/>
        <a:lstStyle/>
        <a:p>
          <a:r>
            <a:rPr lang="en-GB"/>
            <a:t>Test new features in the Stay Current Early Knowledge Enablement Sandbox / Trial environment</a:t>
          </a:r>
          <a:endParaRPr lang="en-US"/>
        </a:p>
      </dgm:t>
    </dgm:pt>
    <dgm:pt modelId="{5F21993F-21C6-4472-AD7E-F4DB67CBB1D9}" type="parTrans" cxnId="{D138C0E8-DAAA-4A17-92E3-AC0EAA5CEE47}">
      <dgm:prSet/>
      <dgm:spPr/>
      <dgm:t>
        <a:bodyPr/>
        <a:lstStyle/>
        <a:p>
          <a:endParaRPr lang="en-US"/>
        </a:p>
      </dgm:t>
    </dgm:pt>
    <dgm:pt modelId="{56A3BA92-4230-40F4-A060-64AC834CC898}" type="sibTrans" cxnId="{D138C0E8-DAAA-4A17-92E3-AC0EAA5CEE47}">
      <dgm:prSet/>
      <dgm:spPr/>
      <dgm:t>
        <a:bodyPr/>
        <a:lstStyle/>
        <a:p>
          <a:endParaRPr lang="en-US"/>
        </a:p>
      </dgm:t>
    </dgm:pt>
    <dgm:pt modelId="{779F719D-902A-4C3E-B77E-86283F7FB38D}">
      <dgm:prSet/>
      <dgm:spPr/>
      <dgm:t>
        <a:bodyPr/>
        <a:lstStyle/>
        <a:p>
          <a:r>
            <a:rPr lang="en-GB"/>
            <a:t>Conduct post-upgrade regression testing</a:t>
          </a:r>
          <a:endParaRPr lang="en-US"/>
        </a:p>
      </dgm:t>
    </dgm:pt>
    <dgm:pt modelId="{2E172B09-7555-400A-8BA3-50FDB670DF58}" type="parTrans" cxnId="{177B5E9F-AAEB-4464-BE5D-3E08500A107D}">
      <dgm:prSet/>
      <dgm:spPr/>
      <dgm:t>
        <a:bodyPr/>
        <a:lstStyle/>
        <a:p>
          <a:endParaRPr lang="en-US"/>
        </a:p>
      </dgm:t>
    </dgm:pt>
    <dgm:pt modelId="{8AE5DC7F-E62F-4A43-81DE-389091230814}" type="sibTrans" cxnId="{177B5E9F-AAEB-4464-BE5D-3E08500A107D}">
      <dgm:prSet/>
      <dgm:spPr/>
      <dgm:t>
        <a:bodyPr/>
        <a:lstStyle/>
        <a:p>
          <a:endParaRPr lang="en-US"/>
        </a:p>
      </dgm:t>
    </dgm:pt>
    <dgm:pt modelId="{59210C3A-BE9B-4F62-9750-1C41D8E36C36}">
      <dgm:prSet/>
      <dgm:spPr/>
      <dgm:t>
        <a:bodyPr/>
        <a:lstStyle/>
        <a:p>
          <a:r>
            <a:rPr lang="en-GB"/>
            <a:t>Activate new scope</a:t>
          </a:r>
          <a:endParaRPr lang="en-US"/>
        </a:p>
      </dgm:t>
    </dgm:pt>
    <dgm:pt modelId="{04565B45-A286-4C4A-95B1-2666BEBF63A0}" type="parTrans" cxnId="{E6E1FB38-01E7-4833-B5EA-5E4F2FC4FBD3}">
      <dgm:prSet/>
      <dgm:spPr/>
      <dgm:t>
        <a:bodyPr/>
        <a:lstStyle/>
        <a:p>
          <a:endParaRPr lang="en-US"/>
        </a:p>
      </dgm:t>
    </dgm:pt>
    <dgm:pt modelId="{C824252D-F34E-4B21-AE6F-4F34F9D5807A}" type="sibTrans" cxnId="{E6E1FB38-01E7-4833-B5EA-5E4F2FC4FBD3}">
      <dgm:prSet/>
      <dgm:spPr/>
      <dgm:t>
        <a:bodyPr/>
        <a:lstStyle/>
        <a:p>
          <a:endParaRPr lang="en-US"/>
        </a:p>
      </dgm:t>
    </dgm:pt>
    <dgm:pt modelId="{318F6C5D-0694-47A0-9C4F-CA804A4BF221}">
      <dgm:prSet/>
      <dgm:spPr/>
      <dgm:t>
        <a:bodyPr/>
        <a:lstStyle/>
        <a:p>
          <a:r>
            <a:rPr lang="en-GB"/>
            <a:t>Maintain business catalogs</a:t>
          </a:r>
          <a:endParaRPr lang="en-US"/>
        </a:p>
      </dgm:t>
    </dgm:pt>
    <dgm:pt modelId="{DE9A4879-0AEA-49F0-9DD1-0940BD544689}" type="parTrans" cxnId="{942D7125-68A2-408C-9FD8-5FC7BED1ABED}">
      <dgm:prSet/>
      <dgm:spPr/>
      <dgm:t>
        <a:bodyPr/>
        <a:lstStyle/>
        <a:p>
          <a:endParaRPr lang="en-US"/>
        </a:p>
      </dgm:t>
    </dgm:pt>
    <dgm:pt modelId="{4788E160-4D42-41EB-9F7C-9433E8994AC1}" type="sibTrans" cxnId="{942D7125-68A2-408C-9FD8-5FC7BED1ABED}">
      <dgm:prSet/>
      <dgm:spPr/>
      <dgm:t>
        <a:bodyPr/>
        <a:lstStyle/>
        <a:p>
          <a:endParaRPr lang="en-US"/>
        </a:p>
      </dgm:t>
    </dgm:pt>
    <dgm:pt modelId="{2EF4B02F-95D4-41CB-8BD4-045605949650}" type="pres">
      <dgm:prSet presAssocID="{343DA2DD-9BFF-41B9-A200-1484A0A56BB3}" presName="root" presStyleCnt="0">
        <dgm:presLayoutVars>
          <dgm:dir/>
          <dgm:resizeHandles val="exact"/>
        </dgm:presLayoutVars>
      </dgm:prSet>
      <dgm:spPr/>
    </dgm:pt>
    <dgm:pt modelId="{117D4996-D85C-466E-BF4D-B73E2DC6422D}" type="pres">
      <dgm:prSet presAssocID="{343DA2DD-9BFF-41B9-A200-1484A0A56BB3}" presName="container" presStyleCnt="0">
        <dgm:presLayoutVars>
          <dgm:dir/>
          <dgm:resizeHandles val="exact"/>
        </dgm:presLayoutVars>
      </dgm:prSet>
      <dgm:spPr/>
    </dgm:pt>
    <dgm:pt modelId="{A3D3F4CB-B3F9-4D35-8750-BB230A120F65}" type="pres">
      <dgm:prSet presAssocID="{03E2F920-4FF2-4F55-9D96-0993F5FD6563}" presName="compNode" presStyleCnt="0"/>
      <dgm:spPr/>
    </dgm:pt>
    <dgm:pt modelId="{891D39C2-57EF-4929-BBC9-5417145F10AB}" type="pres">
      <dgm:prSet presAssocID="{03E2F920-4FF2-4F55-9D96-0993F5FD6563}" presName="iconBgRect" presStyleLbl="bgShp" presStyleIdx="0" presStyleCnt="5"/>
      <dgm:spPr/>
    </dgm:pt>
    <dgm:pt modelId="{5A3B8C2D-C16E-4E50-A786-07F745C90A96}" type="pres">
      <dgm:prSet presAssocID="{03E2F920-4FF2-4F55-9D96-0993F5FD6563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kforce Management"/>
        </a:ext>
      </dgm:extLst>
    </dgm:pt>
    <dgm:pt modelId="{9A5F9F77-3520-4B90-90F6-A34B19282F29}" type="pres">
      <dgm:prSet presAssocID="{03E2F920-4FF2-4F55-9D96-0993F5FD6563}" presName="spaceRect" presStyleCnt="0"/>
      <dgm:spPr/>
    </dgm:pt>
    <dgm:pt modelId="{31132F23-69DA-413E-B649-17FD526BBFF3}" type="pres">
      <dgm:prSet presAssocID="{03E2F920-4FF2-4F55-9D96-0993F5FD6563}" presName="textRect" presStyleLbl="revTx" presStyleIdx="0" presStyleCnt="5">
        <dgm:presLayoutVars>
          <dgm:chMax val="1"/>
          <dgm:chPref val="1"/>
        </dgm:presLayoutVars>
      </dgm:prSet>
      <dgm:spPr/>
    </dgm:pt>
    <dgm:pt modelId="{F814E8C2-9057-4E09-86F2-2CE267C6E5CC}" type="pres">
      <dgm:prSet presAssocID="{3CDEDDB9-3B3F-4AED-B353-FB6A97D5F79E}" presName="sibTrans" presStyleLbl="sibTrans2D1" presStyleIdx="0" presStyleCnt="0"/>
      <dgm:spPr/>
    </dgm:pt>
    <dgm:pt modelId="{AAA3D3ED-7886-4B27-9F32-70A32285A62F}" type="pres">
      <dgm:prSet presAssocID="{F4895685-3EBE-4702-9280-5A97A0F3CB42}" presName="compNode" presStyleCnt="0"/>
      <dgm:spPr/>
    </dgm:pt>
    <dgm:pt modelId="{CA624892-CE17-415D-8380-E76DC8F222EA}" type="pres">
      <dgm:prSet presAssocID="{F4895685-3EBE-4702-9280-5A97A0F3CB42}" presName="iconBgRect" presStyleLbl="bgShp" presStyleIdx="1" presStyleCnt="5"/>
      <dgm:spPr/>
    </dgm:pt>
    <dgm:pt modelId="{78FD93F5-EE99-434F-8ED7-6BE6F0A658E1}" type="pres">
      <dgm:prSet presAssocID="{F4895685-3EBE-4702-9280-5A97A0F3CB42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1EEC8042-77A6-422E-9C2D-0258ADE06F26}" type="pres">
      <dgm:prSet presAssocID="{F4895685-3EBE-4702-9280-5A97A0F3CB42}" presName="spaceRect" presStyleCnt="0"/>
      <dgm:spPr/>
    </dgm:pt>
    <dgm:pt modelId="{ACAB177F-0B2A-4824-93F6-9D9DAD217F2F}" type="pres">
      <dgm:prSet presAssocID="{F4895685-3EBE-4702-9280-5A97A0F3CB42}" presName="textRect" presStyleLbl="revTx" presStyleIdx="1" presStyleCnt="5">
        <dgm:presLayoutVars>
          <dgm:chMax val="1"/>
          <dgm:chPref val="1"/>
        </dgm:presLayoutVars>
      </dgm:prSet>
      <dgm:spPr/>
    </dgm:pt>
    <dgm:pt modelId="{1A564FCC-B821-432A-B4C7-18476585746B}" type="pres">
      <dgm:prSet presAssocID="{56A3BA92-4230-40F4-A060-64AC834CC898}" presName="sibTrans" presStyleLbl="sibTrans2D1" presStyleIdx="0" presStyleCnt="0"/>
      <dgm:spPr/>
    </dgm:pt>
    <dgm:pt modelId="{D75DAC35-2739-498A-B1EF-B980BEE5B285}" type="pres">
      <dgm:prSet presAssocID="{779F719D-902A-4C3E-B77E-86283F7FB38D}" presName="compNode" presStyleCnt="0"/>
      <dgm:spPr/>
    </dgm:pt>
    <dgm:pt modelId="{B12C73B6-BCFC-43B9-9C40-1265D98B9230}" type="pres">
      <dgm:prSet presAssocID="{779F719D-902A-4C3E-B77E-86283F7FB38D}" presName="iconBgRect" presStyleLbl="bgShp" presStyleIdx="2" presStyleCnt="5"/>
      <dgm:spPr/>
    </dgm:pt>
    <dgm:pt modelId="{A8F3BB41-8A02-4DE6-BC5E-72D6E00781CB}" type="pres">
      <dgm:prSet presAssocID="{779F719D-902A-4C3E-B77E-86283F7FB38D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st Plan"/>
        </a:ext>
      </dgm:extLst>
    </dgm:pt>
    <dgm:pt modelId="{5579CDE8-04E7-41FA-B6A3-0BE3B869274D}" type="pres">
      <dgm:prSet presAssocID="{779F719D-902A-4C3E-B77E-86283F7FB38D}" presName="spaceRect" presStyleCnt="0"/>
      <dgm:spPr/>
    </dgm:pt>
    <dgm:pt modelId="{8E5497C8-F812-413D-8D5C-D793266039CF}" type="pres">
      <dgm:prSet presAssocID="{779F719D-902A-4C3E-B77E-86283F7FB38D}" presName="textRect" presStyleLbl="revTx" presStyleIdx="2" presStyleCnt="5">
        <dgm:presLayoutVars>
          <dgm:chMax val="1"/>
          <dgm:chPref val="1"/>
        </dgm:presLayoutVars>
      </dgm:prSet>
      <dgm:spPr/>
    </dgm:pt>
    <dgm:pt modelId="{1C55ABFD-F30D-456A-921B-D61E8788B166}" type="pres">
      <dgm:prSet presAssocID="{8AE5DC7F-E62F-4A43-81DE-389091230814}" presName="sibTrans" presStyleLbl="sibTrans2D1" presStyleIdx="0" presStyleCnt="0"/>
      <dgm:spPr/>
    </dgm:pt>
    <dgm:pt modelId="{44E7066E-11EE-4468-8E9B-4DC7FB6D0336}" type="pres">
      <dgm:prSet presAssocID="{59210C3A-BE9B-4F62-9750-1C41D8E36C36}" presName="compNode" presStyleCnt="0"/>
      <dgm:spPr/>
    </dgm:pt>
    <dgm:pt modelId="{5E0DFA52-B159-4855-83D4-8616D79E3C09}" type="pres">
      <dgm:prSet presAssocID="{59210C3A-BE9B-4F62-9750-1C41D8E36C36}" presName="iconBgRect" presStyleLbl="bgShp" presStyleIdx="3" presStyleCnt="5"/>
      <dgm:spPr/>
    </dgm:pt>
    <dgm:pt modelId="{402F596E-62B9-4872-B5B2-0057615818C1}" type="pres">
      <dgm:prSet presAssocID="{59210C3A-BE9B-4F62-9750-1C41D8E36C36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cklog"/>
        </a:ext>
      </dgm:extLst>
    </dgm:pt>
    <dgm:pt modelId="{10B00C3A-59DF-45C7-B5FA-2BFB68C9EECA}" type="pres">
      <dgm:prSet presAssocID="{59210C3A-BE9B-4F62-9750-1C41D8E36C36}" presName="spaceRect" presStyleCnt="0"/>
      <dgm:spPr/>
    </dgm:pt>
    <dgm:pt modelId="{BD25B0AD-F3DF-419F-B1F4-B1E86910D657}" type="pres">
      <dgm:prSet presAssocID="{59210C3A-BE9B-4F62-9750-1C41D8E36C36}" presName="textRect" presStyleLbl="revTx" presStyleIdx="3" presStyleCnt="5">
        <dgm:presLayoutVars>
          <dgm:chMax val="1"/>
          <dgm:chPref val="1"/>
        </dgm:presLayoutVars>
      </dgm:prSet>
      <dgm:spPr/>
    </dgm:pt>
    <dgm:pt modelId="{711FDAE1-55D4-49D4-87AC-62F7DFEE8F4F}" type="pres">
      <dgm:prSet presAssocID="{C824252D-F34E-4B21-AE6F-4F34F9D5807A}" presName="sibTrans" presStyleLbl="sibTrans2D1" presStyleIdx="0" presStyleCnt="0"/>
      <dgm:spPr/>
    </dgm:pt>
    <dgm:pt modelId="{CE62283F-84B4-4F38-A217-FFCDC3D4F7DB}" type="pres">
      <dgm:prSet presAssocID="{318F6C5D-0694-47A0-9C4F-CA804A4BF221}" presName="compNode" presStyleCnt="0"/>
      <dgm:spPr/>
    </dgm:pt>
    <dgm:pt modelId="{70D1ECA4-0C7A-41BE-BC50-6F3B2EA91C5A}" type="pres">
      <dgm:prSet presAssocID="{318F6C5D-0694-47A0-9C4F-CA804A4BF221}" presName="iconBgRect" presStyleLbl="bgShp" presStyleIdx="4" presStyleCnt="5"/>
      <dgm:spPr/>
    </dgm:pt>
    <dgm:pt modelId="{013C2963-DED1-4259-80E0-64CC49579254}" type="pres">
      <dgm:prSet presAssocID="{318F6C5D-0694-47A0-9C4F-CA804A4BF22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M Customer Insights App"/>
        </a:ext>
      </dgm:extLst>
    </dgm:pt>
    <dgm:pt modelId="{804D09F5-A37A-48EE-9E15-9008CC4E77CE}" type="pres">
      <dgm:prSet presAssocID="{318F6C5D-0694-47A0-9C4F-CA804A4BF221}" presName="spaceRect" presStyleCnt="0"/>
      <dgm:spPr/>
    </dgm:pt>
    <dgm:pt modelId="{5E32F492-25A1-4D3C-A772-FE90BBFA2850}" type="pres">
      <dgm:prSet presAssocID="{318F6C5D-0694-47A0-9C4F-CA804A4BF221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475E3C01-B62C-4595-B263-2F24D79CF60F}" type="presOf" srcId="{343DA2DD-9BFF-41B9-A200-1484A0A56BB3}" destId="{2EF4B02F-95D4-41CB-8BD4-045605949650}" srcOrd="0" destOrd="0" presId="urn:microsoft.com/office/officeart/2018/2/layout/IconCircleList"/>
    <dgm:cxn modelId="{5B2C1F16-600B-439F-ACCC-3621EC48469D}" type="presOf" srcId="{03E2F920-4FF2-4F55-9D96-0993F5FD6563}" destId="{31132F23-69DA-413E-B649-17FD526BBFF3}" srcOrd="0" destOrd="0" presId="urn:microsoft.com/office/officeart/2018/2/layout/IconCircleList"/>
    <dgm:cxn modelId="{942D7125-68A2-408C-9FD8-5FC7BED1ABED}" srcId="{343DA2DD-9BFF-41B9-A200-1484A0A56BB3}" destId="{318F6C5D-0694-47A0-9C4F-CA804A4BF221}" srcOrd="4" destOrd="0" parTransId="{DE9A4879-0AEA-49F0-9DD1-0940BD544689}" sibTransId="{4788E160-4D42-41EB-9F7C-9433E8994AC1}"/>
    <dgm:cxn modelId="{DCBA3828-F518-4403-92E4-AA888D7B7F8B}" type="presOf" srcId="{3CDEDDB9-3B3F-4AED-B353-FB6A97D5F79E}" destId="{F814E8C2-9057-4E09-86F2-2CE267C6E5CC}" srcOrd="0" destOrd="0" presId="urn:microsoft.com/office/officeart/2018/2/layout/IconCircleList"/>
    <dgm:cxn modelId="{C380FE31-1D4F-4511-8882-80A01EB97FDA}" type="presOf" srcId="{F4895685-3EBE-4702-9280-5A97A0F3CB42}" destId="{ACAB177F-0B2A-4824-93F6-9D9DAD217F2F}" srcOrd="0" destOrd="0" presId="urn:microsoft.com/office/officeart/2018/2/layout/IconCircleList"/>
    <dgm:cxn modelId="{E6E1FB38-01E7-4833-B5EA-5E4F2FC4FBD3}" srcId="{343DA2DD-9BFF-41B9-A200-1484A0A56BB3}" destId="{59210C3A-BE9B-4F62-9750-1C41D8E36C36}" srcOrd="3" destOrd="0" parTransId="{04565B45-A286-4C4A-95B1-2666BEBF63A0}" sibTransId="{C824252D-F34E-4B21-AE6F-4F34F9D5807A}"/>
    <dgm:cxn modelId="{BE22DC67-BE3F-450A-B086-24355EF504FB}" type="presOf" srcId="{59210C3A-BE9B-4F62-9750-1C41D8E36C36}" destId="{BD25B0AD-F3DF-419F-B1F4-B1E86910D657}" srcOrd="0" destOrd="0" presId="urn:microsoft.com/office/officeart/2018/2/layout/IconCircleList"/>
    <dgm:cxn modelId="{9D553670-B4A9-4CE6-BB22-7BE9BE4C5BAB}" type="presOf" srcId="{56A3BA92-4230-40F4-A060-64AC834CC898}" destId="{1A564FCC-B821-432A-B4C7-18476585746B}" srcOrd="0" destOrd="0" presId="urn:microsoft.com/office/officeart/2018/2/layout/IconCircleList"/>
    <dgm:cxn modelId="{9479E951-84CA-4DFD-87E6-F9512111D31A}" srcId="{343DA2DD-9BFF-41B9-A200-1484A0A56BB3}" destId="{03E2F920-4FF2-4F55-9D96-0993F5FD6563}" srcOrd="0" destOrd="0" parTransId="{69A24BCB-12A3-42BB-AB37-12257642A074}" sibTransId="{3CDEDDB9-3B3F-4AED-B353-FB6A97D5F79E}"/>
    <dgm:cxn modelId="{E8264995-6DC7-4989-8F0E-B0D023177292}" type="presOf" srcId="{318F6C5D-0694-47A0-9C4F-CA804A4BF221}" destId="{5E32F492-25A1-4D3C-A772-FE90BBFA2850}" srcOrd="0" destOrd="0" presId="urn:microsoft.com/office/officeart/2018/2/layout/IconCircleList"/>
    <dgm:cxn modelId="{177B5E9F-AAEB-4464-BE5D-3E08500A107D}" srcId="{343DA2DD-9BFF-41B9-A200-1484A0A56BB3}" destId="{779F719D-902A-4C3E-B77E-86283F7FB38D}" srcOrd="2" destOrd="0" parTransId="{2E172B09-7555-400A-8BA3-50FDB670DF58}" sibTransId="{8AE5DC7F-E62F-4A43-81DE-389091230814}"/>
    <dgm:cxn modelId="{AA4AFEA4-C882-4A55-A30C-C5701911C6C0}" type="presOf" srcId="{8AE5DC7F-E62F-4A43-81DE-389091230814}" destId="{1C55ABFD-F30D-456A-921B-D61E8788B166}" srcOrd="0" destOrd="0" presId="urn:microsoft.com/office/officeart/2018/2/layout/IconCircleList"/>
    <dgm:cxn modelId="{6E6291AA-FA89-49C9-B687-CA30A3E3E241}" type="presOf" srcId="{C824252D-F34E-4B21-AE6F-4F34F9D5807A}" destId="{711FDAE1-55D4-49D4-87AC-62F7DFEE8F4F}" srcOrd="0" destOrd="0" presId="urn:microsoft.com/office/officeart/2018/2/layout/IconCircleList"/>
    <dgm:cxn modelId="{144C67CF-6BFE-4770-A575-0BB0F71AB40B}" type="presOf" srcId="{779F719D-902A-4C3E-B77E-86283F7FB38D}" destId="{8E5497C8-F812-413D-8D5C-D793266039CF}" srcOrd="0" destOrd="0" presId="urn:microsoft.com/office/officeart/2018/2/layout/IconCircleList"/>
    <dgm:cxn modelId="{D138C0E8-DAAA-4A17-92E3-AC0EAA5CEE47}" srcId="{343DA2DD-9BFF-41B9-A200-1484A0A56BB3}" destId="{F4895685-3EBE-4702-9280-5A97A0F3CB42}" srcOrd="1" destOrd="0" parTransId="{5F21993F-21C6-4472-AD7E-F4DB67CBB1D9}" sibTransId="{56A3BA92-4230-40F4-A060-64AC834CC898}"/>
    <dgm:cxn modelId="{096FCB9C-9AB4-4A8B-B7F3-02FFA684B020}" type="presParOf" srcId="{2EF4B02F-95D4-41CB-8BD4-045605949650}" destId="{117D4996-D85C-466E-BF4D-B73E2DC6422D}" srcOrd="0" destOrd="0" presId="urn:microsoft.com/office/officeart/2018/2/layout/IconCircleList"/>
    <dgm:cxn modelId="{B273EAFE-08C1-4DBE-96D7-5765DC5BCBA2}" type="presParOf" srcId="{117D4996-D85C-466E-BF4D-B73E2DC6422D}" destId="{A3D3F4CB-B3F9-4D35-8750-BB230A120F65}" srcOrd="0" destOrd="0" presId="urn:microsoft.com/office/officeart/2018/2/layout/IconCircleList"/>
    <dgm:cxn modelId="{36972156-CD5C-4AD6-B3AA-3C7A9B3746B6}" type="presParOf" srcId="{A3D3F4CB-B3F9-4D35-8750-BB230A120F65}" destId="{891D39C2-57EF-4929-BBC9-5417145F10AB}" srcOrd="0" destOrd="0" presId="urn:microsoft.com/office/officeart/2018/2/layout/IconCircleList"/>
    <dgm:cxn modelId="{87C63BA7-118F-410F-B495-591CDE5329F7}" type="presParOf" srcId="{A3D3F4CB-B3F9-4D35-8750-BB230A120F65}" destId="{5A3B8C2D-C16E-4E50-A786-07F745C90A96}" srcOrd="1" destOrd="0" presId="urn:microsoft.com/office/officeart/2018/2/layout/IconCircleList"/>
    <dgm:cxn modelId="{2B27B9EF-4905-43FC-BAFA-DA929F38D1AC}" type="presParOf" srcId="{A3D3F4CB-B3F9-4D35-8750-BB230A120F65}" destId="{9A5F9F77-3520-4B90-90F6-A34B19282F29}" srcOrd="2" destOrd="0" presId="urn:microsoft.com/office/officeart/2018/2/layout/IconCircleList"/>
    <dgm:cxn modelId="{987BC416-3741-4FA4-A2DA-C3006AA24600}" type="presParOf" srcId="{A3D3F4CB-B3F9-4D35-8750-BB230A120F65}" destId="{31132F23-69DA-413E-B649-17FD526BBFF3}" srcOrd="3" destOrd="0" presId="urn:microsoft.com/office/officeart/2018/2/layout/IconCircleList"/>
    <dgm:cxn modelId="{34ABFCD3-A492-402B-BD3E-230A20EF643E}" type="presParOf" srcId="{117D4996-D85C-466E-BF4D-B73E2DC6422D}" destId="{F814E8C2-9057-4E09-86F2-2CE267C6E5CC}" srcOrd="1" destOrd="0" presId="urn:microsoft.com/office/officeart/2018/2/layout/IconCircleList"/>
    <dgm:cxn modelId="{D73B3820-FF17-47A7-972B-B051055A6466}" type="presParOf" srcId="{117D4996-D85C-466E-BF4D-B73E2DC6422D}" destId="{AAA3D3ED-7886-4B27-9F32-70A32285A62F}" srcOrd="2" destOrd="0" presId="urn:microsoft.com/office/officeart/2018/2/layout/IconCircleList"/>
    <dgm:cxn modelId="{BD71E0C3-65DE-4D87-8712-A86CDAFAED4E}" type="presParOf" srcId="{AAA3D3ED-7886-4B27-9F32-70A32285A62F}" destId="{CA624892-CE17-415D-8380-E76DC8F222EA}" srcOrd="0" destOrd="0" presId="urn:microsoft.com/office/officeart/2018/2/layout/IconCircleList"/>
    <dgm:cxn modelId="{7AFA2734-DF31-4A1E-89B1-2F7B98CFE9FC}" type="presParOf" srcId="{AAA3D3ED-7886-4B27-9F32-70A32285A62F}" destId="{78FD93F5-EE99-434F-8ED7-6BE6F0A658E1}" srcOrd="1" destOrd="0" presId="urn:microsoft.com/office/officeart/2018/2/layout/IconCircleList"/>
    <dgm:cxn modelId="{402E47D2-8B8A-4A06-8AF9-E95EA16D1CC8}" type="presParOf" srcId="{AAA3D3ED-7886-4B27-9F32-70A32285A62F}" destId="{1EEC8042-77A6-422E-9C2D-0258ADE06F26}" srcOrd="2" destOrd="0" presId="urn:microsoft.com/office/officeart/2018/2/layout/IconCircleList"/>
    <dgm:cxn modelId="{9354FE15-65E7-4F45-B76D-D5BA405F77E3}" type="presParOf" srcId="{AAA3D3ED-7886-4B27-9F32-70A32285A62F}" destId="{ACAB177F-0B2A-4824-93F6-9D9DAD217F2F}" srcOrd="3" destOrd="0" presId="urn:microsoft.com/office/officeart/2018/2/layout/IconCircleList"/>
    <dgm:cxn modelId="{AC7AA243-F48B-43A7-9A7F-8B6F18847764}" type="presParOf" srcId="{117D4996-D85C-466E-BF4D-B73E2DC6422D}" destId="{1A564FCC-B821-432A-B4C7-18476585746B}" srcOrd="3" destOrd="0" presId="urn:microsoft.com/office/officeart/2018/2/layout/IconCircleList"/>
    <dgm:cxn modelId="{F6B9EAB8-939B-473E-8A3F-6C3123699898}" type="presParOf" srcId="{117D4996-D85C-466E-BF4D-B73E2DC6422D}" destId="{D75DAC35-2739-498A-B1EF-B980BEE5B285}" srcOrd="4" destOrd="0" presId="urn:microsoft.com/office/officeart/2018/2/layout/IconCircleList"/>
    <dgm:cxn modelId="{4F3C40A0-D82F-4777-AE7B-11A0BBD0D5EF}" type="presParOf" srcId="{D75DAC35-2739-498A-B1EF-B980BEE5B285}" destId="{B12C73B6-BCFC-43B9-9C40-1265D98B9230}" srcOrd="0" destOrd="0" presId="urn:microsoft.com/office/officeart/2018/2/layout/IconCircleList"/>
    <dgm:cxn modelId="{5225F6E1-D82D-44FC-9AF9-5CE6EA4CD2AF}" type="presParOf" srcId="{D75DAC35-2739-498A-B1EF-B980BEE5B285}" destId="{A8F3BB41-8A02-4DE6-BC5E-72D6E00781CB}" srcOrd="1" destOrd="0" presId="urn:microsoft.com/office/officeart/2018/2/layout/IconCircleList"/>
    <dgm:cxn modelId="{E912A058-BAA5-468E-AFF5-C482AD21EBB6}" type="presParOf" srcId="{D75DAC35-2739-498A-B1EF-B980BEE5B285}" destId="{5579CDE8-04E7-41FA-B6A3-0BE3B869274D}" srcOrd="2" destOrd="0" presId="urn:microsoft.com/office/officeart/2018/2/layout/IconCircleList"/>
    <dgm:cxn modelId="{2F6E02A8-FFA0-45E0-91E3-5B3C89EE9FC5}" type="presParOf" srcId="{D75DAC35-2739-498A-B1EF-B980BEE5B285}" destId="{8E5497C8-F812-413D-8D5C-D793266039CF}" srcOrd="3" destOrd="0" presId="urn:microsoft.com/office/officeart/2018/2/layout/IconCircleList"/>
    <dgm:cxn modelId="{80A1556A-7EBF-4ECF-A84F-15BFA72F3035}" type="presParOf" srcId="{117D4996-D85C-466E-BF4D-B73E2DC6422D}" destId="{1C55ABFD-F30D-456A-921B-D61E8788B166}" srcOrd="5" destOrd="0" presId="urn:microsoft.com/office/officeart/2018/2/layout/IconCircleList"/>
    <dgm:cxn modelId="{59A797CD-6322-47FF-8752-85BEA4614C70}" type="presParOf" srcId="{117D4996-D85C-466E-BF4D-B73E2DC6422D}" destId="{44E7066E-11EE-4468-8E9B-4DC7FB6D0336}" srcOrd="6" destOrd="0" presId="urn:microsoft.com/office/officeart/2018/2/layout/IconCircleList"/>
    <dgm:cxn modelId="{F725F8EB-6A30-4A59-ABC8-10B53F7A18F7}" type="presParOf" srcId="{44E7066E-11EE-4468-8E9B-4DC7FB6D0336}" destId="{5E0DFA52-B159-4855-83D4-8616D79E3C09}" srcOrd="0" destOrd="0" presId="urn:microsoft.com/office/officeart/2018/2/layout/IconCircleList"/>
    <dgm:cxn modelId="{F5D6CA14-EA02-4E9E-9969-4AFD50CA8617}" type="presParOf" srcId="{44E7066E-11EE-4468-8E9B-4DC7FB6D0336}" destId="{402F596E-62B9-4872-B5B2-0057615818C1}" srcOrd="1" destOrd="0" presId="urn:microsoft.com/office/officeart/2018/2/layout/IconCircleList"/>
    <dgm:cxn modelId="{93073D6A-2806-46C1-A14C-FCD314D65D8D}" type="presParOf" srcId="{44E7066E-11EE-4468-8E9B-4DC7FB6D0336}" destId="{10B00C3A-59DF-45C7-B5FA-2BFB68C9EECA}" srcOrd="2" destOrd="0" presId="urn:microsoft.com/office/officeart/2018/2/layout/IconCircleList"/>
    <dgm:cxn modelId="{E232A035-3318-4F4A-92D1-7EF875BB535D}" type="presParOf" srcId="{44E7066E-11EE-4468-8E9B-4DC7FB6D0336}" destId="{BD25B0AD-F3DF-419F-B1F4-B1E86910D657}" srcOrd="3" destOrd="0" presId="urn:microsoft.com/office/officeart/2018/2/layout/IconCircleList"/>
    <dgm:cxn modelId="{CD771D5A-D10A-4516-B70D-2753244631CE}" type="presParOf" srcId="{117D4996-D85C-466E-BF4D-B73E2DC6422D}" destId="{711FDAE1-55D4-49D4-87AC-62F7DFEE8F4F}" srcOrd="7" destOrd="0" presId="urn:microsoft.com/office/officeart/2018/2/layout/IconCircleList"/>
    <dgm:cxn modelId="{838F4959-6383-456A-8D25-C72E12B072AF}" type="presParOf" srcId="{117D4996-D85C-466E-BF4D-B73E2DC6422D}" destId="{CE62283F-84B4-4F38-A217-FFCDC3D4F7DB}" srcOrd="8" destOrd="0" presId="urn:microsoft.com/office/officeart/2018/2/layout/IconCircleList"/>
    <dgm:cxn modelId="{35AA7774-185E-4F8B-A0AB-D9C17E9F9BA4}" type="presParOf" srcId="{CE62283F-84B4-4F38-A217-FFCDC3D4F7DB}" destId="{70D1ECA4-0C7A-41BE-BC50-6F3B2EA91C5A}" srcOrd="0" destOrd="0" presId="urn:microsoft.com/office/officeart/2018/2/layout/IconCircleList"/>
    <dgm:cxn modelId="{C860A00F-BAAE-45A3-8F4C-B851FE13A811}" type="presParOf" srcId="{CE62283F-84B4-4F38-A217-FFCDC3D4F7DB}" destId="{013C2963-DED1-4259-80E0-64CC49579254}" srcOrd="1" destOrd="0" presId="urn:microsoft.com/office/officeart/2018/2/layout/IconCircleList"/>
    <dgm:cxn modelId="{E4649453-ED73-4059-92D5-68645D6E88D5}" type="presParOf" srcId="{CE62283F-84B4-4F38-A217-FFCDC3D4F7DB}" destId="{804D09F5-A37A-48EE-9E15-9008CC4E77CE}" srcOrd="2" destOrd="0" presId="urn:microsoft.com/office/officeart/2018/2/layout/IconCircleList"/>
    <dgm:cxn modelId="{811B6A7B-0756-48AB-81E5-4AAA2E3FD41F}" type="presParOf" srcId="{CE62283F-84B4-4F38-A217-FFCDC3D4F7DB}" destId="{5E32F492-25A1-4D3C-A772-FE90BBFA2850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091890-9BFE-4C0D-BD05-F5153D3D21BC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5B3B29C-3213-4E19-A49C-05DD71D098EE}">
      <dgm:prSet/>
      <dgm:spPr/>
      <dgm:t>
        <a:bodyPr/>
        <a:lstStyle/>
        <a:p>
          <a:r>
            <a:rPr lang="en-GB"/>
            <a:t>Formulation - Recipe Development (1QC)</a:t>
          </a:r>
          <a:endParaRPr lang="en-US"/>
        </a:p>
      </dgm:t>
    </dgm:pt>
    <dgm:pt modelId="{582C5064-2738-49AF-A909-EE16C37F4F69}" type="parTrans" cxnId="{E29B76AD-29E8-4F22-9838-6080CBB77C84}">
      <dgm:prSet/>
      <dgm:spPr/>
      <dgm:t>
        <a:bodyPr/>
        <a:lstStyle/>
        <a:p>
          <a:endParaRPr lang="en-US"/>
        </a:p>
      </dgm:t>
    </dgm:pt>
    <dgm:pt modelId="{4C0F0A7A-576E-432F-BAD4-3B10A0023C62}" type="sibTrans" cxnId="{E29B76AD-29E8-4F22-9838-6080CBB77C84}">
      <dgm:prSet/>
      <dgm:spPr/>
      <dgm:t>
        <a:bodyPr/>
        <a:lstStyle/>
        <a:p>
          <a:endParaRPr lang="en-US"/>
        </a:p>
      </dgm:t>
    </dgm:pt>
    <dgm:pt modelId="{F974AEF6-E56A-401E-BE89-F580E56F4085}">
      <dgm:prSet/>
      <dgm:spPr/>
      <dgm:t>
        <a:bodyPr/>
        <a:lstStyle/>
        <a:p>
          <a:r>
            <a:rPr lang="en-GB"/>
            <a:t>Specification Management for Recipes (1QA)</a:t>
          </a:r>
          <a:endParaRPr lang="en-US"/>
        </a:p>
      </dgm:t>
    </dgm:pt>
    <dgm:pt modelId="{92876B4A-A572-41B7-A2C1-6305280B2639}" type="parTrans" cxnId="{338FAD5A-17D0-400D-9FF9-AE463EA4EE21}">
      <dgm:prSet/>
      <dgm:spPr/>
      <dgm:t>
        <a:bodyPr/>
        <a:lstStyle/>
        <a:p>
          <a:endParaRPr lang="en-US"/>
        </a:p>
      </dgm:t>
    </dgm:pt>
    <dgm:pt modelId="{29BC609A-87EE-4068-B3A7-619F96A93CCF}" type="sibTrans" cxnId="{338FAD5A-17D0-400D-9FF9-AE463EA4EE21}">
      <dgm:prSet/>
      <dgm:spPr/>
      <dgm:t>
        <a:bodyPr/>
        <a:lstStyle/>
        <a:p>
          <a:endParaRPr lang="en-US"/>
        </a:p>
      </dgm:t>
    </dgm:pt>
    <dgm:pt modelId="{15568A5B-BC9E-4DDE-892E-E87D5CCDA152}">
      <dgm:prSet/>
      <dgm:spPr/>
      <dgm:t>
        <a:bodyPr/>
        <a:lstStyle/>
        <a:p>
          <a:r>
            <a:rPr lang="en-GB"/>
            <a:t>Recipe Handover to Production - Bill of Material (1QG)</a:t>
          </a:r>
          <a:endParaRPr lang="en-US"/>
        </a:p>
      </dgm:t>
    </dgm:pt>
    <dgm:pt modelId="{A637517D-27A9-4A13-A71D-99733B6D545A}" type="parTrans" cxnId="{6BAD0ECE-D58D-42C1-BD3D-4F3A36C8E797}">
      <dgm:prSet/>
      <dgm:spPr/>
      <dgm:t>
        <a:bodyPr/>
        <a:lstStyle/>
        <a:p>
          <a:endParaRPr lang="en-US"/>
        </a:p>
      </dgm:t>
    </dgm:pt>
    <dgm:pt modelId="{B2D833C0-0D2B-403D-A5F8-117D7024F2A5}" type="sibTrans" cxnId="{6BAD0ECE-D58D-42C1-BD3D-4F3A36C8E797}">
      <dgm:prSet/>
      <dgm:spPr/>
      <dgm:t>
        <a:bodyPr/>
        <a:lstStyle/>
        <a:p>
          <a:endParaRPr lang="en-US"/>
        </a:p>
      </dgm:t>
    </dgm:pt>
    <dgm:pt modelId="{898EECF3-E5CC-462B-9AB1-0C3819E61748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Advanced Ingredient Replacement for Recipes (22R)</a:t>
          </a:r>
          <a:endParaRPr lang="en-US" dirty="0">
            <a:highlight>
              <a:srgbClr val="FF0000"/>
            </a:highlight>
          </a:endParaRPr>
        </a:p>
      </dgm:t>
    </dgm:pt>
    <dgm:pt modelId="{928607C9-470F-4253-B059-EE9F7DA7DB7F}" type="parTrans" cxnId="{8B649F67-0C4B-4318-942E-71BCE8B13E6C}">
      <dgm:prSet/>
      <dgm:spPr/>
      <dgm:t>
        <a:bodyPr/>
        <a:lstStyle/>
        <a:p>
          <a:endParaRPr lang="en-US"/>
        </a:p>
      </dgm:t>
    </dgm:pt>
    <dgm:pt modelId="{2D3C1B95-B6F7-4C4C-B0D9-EB6198BC5B1E}" type="sibTrans" cxnId="{8B649F67-0C4B-4318-942E-71BCE8B13E6C}">
      <dgm:prSet/>
      <dgm:spPr/>
      <dgm:t>
        <a:bodyPr/>
        <a:lstStyle/>
        <a:p>
          <a:endParaRPr lang="en-US"/>
        </a:p>
      </dgm:t>
    </dgm:pt>
    <dgm:pt modelId="{170E3D13-EC60-4E17-99CA-4F1AC34D8D25}" type="pres">
      <dgm:prSet presAssocID="{B3091890-9BFE-4C0D-BD05-F5153D3D21BC}" presName="root" presStyleCnt="0">
        <dgm:presLayoutVars>
          <dgm:dir/>
          <dgm:resizeHandles val="exact"/>
        </dgm:presLayoutVars>
      </dgm:prSet>
      <dgm:spPr/>
    </dgm:pt>
    <dgm:pt modelId="{1B4B6318-CFFC-4098-863E-2A08D3E46B7D}" type="pres">
      <dgm:prSet presAssocID="{B3091890-9BFE-4C0D-BD05-F5153D3D21BC}" presName="container" presStyleCnt="0">
        <dgm:presLayoutVars>
          <dgm:dir/>
          <dgm:resizeHandles val="exact"/>
        </dgm:presLayoutVars>
      </dgm:prSet>
      <dgm:spPr/>
    </dgm:pt>
    <dgm:pt modelId="{1512C031-4458-40FE-A98F-F4AADD52E5B0}" type="pres">
      <dgm:prSet presAssocID="{25B3B29C-3213-4E19-A49C-05DD71D098EE}" presName="compNode" presStyleCnt="0"/>
      <dgm:spPr/>
    </dgm:pt>
    <dgm:pt modelId="{936C6269-3FD1-4212-BFEF-13BFD5B9E70C}" type="pres">
      <dgm:prSet presAssocID="{25B3B29C-3213-4E19-A49C-05DD71D098EE}" presName="iconBgRect" presStyleLbl="bgShp" presStyleIdx="0" presStyleCnt="4"/>
      <dgm:spPr/>
    </dgm:pt>
    <dgm:pt modelId="{64B4BD33-CBAA-4D1C-B7B1-A56C2BF52D5A}" type="pres">
      <dgm:prSet presAssocID="{25B3B29C-3213-4E19-A49C-05DD71D098E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E3FD8970-524A-4524-97AC-3BD10184B4F0}" type="pres">
      <dgm:prSet presAssocID="{25B3B29C-3213-4E19-A49C-05DD71D098EE}" presName="spaceRect" presStyleCnt="0"/>
      <dgm:spPr/>
    </dgm:pt>
    <dgm:pt modelId="{FDCE71FD-E17A-4944-9C36-57BB9A01D4AC}" type="pres">
      <dgm:prSet presAssocID="{25B3B29C-3213-4E19-A49C-05DD71D098EE}" presName="textRect" presStyleLbl="revTx" presStyleIdx="0" presStyleCnt="4">
        <dgm:presLayoutVars>
          <dgm:chMax val="1"/>
          <dgm:chPref val="1"/>
        </dgm:presLayoutVars>
      </dgm:prSet>
      <dgm:spPr/>
    </dgm:pt>
    <dgm:pt modelId="{8D08CF01-C1ED-40C9-9477-CF161E86435A}" type="pres">
      <dgm:prSet presAssocID="{4C0F0A7A-576E-432F-BAD4-3B10A0023C62}" presName="sibTrans" presStyleLbl="sibTrans2D1" presStyleIdx="0" presStyleCnt="0"/>
      <dgm:spPr/>
    </dgm:pt>
    <dgm:pt modelId="{841DA9D9-2BA5-4D27-9914-2C512030201A}" type="pres">
      <dgm:prSet presAssocID="{F974AEF6-E56A-401E-BE89-F580E56F4085}" presName="compNode" presStyleCnt="0"/>
      <dgm:spPr/>
    </dgm:pt>
    <dgm:pt modelId="{62AC6E82-E41E-4CD5-ABA5-0890401D4C35}" type="pres">
      <dgm:prSet presAssocID="{F974AEF6-E56A-401E-BE89-F580E56F4085}" presName="iconBgRect" presStyleLbl="bgShp" presStyleIdx="1" presStyleCnt="4"/>
      <dgm:spPr/>
    </dgm:pt>
    <dgm:pt modelId="{48AF9585-1443-4DB6-B562-EFEC63BA3C7B}" type="pres">
      <dgm:prSet presAssocID="{F974AEF6-E56A-401E-BE89-F580E56F4085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patient"/>
        </a:ext>
      </dgm:extLst>
    </dgm:pt>
    <dgm:pt modelId="{425440D4-3F8C-47CF-9015-ECC9760BBBAF}" type="pres">
      <dgm:prSet presAssocID="{F974AEF6-E56A-401E-BE89-F580E56F4085}" presName="spaceRect" presStyleCnt="0"/>
      <dgm:spPr/>
    </dgm:pt>
    <dgm:pt modelId="{648F929F-2095-4158-B015-1CE31DE206D8}" type="pres">
      <dgm:prSet presAssocID="{F974AEF6-E56A-401E-BE89-F580E56F4085}" presName="textRect" presStyleLbl="revTx" presStyleIdx="1" presStyleCnt="4">
        <dgm:presLayoutVars>
          <dgm:chMax val="1"/>
          <dgm:chPref val="1"/>
        </dgm:presLayoutVars>
      </dgm:prSet>
      <dgm:spPr/>
    </dgm:pt>
    <dgm:pt modelId="{80A75CCC-AA44-4720-A61E-DCA1356FE843}" type="pres">
      <dgm:prSet presAssocID="{29BC609A-87EE-4068-B3A7-619F96A93CCF}" presName="sibTrans" presStyleLbl="sibTrans2D1" presStyleIdx="0" presStyleCnt="0"/>
      <dgm:spPr/>
    </dgm:pt>
    <dgm:pt modelId="{19877401-C581-4B4E-A734-D965060DFA47}" type="pres">
      <dgm:prSet presAssocID="{15568A5B-BC9E-4DDE-892E-E87D5CCDA152}" presName="compNode" presStyleCnt="0"/>
      <dgm:spPr/>
    </dgm:pt>
    <dgm:pt modelId="{073D8F34-8570-4BC6-B0E7-0838714429AE}" type="pres">
      <dgm:prSet presAssocID="{15568A5B-BC9E-4DDE-892E-E87D5CCDA152}" presName="iconBgRect" presStyleLbl="bgShp" presStyleIdx="2" presStyleCnt="4"/>
      <dgm:spPr/>
    </dgm:pt>
    <dgm:pt modelId="{B412747B-D3B2-4209-8E4B-3900BFB14C63}" type="pres">
      <dgm:prSet presAssocID="{15568A5B-BC9E-4DDE-892E-E87D5CCDA15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nion"/>
        </a:ext>
      </dgm:extLst>
    </dgm:pt>
    <dgm:pt modelId="{62AF1519-BEBC-40A2-BA84-28E8D6399AC0}" type="pres">
      <dgm:prSet presAssocID="{15568A5B-BC9E-4DDE-892E-E87D5CCDA152}" presName="spaceRect" presStyleCnt="0"/>
      <dgm:spPr/>
    </dgm:pt>
    <dgm:pt modelId="{18960CDA-2E43-4041-8681-6D4C8122217A}" type="pres">
      <dgm:prSet presAssocID="{15568A5B-BC9E-4DDE-892E-E87D5CCDA152}" presName="textRect" presStyleLbl="revTx" presStyleIdx="2" presStyleCnt="4">
        <dgm:presLayoutVars>
          <dgm:chMax val="1"/>
          <dgm:chPref val="1"/>
        </dgm:presLayoutVars>
      </dgm:prSet>
      <dgm:spPr/>
    </dgm:pt>
    <dgm:pt modelId="{96E9F728-D545-4CED-917A-84F90DFEAD82}" type="pres">
      <dgm:prSet presAssocID="{B2D833C0-0D2B-403D-A5F8-117D7024F2A5}" presName="sibTrans" presStyleLbl="sibTrans2D1" presStyleIdx="0" presStyleCnt="0"/>
      <dgm:spPr/>
    </dgm:pt>
    <dgm:pt modelId="{53971F02-EF82-47D4-8D51-490A61B41E40}" type="pres">
      <dgm:prSet presAssocID="{898EECF3-E5CC-462B-9AB1-0C3819E61748}" presName="compNode" presStyleCnt="0"/>
      <dgm:spPr/>
    </dgm:pt>
    <dgm:pt modelId="{B9700898-D5C4-4E16-BB72-62B7AB497926}" type="pres">
      <dgm:prSet presAssocID="{898EECF3-E5CC-462B-9AB1-0C3819E61748}" presName="iconBgRect" presStyleLbl="bgShp" presStyleIdx="3" presStyleCnt="4"/>
      <dgm:spPr/>
    </dgm:pt>
    <dgm:pt modelId="{18BFB683-ADB3-48FE-AB7F-612387E0A8E4}" type="pres">
      <dgm:prSet presAssocID="{898EECF3-E5CC-462B-9AB1-0C3819E61748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dicine"/>
        </a:ext>
      </dgm:extLst>
    </dgm:pt>
    <dgm:pt modelId="{1DD10880-D22A-4524-B773-AE11FFE2491C}" type="pres">
      <dgm:prSet presAssocID="{898EECF3-E5CC-462B-9AB1-0C3819E61748}" presName="spaceRect" presStyleCnt="0"/>
      <dgm:spPr/>
    </dgm:pt>
    <dgm:pt modelId="{84C0E53D-8672-4A0E-8DBB-A1A96DA7E03D}" type="pres">
      <dgm:prSet presAssocID="{898EECF3-E5CC-462B-9AB1-0C3819E61748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D7DD7209-1C47-46D2-AE24-E90CE56D3740}" type="presOf" srcId="{898EECF3-E5CC-462B-9AB1-0C3819E61748}" destId="{84C0E53D-8672-4A0E-8DBB-A1A96DA7E03D}" srcOrd="0" destOrd="0" presId="urn:microsoft.com/office/officeart/2018/2/layout/IconCircleList"/>
    <dgm:cxn modelId="{F905811F-E156-499E-B9EA-E688D5067548}" type="presOf" srcId="{B2D833C0-0D2B-403D-A5F8-117D7024F2A5}" destId="{96E9F728-D545-4CED-917A-84F90DFEAD82}" srcOrd="0" destOrd="0" presId="urn:microsoft.com/office/officeart/2018/2/layout/IconCircleList"/>
    <dgm:cxn modelId="{7EC50629-A907-412B-9CD5-82CEFF51A703}" type="presOf" srcId="{25B3B29C-3213-4E19-A49C-05DD71D098EE}" destId="{FDCE71FD-E17A-4944-9C36-57BB9A01D4AC}" srcOrd="0" destOrd="0" presId="urn:microsoft.com/office/officeart/2018/2/layout/IconCircleList"/>
    <dgm:cxn modelId="{B9943865-52F2-4A6B-8939-44EF90FC7DD7}" type="presOf" srcId="{B3091890-9BFE-4C0D-BD05-F5153D3D21BC}" destId="{170E3D13-EC60-4E17-99CA-4F1AC34D8D25}" srcOrd="0" destOrd="0" presId="urn:microsoft.com/office/officeart/2018/2/layout/IconCircleList"/>
    <dgm:cxn modelId="{8B649F67-0C4B-4318-942E-71BCE8B13E6C}" srcId="{B3091890-9BFE-4C0D-BD05-F5153D3D21BC}" destId="{898EECF3-E5CC-462B-9AB1-0C3819E61748}" srcOrd="3" destOrd="0" parTransId="{928607C9-470F-4253-B059-EE9F7DA7DB7F}" sibTransId="{2D3C1B95-B6F7-4C4C-B0D9-EB6198BC5B1E}"/>
    <dgm:cxn modelId="{338FAD5A-17D0-400D-9FF9-AE463EA4EE21}" srcId="{B3091890-9BFE-4C0D-BD05-F5153D3D21BC}" destId="{F974AEF6-E56A-401E-BE89-F580E56F4085}" srcOrd="1" destOrd="0" parTransId="{92876B4A-A572-41B7-A2C1-6305280B2639}" sibTransId="{29BC609A-87EE-4068-B3A7-619F96A93CCF}"/>
    <dgm:cxn modelId="{FF0D2798-5F49-427D-AD58-48C53BD19807}" type="presOf" srcId="{29BC609A-87EE-4068-B3A7-619F96A93CCF}" destId="{80A75CCC-AA44-4720-A61E-DCA1356FE843}" srcOrd="0" destOrd="0" presId="urn:microsoft.com/office/officeart/2018/2/layout/IconCircleList"/>
    <dgm:cxn modelId="{E29B76AD-29E8-4F22-9838-6080CBB77C84}" srcId="{B3091890-9BFE-4C0D-BD05-F5153D3D21BC}" destId="{25B3B29C-3213-4E19-A49C-05DD71D098EE}" srcOrd="0" destOrd="0" parTransId="{582C5064-2738-49AF-A909-EE16C37F4F69}" sibTransId="{4C0F0A7A-576E-432F-BAD4-3B10A0023C62}"/>
    <dgm:cxn modelId="{FDE338BF-4724-4EE2-AEDB-CA67B633879E}" type="presOf" srcId="{4C0F0A7A-576E-432F-BAD4-3B10A0023C62}" destId="{8D08CF01-C1ED-40C9-9477-CF161E86435A}" srcOrd="0" destOrd="0" presId="urn:microsoft.com/office/officeart/2018/2/layout/IconCircleList"/>
    <dgm:cxn modelId="{6BAD0ECE-D58D-42C1-BD3D-4F3A36C8E797}" srcId="{B3091890-9BFE-4C0D-BD05-F5153D3D21BC}" destId="{15568A5B-BC9E-4DDE-892E-E87D5CCDA152}" srcOrd="2" destOrd="0" parTransId="{A637517D-27A9-4A13-A71D-99733B6D545A}" sibTransId="{B2D833C0-0D2B-403D-A5F8-117D7024F2A5}"/>
    <dgm:cxn modelId="{434BE7E7-BFC1-484A-B8C9-E2E2D57BC2E9}" type="presOf" srcId="{F974AEF6-E56A-401E-BE89-F580E56F4085}" destId="{648F929F-2095-4158-B015-1CE31DE206D8}" srcOrd="0" destOrd="0" presId="urn:microsoft.com/office/officeart/2018/2/layout/IconCircleList"/>
    <dgm:cxn modelId="{968AC2FD-62B8-4C53-A2BF-E9CB0EE9747B}" type="presOf" srcId="{15568A5B-BC9E-4DDE-892E-E87D5CCDA152}" destId="{18960CDA-2E43-4041-8681-6D4C8122217A}" srcOrd="0" destOrd="0" presId="urn:microsoft.com/office/officeart/2018/2/layout/IconCircleList"/>
    <dgm:cxn modelId="{6B82F120-DA64-4696-B15F-22A36EF2691D}" type="presParOf" srcId="{170E3D13-EC60-4E17-99CA-4F1AC34D8D25}" destId="{1B4B6318-CFFC-4098-863E-2A08D3E46B7D}" srcOrd="0" destOrd="0" presId="urn:microsoft.com/office/officeart/2018/2/layout/IconCircleList"/>
    <dgm:cxn modelId="{88DEE5BE-B651-4F1E-B74D-75F4F157F04E}" type="presParOf" srcId="{1B4B6318-CFFC-4098-863E-2A08D3E46B7D}" destId="{1512C031-4458-40FE-A98F-F4AADD52E5B0}" srcOrd="0" destOrd="0" presId="urn:microsoft.com/office/officeart/2018/2/layout/IconCircleList"/>
    <dgm:cxn modelId="{0FD2377C-F5FA-430E-9F0B-86F0504C5132}" type="presParOf" srcId="{1512C031-4458-40FE-A98F-F4AADD52E5B0}" destId="{936C6269-3FD1-4212-BFEF-13BFD5B9E70C}" srcOrd="0" destOrd="0" presId="urn:microsoft.com/office/officeart/2018/2/layout/IconCircleList"/>
    <dgm:cxn modelId="{560A6B34-4B9E-4571-8EDC-A410074DBE1B}" type="presParOf" srcId="{1512C031-4458-40FE-A98F-F4AADD52E5B0}" destId="{64B4BD33-CBAA-4D1C-B7B1-A56C2BF52D5A}" srcOrd="1" destOrd="0" presId="urn:microsoft.com/office/officeart/2018/2/layout/IconCircleList"/>
    <dgm:cxn modelId="{32FDB73B-3D00-40DC-86B3-FB5158D2BA36}" type="presParOf" srcId="{1512C031-4458-40FE-A98F-F4AADD52E5B0}" destId="{E3FD8970-524A-4524-97AC-3BD10184B4F0}" srcOrd="2" destOrd="0" presId="urn:microsoft.com/office/officeart/2018/2/layout/IconCircleList"/>
    <dgm:cxn modelId="{C5FE20A8-8A7A-424A-B18F-3A0C7BE6D21E}" type="presParOf" srcId="{1512C031-4458-40FE-A98F-F4AADD52E5B0}" destId="{FDCE71FD-E17A-4944-9C36-57BB9A01D4AC}" srcOrd="3" destOrd="0" presId="urn:microsoft.com/office/officeart/2018/2/layout/IconCircleList"/>
    <dgm:cxn modelId="{6E5A277F-BB0E-44BA-8D61-DE4A0E79A621}" type="presParOf" srcId="{1B4B6318-CFFC-4098-863E-2A08D3E46B7D}" destId="{8D08CF01-C1ED-40C9-9477-CF161E86435A}" srcOrd="1" destOrd="0" presId="urn:microsoft.com/office/officeart/2018/2/layout/IconCircleList"/>
    <dgm:cxn modelId="{5AFCEFE7-E69F-4CB6-ADCA-7B58EE5E2F50}" type="presParOf" srcId="{1B4B6318-CFFC-4098-863E-2A08D3E46B7D}" destId="{841DA9D9-2BA5-4D27-9914-2C512030201A}" srcOrd="2" destOrd="0" presId="urn:microsoft.com/office/officeart/2018/2/layout/IconCircleList"/>
    <dgm:cxn modelId="{A8A8B325-DD78-49BA-A52F-566D2B8EAE93}" type="presParOf" srcId="{841DA9D9-2BA5-4D27-9914-2C512030201A}" destId="{62AC6E82-E41E-4CD5-ABA5-0890401D4C35}" srcOrd="0" destOrd="0" presId="urn:microsoft.com/office/officeart/2018/2/layout/IconCircleList"/>
    <dgm:cxn modelId="{D7049995-3CA1-4524-9ABE-6EC600FC92E2}" type="presParOf" srcId="{841DA9D9-2BA5-4D27-9914-2C512030201A}" destId="{48AF9585-1443-4DB6-B562-EFEC63BA3C7B}" srcOrd="1" destOrd="0" presId="urn:microsoft.com/office/officeart/2018/2/layout/IconCircleList"/>
    <dgm:cxn modelId="{F76F958F-FF36-4731-BA35-65972D9E2181}" type="presParOf" srcId="{841DA9D9-2BA5-4D27-9914-2C512030201A}" destId="{425440D4-3F8C-47CF-9015-ECC9760BBBAF}" srcOrd="2" destOrd="0" presId="urn:microsoft.com/office/officeart/2018/2/layout/IconCircleList"/>
    <dgm:cxn modelId="{4603E4D0-4100-436A-912C-C52EF0E89420}" type="presParOf" srcId="{841DA9D9-2BA5-4D27-9914-2C512030201A}" destId="{648F929F-2095-4158-B015-1CE31DE206D8}" srcOrd="3" destOrd="0" presId="urn:microsoft.com/office/officeart/2018/2/layout/IconCircleList"/>
    <dgm:cxn modelId="{2E181DC2-6AA0-477F-83D7-12C1F404E8B2}" type="presParOf" srcId="{1B4B6318-CFFC-4098-863E-2A08D3E46B7D}" destId="{80A75CCC-AA44-4720-A61E-DCA1356FE843}" srcOrd="3" destOrd="0" presId="urn:microsoft.com/office/officeart/2018/2/layout/IconCircleList"/>
    <dgm:cxn modelId="{8A4D738D-57F8-4DB4-950E-D7FEFF104DB0}" type="presParOf" srcId="{1B4B6318-CFFC-4098-863E-2A08D3E46B7D}" destId="{19877401-C581-4B4E-A734-D965060DFA47}" srcOrd="4" destOrd="0" presId="urn:microsoft.com/office/officeart/2018/2/layout/IconCircleList"/>
    <dgm:cxn modelId="{2B1BA89D-8AD9-45FC-818D-C622BFDE107A}" type="presParOf" srcId="{19877401-C581-4B4E-A734-D965060DFA47}" destId="{073D8F34-8570-4BC6-B0E7-0838714429AE}" srcOrd="0" destOrd="0" presId="urn:microsoft.com/office/officeart/2018/2/layout/IconCircleList"/>
    <dgm:cxn modelId="{23FF7383-9426-40E4-A406-C19896FDBED1}" type="presParOf" srcId="{19877401-C581-4B4E-A734-D965060DFA47}" destId="{B412747B-D3B2-4209-8E4B-3900BFB14C63}" srcOrd="1" destOrd="0" presId="urn:microsoft.com/office/officeart/2018/2/layout/IconCircleList"/>
    <dgm:cxn modelId="{2DF80443-9690-4007-9537-0AB7B9238D0A}" type="presParOf" srcId="{19877401-C581-4B4E-A734-D965060DFA47}" destId="{62AF1519-BEBC-40A2-BA84-28E8D6399AC0}" srcOrd="2" destOrd="0" presId="urn:microsoft.com/office/officeart/2018/2/layout/IconCircleList"/>
    <dgm:cxn modelId="{4ECDCE3C-E3F1-4FBF-A797-E8CE461CB3FF}" type="presParOf" srcId="{19877401-C581-4B4E-A734-D965060DFA47}" destId="{18960CDA-2E43-4041-8681-6D4C8122217A}" srcOrd="3" destOrd="0" presId="urn:microsoft.com/office/officeart/2018/2/layout/IconCircleList"/>
    <dgm:cxn modelId="{A893A1B4-F7F7-44EA-B3BA-C8C352497D53}" type="presParOf" srcId="{1B4B6318-CFFC-4098-863E-2A08D3E46B7D}" destId="{96E9F728-D545-4CED-917A-84F90DFEAD82}" srcOrd="5" destOrd="0" presId="urn:microsoft.com/office/officeart/2018/2/layout/IconCircleList"/>
    <dgm:cxn modelId="{19043A4C-6383-48D5-8006-021F8005CF96}" type="presParOf" srcId="{1B4B6318-CFFC-4098-863E-2A08D3E46B7D}" destId="{53971F02-EF82-47D4-8D51-490A61B41E40}" srcOrd="6" destOrd="0" presId="urn:microsoft.com/office/officeart/2018/2/layout/IconCircleList"/>
    <dgm:cxn modelId="{C161C6CE-D51C-47D6-98AF-18578681F98E}" type="presParOf" srcId="{53971F02-EF82-47D4-8D51-490A61B41E40}" destId="{B9700898-D5C4-4E16-BB72-62B7AB497926}" srcOrd="0" destOrd="0" presId="urn:microsoft.com/office/officeart/2018/2/layout/IconCircleList"/>
    <dgm:cxn modelId="{B540B78F-9F20-4A9F-9E4C-EE8B623F0560}" type="presParOf" srcId="{53971F02-EF82-47D4-8D51-490A61B41E40}" destId="{18BFB683-ADB3-48FE-AB7F-612387E0A8E4}" srcOrd="1" destOrd="0" presId="urn:microsoft.com/office/officeart/2018/2/layout/IconCircleList"/>
    <dgm:cxn modelId="{3A8E1116-1AA7-4543-8AAC-AC9DA7AD5BCD}" type="presParOf" srcId="{53971F02-EF82-47D4-8D51-490A61B41E40}" destId="{1DD10880-D22A-4524-B773-AE11FFE2491C}" srcOrd="2" destOrd="0" presId="urn:microsoft.com/office/officeart/2018/2/layout/IconCircleList"/>
    <dgm:cxn modelId="{0DBEA664-6301-41D7-B30C-4CE277E89D09}" type="presParOf" srcId="{53971F02-EF82-47D4-8D51-490A61B41E40}" destId="{84C0E53D-8672-4A0E-8DBB-A1A96DA7E03D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AB5AC2-D80C-4C76-A65F-C571B08DCA24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8ED1436-EC6A-4F76-B1E3-5F74FA60F8E7}">
      <dgm:prSet/>
      <dgm:spPr/>
      <dgm:t>
        <a:bodyPr/>
        <a:lstStyle/>
        <a:p>
          <a:r>
            <a:rPr lang="en-GB" dirty="0"/>
            <a:t>Direct Procurement with Inbound Delivery (2TX)</a:t>
          </a:r>
          <a:endParaRPr lang="en-US" dirty="0"/>
        </a:p>
      </dgm:t>
    </dgm:pt>
    <dgm:pt modelId="{0326EA00-A9BA-40CA-AF5D-F17BE4D2FC28}" type="parTrans" cxnId="{470920E3-6C61-461B-AC92-F34BE940B23E}">
      <dgm:prSet/>
      <dgm:spPr/>
      <dgm:t>
        <a:bodyPr/>
        <a:lstStyle/>
        <a:p>
          <a:endParaRPr lang="en-US"/>
        </a:p>
      </dgm:t>
    </dgm:pt>
    <dgm:pt modelId="{0313B747-287B-402E-8486-E6E5DA3D934D}" type="sibTrans" cxnId="{470920E3-6C61-461B-AC92-F34BE940B23E}">
      <dgm:prSet/>
      <dgm:spPr/>
      <dgm:t>
        <a:bodyPr/>
        <a:lstStyle/>
        <a:p>
          <a:endParaRPr lang="en-US"/>
        </a:p>
      </dgm:t>
    </dgm:pt>
    <dgm:pt modelId="{7C9AF194-BB55-4BC2-9501-CC910FDB9A95}">
      <dgm:prSet/>
      <dgm:spPr/>
      <dgm:t>
        <a:bodyPr/>
        <a:lstStyle/>
        <a:p>
          <a:r>
            <a:rPr lang="en-GB"/>
            <a:t>Advanced Available-to-Promise Processing (1JW)</a:t>
          </a:r>
          <a:endParaRPr lang="en-US"/>
        </a:p>
      </dgm:t>
    </dgm:pt>
    <dgm:pt modelId="{A32E914D-D6BC-4730-9612-9B9E3B791D52}" type="parTrans" cxnId="{FBA4507A-1F9A-4E76-BCC0-E5BB8EAB7DD3}">
      <dgm:prSet/>
      <dgm:spPr/>
      <dgm:t>
        <a:bodyPr/>
        <a:lstStyle/>
        <a:p>
          <a:endParaRPr lang="en-US"/>
        </a:p>
      </dgm:t>
    </dgm:pt>
    <dgm:pt modelId="{4C3A3C54-8830-4507-A0C2-5F33ED491288}" type="sibTrans" cxnId="{FBA4507A-1F9A-4E76-BCC0-E5BB8EAB7DD3}">
      <dgm:prSet/>
      <dgm:spPr/>
      <dgm:t>
        <a:bodyPr/>
        <a:lstStyle/>
        <a:p>
          <a:endParaRPr lang="en-US"/>
        </a:p>
      </dgm:t>
    </dgm:pt>
    <dgm:pt modelId="{1FACAAAA-5A17-489C-B998-C934C2C00BD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Procurement of Direct Materials (J45)</a:t>
          </a:r>
          <a:endParaRPr lang="en-US" dirty="0">
            <a:highlight>
              <a:srgbClr val="FF0000"/>
            </a:highlight>
          </a:endParaRPr>
        </a:p>
      </dgm:t>
    </dgm:pt>
    <dgm:pt modelId="{B815E88B-3168-4E35-9115-979DA3D888F8}" type="parTrans" cxnId="{3BDF3E5B-2948-4A92-99E5-EA49B03644FC}">
      <dgm:prSet/>
      <dgm:spPr/>
      <dgm:t>
        <a:bodyPr/>
        <a:lstStyle/>
        <a:p>
          <a:endParaRPr lang="en-US"/>
        </a:p>
      </dgm:t>
    </dgm:pt>
    <dgm:pt modelId="{A73E3DA5-CB97-41EC-B93F-FA67B26243ED}" type="sibTrans" cxnId="{3BDF3E5B-2948-4A92-99E5-EA49B03644FC}">
      <dgm:prSet/>
      <dgm:spPr/>
      <dgm:t>
        <a:bodyPr/>
        <a:lstStyle/>
        <a:p>
          <a:endParaRPr lang="en-US"/>
        </a:p>
      </dgm:t>
    </dgm:pt>
    <dgm:pt modelId="{724A8166-730D-46BD-9884-58254F0FC1A2}">
      <dgm:prSet/>
      <dgm:spPr/>
      <dgm:t>
        <a:bodyPr/>
        <a:lstStyle/>
        <a:p>
          <a:r>
            <a:rPr lang="en-GB"/>
            <a:t>Cross-Plant Transfer Posting (1P7)</a:t>
          </a:r>
          <a:endParaRPr lang="en-US"/>
        </a:p>
      </dgm:t>
    </dgm:pt>
    <dgm:pt modelId="{AB55AD6E-81F8-4C87-813D-A29393B6BFFA}" type="parTrans" cxnId="{BB862FFA-3B81-4E53-9DFE-B0628B3B7F38}">
      <dgm:prSet/>
      <dgm:spPr/>
      <dgm:t>
        <a:bodyPr/>
        <a:lstStyle/>
        <a:p>
          <a:endParaRPr lang="en-US"/>
        </a:p>
      </dgm:t>
    </dgm:pt>
    <dgm:pt modelId="{208725FA-A868-4434-973A-9DD07F60951A}" type="sibTrans" cxnId="{BB862FFA-3B81-4E53-9DFE-B0628B3B7F38}">
      <dgm:prSet/>
      <dgm:spPr/>
      <dgm:t>
        <a:bodyPr/>
        <a:lstStyle/>
        <a:p>
          <a:endParaRPr lang="en-US"/>
        </a:p>
      </dgm:t>
    </dgm:pt>
    <dgm:pt modelId="{12CE4283-93F4-45F8-9976-7F8E75FDA7D5}" type="pres">
      <dgm:prSet presAssocID="{32AB5AC2-D80C-4C76-A65F-C571B08DCA24}" presName="root" presStyleCnt="0">
        <dgm:presLayoutVars>
          <dgm:dir/>
          <dgm:resizeHandles val="exact"/>
        </dgm:presLayoutVars>
      </dgm:prSet>
      <dgm:spPr/>
    </dgm:pt>
    <dgm:pt modelId="{A2C08180-D682-4AB8-A734-D08F2279A5FC}" type="pres">
      <dgm:prSet presAssocID="{32AB5AC2-D80C-4C76-A65F-C571B08DCA24}" presName="container" presStyleCnt="0">
        <dgm:presLayoutVars>
          <dgm:dir/>
          <dgm:resizeHandles val="exact"/>
        </dgm:presLayoutVars>
      </dgm:prSet>
      <dgm:spPr/>
    </dgm:pt>
    <dgm:pt modelId="{075CF1CB-5A49-4EC0-82F6-EE774353378E}" type="pres">
      <dgm:prSet presAssocID="{F8ED1436-EC6A-4F76-B1E3-5F74FA60F8E7}" presName="compNode" presStyleCnt="0"/>
      <dgm:spPr/>
    </dgm:pt>
    <dgm:pt modelId="{64BA20BA-23CB-4CCB-8508-7777124210A6}" type="pres">
      <dgm:prSet presAssocID="{F8ED1436-EC6A-4F76-B1E3-5F74FA60F8E7}" presName="iconBgRect" presStyleLbl="bgShp" presStyleIdx="0" presStyleCnt="4"/>
      <dgm:spPr/>
    </dgm:pt>
    <dgm:pt modelId="{4F5FB7CD-19A6-402E-824E-AEDFA138AB57}" type="pres">
      <dgm:prSet presAssocID="{F8ED1436-EC6A-4F76-B1E3-5F74FA60F8E7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uck"/>
        </a:ext>
      </dgm:extLst>
    </dgm:pt>
    <dgm:pt modelId="{39315C23-1D29-4543-AC42-55C3795ADD79}" type="pres">
      <dgm:prSet presAssocID="{F8ED1436-EC6A-4F76-B1E3-5F74FA60F8E7}" presName="spaceRect" presStyleCnt="0"/>
      <dgm:spPr/>
    </dgm:pt>
    <dgm:pt modelId="{A90D35F1-A4CB-4E51-A7B5-424D16FACF18}" type="pres">
      <dgm:prSet presAssocID="{F8ED1436-EC6A-4F76-B1E3-5F74FA60F8E7}" presName="textRect" presStyleLbl="revTx" presStyleIdx="0" presStyleCnt="4">
        <dgm:presLayoutVars>
          <dgm:chMax val="1"/>
          <dgm:chPref val="1"/>
        </dgm:presLayoutVars>
      </dgm:prSet>
      <dgm:spPr/>
    </dgm:pt>
    <dgm:pt modelId="{E440DBC7-D6BB-46EA-930C-96C9F1323338}" type="pres">
      <dgm:prSet presAssocID="{0313B747-287B-402E-8486-E6E5DA3D934D}" presName="sibTrans" presStyleLbl="sibTrans2D1" presStyleIdx="0" presStyleCnt="0"/>
      <dgm:spPr/>
    </dgm:pt>
    <dgm:pt modelId="{45918E0C-0F66-41BB-BDD4-C4166FEDC2EC}" type="pres">
      <dgm:prSet presAssocID="{7C9AF194-BB55-4BC2-9501-CC910FDB9A95}" presName="compNode" presStyleCnt="0"/>
      <dgm:spPr/>
    </dgm:pt>
    <dgm:pt modelId="{9E094060-F251-400E-B748-2D0FAF125FD4}" type="pres">
      <dgm:prSet presAssocID="{7C9AF194-BB55-4BC2-9501-CC910FDB9A95}" presName="iconBgRect" presStyleLbl="bgShp" presStyleIdx="1" presStyleCnt="4"/>
      <dgm:spPr/>
    </dgm:pt>
    <dgm:pt modelId="{CA9E1659-33E0-4D29-ACD6-A6BAA055F1F1}" type="pres">
      <dgm:prSet presAssocID="{7C9AF194-BB55-4BC2-9501-CC910FDB9A95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73FC240E-651B-47A6-B9E8-19A7F2048553}" type="pres">
      <dgm:prSet presAssocID="{7C9AF194-BB55-4BC2-9501-CC910FDB9A95}" presName="spaceRect" presStyleCnt="0"/>
      <dgm:spPr/>
    </dgm:pt>
    <dgm:pt modelId="{6DBAAD46-385C-40AC-84F0-803BE3006292}" type="pres">
      <dgm:prSet presAssocID="{7C9AF194-BB55-4BC2-9501-CC910FDB9A95}" presName="textRect" presStyleLbl="revTx" presStyleIdx="1" presStyleCnt="4">
        <dgm:presLayoutVars>
          <dgm:chMax val="1"/>
          <dgm:chPref val="1"/>
        </dgm:presLayoutVars>
      </dgm:prSet>
      <dgm:spPr/>
    </dgm:pt>
    <dgm:pt modelId="{64558D8C-888E-431D-A119-4DB6655D7A87}" type="pres">
      <dgm:prSet presAssocID="{4C3A3C54-8830-4507-A0C2-5F33ED491288}" presName="sibTrans" presStyleLbl="sibTrans2D1" presStyleIdx="0" presStyleCnt="0"/>
      <dgm:spPr/>
    </dgm:pt>
    <dgm:pt modelId="{4EC1EBAA-86AC-4314-81C8-2F8336A1F0B4}" type="pres">
      <dgm:prSet presAssocID="{1FACAAAA-5A17-489C-B998-C934C2C00BDA}" presName="compNode" presStyleCnt="0"/>
      <dgm:spPr/>
    </dgm:pt>
    <dgm:pt modelId="{5EB19A0C-EC92-4650-8B5E-17BD08A4E9E4}" type="pres">
      <dgm:prSet presAssocID="{1FACAAAA-5A17-489C-B998-C934C2C00BDA}" presName="iconBgRect" presStyleLbl="bgShp" presStyleIdx="2" presStyleCnt="4"/>
      <dgm:spPr/>
    </dgm:pt>
    <dgm:pt modelId="{A921C823-F0F9-495C-BCA4-2F41E1BEFF2C}" type="pres">
      <dgm:prSet presAssocID="{1FACAAAA-5A17-489C-B998-C934C2C00BD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1A3DCE95-4B77-4517-8312-F221C40AFD9C}" type="pres">
      <dgm:prSet presAssocID="{1FACAAAA-5A17-489C-B998-C934C2C00BDA}" presName="spaceRect" presStyleCnt="0"/>
      <dgm:spPr/>
    </dgm:pt>
    <dgm:pt modelId="{84364E69-1008-4220-A819-0522875183B2}" type="pres">
      <dgm:prSet presAssocID="{1FACAAAA-5A17-489C-B998-C934C2C00BDA}" presName="textRect" presStyleLbl="revTx" presStyleIdx="2" presStyleCnt="4">
        <dgm:presLayoutVars>
          <dgm:chMax val="1"/>
          <dgm:chPref val="1"/>
        </dgm:presLayoutVars>
      </dgm:prSet>
      <dgm:spPr/>
    </dgm:pt>
    <dgm:pt modelId="{C4C3FF71-BC32-4FB4-88A2-814CBE42CCF6}" type="pres">
      <dgm:prSet presAssocID="{A73E3DA5-CB97-41EC-B93F-FA67B26243ED}" presName="sibTrans" presStyleLbl="sibTrans2D1" presStyleIdx="0" presStyleCnt="0"/>
      <dgm:spPr/>
    </dgm:pt>
    <dgm:pt modelId="{95428544-1341-499B-9C81-32EB6CFD3C8C}" type="pres">
      <dgm:prSet presAssocID="{724A8166-730D-46BD-9884-58254F0FC1A2}" presName="compNode" presStyleCnt="0"/>
      <dgm:spPr/>
    </dgm:pt>
    <dgm:pt modelId="{292E7980-DC11-48B7-AC81-194ED5ADD33B}" type="pres">
      <dgm:prSet presAssocID="{724A8166-730D-46BD-9884-58254F0FC1A2}" presName="iconBgRect" presStyleLbl="bgShp" presStyleIdx="3" presStyleCnt="4"/>
      <dgm:spPr/>
    </dgm:pt>
    <dgm:pt modelId="{C61E6500-1109-4CFB-8193-AB792EF64F86}" type="pres">
      <dgm:prSet presAssocID="{724A8166-730D-46BD-9884-58254F0FC1A2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lue"/>
        </a:ext>
      </dgm:extLst>
    </dgm:pt>
    <dgm:pt modelId="{750E30AC-A388-4165-8D6C-2A0F58CDEA5C}" type="pres">
      <dgm:prSet presAssocID="{724A8166-730D-46BD-9884-58254F0FC1A2}" presName="spaceRect" presStyleCnt="0"/>
      <dgm:spPr/>
    </dgm:pt>
    <dgm:pt modelId="{524FEA12-9C01-4FBB-A676-F8A2165B4478}" type="pres">
      <dgm:prSet presAssocID="{724A8166-730D-46BD-9884-58254F0FC1A2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345EF24-EDDE-4122-9009-DAF3254D827B}" type="presOf" srcId="{F8ED1436-EC6A-4F76-B1E3-5F74FA60F8E7}" destId="{A90D35F1-A4CB-4E51-A7B5-424D16FACF18}" srcOrd="0" destOrd="0" presId="urn:microsoft.com/office/officeart/2018/2/layout/IconCircleList"/>
    <dgm:cxn modelId="{B8018238-C44F-4788-B1ED-BE54B8630326}" type="presOf" srcId="{7C9AF194-BB55-4BC2-9501-CC910FDB9A95}" destId="{6DBAAD46-385C-40AC-84F0-803BE3006292}" srcOrd="0" destOrd="0" presId="urn:microsoft.com/office/officeart/2018/2/layout/IconCircleList"/>
    <dgm:cxn modelId="{3BDF3E5B-2948-4A92-99E5-EA49B03644FC}" srcId="{32AB5AC2-D80C-4C76-A65F-C571B08DCA24}" destId="{1FACAAAA-5A17-489C-B998-C934C2C00BDA}" srcOrd="2" destOrd="0" parTransId="{B815E88B-3168-4E35-9115-979DA3D888F8}" sibTransId="{A73E3DA5-CB97-41EC-B93F-FA67B26243ED}"/>
    <dgm:cxn modelId="{6737BA4F-1C5D-450D-954B-6C1CB97739BE}" type="presOf" srcId="{32AB5AC2-D80C-4C76-A65F-C571B08DCA24}" destId="{12CE4283-93F4-45F8-9976-7F8E75FDA7D5}" srcOrd="0" destOrd="0" presId="urn:microsoft.com/office/officeart/2018/2/layout/IconCircleList"/>
    <dgm:cxn modelId="{FBA4507A-1F9A-4E76-BCC0-E5BB8EAB7DD3}" srcId="{32AB5AC2-D80C-4C76-A65F-C571B08DCA24}" destId="{7C9AF194-BB55-4BC2-9501-CC910FDB9A95}" srcOrd="1" destOrd="0" parTransId="{A32E914D-D6BC-4730-9612-9B9E3B791D52}" sibTransId="{4C3A3C54-8830-4507-A0C2-5F33ED491288}"/>
    <dgm:cxn modelId="{1D099E7A-AB48-491E-985F-B060BEC7612C}" type="presOf" srcId="{A73E3DA5-CB97-41EC-B93F-FA67B26243ED}" destId="{C4C3FF71-BC32-4FB4-88A2-814CBE42CCF6}" srcOrd="0" destOrd="0" presId="urn:microsoft.com/office/officeart/2018/2/layout/IconCircleList"/>
    <dgm:cxn modelId="{00D118C0-0E9D-43B6-8219-680543D7E8F7}" type="presOf" srcId="{724A8166-730D-46BD-9884-58254F0FC1A2}" destId="{524FEA12-9C01-4FBB-A676-F8A2165B4478}" srcOrd="0" destOrd="0" presId="urn:microsoft.com/office/officeart/2018/2/layout/IconCircleList"/>
    <dgm:cxn modelId="{D7DB75CB-AB5D-48C5-BAD1-E8AD65914F20}" type="presOf" srcId="{4C3A3C54-8830-4507-A0C2-5F33ED491288}" destId="{64558D8C-888E-431D-A119-4DB6655D7A87}" srcOrd="0" destOrd="0" presId="urn:microsoft.com/office/officeart/2018/2/layout/IconCircleList"/>
    <dgm:cxn modelId="{C06F9BD9-A056-4B5C-AB21-D6AB9BB796D1}" type="presOf" srcId="{1FACAAAA-5A17-489C-B998-C934C2C00BDA}" destId="{84364E69-1008-4220-A819-0522875183B2}" srcOrd="0" destOrd="0" presId="urn:microsoft.com/office/officeart/2018/2/layout/IconCircleList"/>
    <dgm:cxn modelId="{470920E3-6C61-461B-AC92-F34BE940B23E}" srcId="{32AB5AC2-D80C-4C76-A65F-C571B08DCA24}" destId="{F8ED1436-EC6A-4F76-B1E3-5F74FA60F8E7}" srcOrd="0" destOrd="0" parTransId="{0326EA00-A9BA-40CA-AF5D-F17BE4D2FC28}" sibTransId="{0313B747-287B-402E-8486-E6E5DA3D934D}"/>
    <dgm:cxn modelId="{BB862FFA-3B81-4E53-9DFE-B0628B3B7F38}" srcId="{32AB5AC2-D80C-4C76-A65F-C571B08DCA24}" destId="{724A8166-730D-46BD-9884-58254F0FC1A2}" srcOrd="3" destOrd="0" parTransId="{AB55AD6E-81F8-4C87-813D-A29393B6BFFA}" sibTransId="{208725FA-A868-4434-973A-9DD07F60951A}"/>
    <dgm:cxn modelId="{25BDE7FA-BE8F-499F-A396-D7240A36967F}" type="presOf" srcId="{0313B747-287B-402E-8486-E6E5DA3D934D}" destId="{E440DBC7-D6BB-46EA-930C-96C9F1323338}" srcOrd="0" destOrd="0" presId="urn:microsoft.com/office/officeart/2018/2/layout/IconCircleList"/>
    <dgm:cxn modelId="{FBA39748-12DA-4B56-A221-C43EDF8F61E8}" type="presParOf" srcId="{12CE4283-93F4-45F8-9976-7F8E75FDA7D5}" destId="{A2C08180-D682-4AB8-A734-D08F2279A5FC}" srcOrd="0" destOrd="0" presId="urn:microsoft.com/office/officeart/2018/2/layout/IconCircleList"/>
    <dgm:cxn modelId="{CA5B1BC1-E128-4F21-8F2C-516332AFC425}" type="presParOf" srcId="{A2C08180-D682-4AB8-A734-D08F2279A5FC}" destId="{075CF1CB-5A49-4EC0-82F6-EE774353378E}" srcOrd="0" destOrd="0" presId="urn:microsoft.com/office/officeart/2018/2/layout/IconCircleList"/>
    <dgm:cxn modelId="{F94E547F-8927-4667-B7C0-D7121C007F67}" type="presParOf" srcId="{075CF1CB-5A49-4EC0-82F6-EE774353378E}" destId="{64BA20BA-23CB-4CCB-8508-7777124210A6}" srcOrd="0" destOrd="0" presId="urn:microsoft.com/office/officeart/2018/2/layout/IconCircleList"/>
    <dgm:cxn modelId="{A41D76A8-B53B-49EC-A033-7BA3B9B6E0BD}" type="presParOf" srcId="{075CF1CB-5A49-4EC0-82F6-EE774353378E}" destId="{4F5FB7CD-19A6-402E-824E-AEDFA138AB57}" srcOrd="1" destOrd="0" presId="urn:microsoft.com/office/officeart/2018/2/layout/IconCircleList"/>
    <dgm:cxn modelId="{0AF7687C-430A-4F1E-ACFE-7792CD5A21CF}" type="presParOf" srcId="{075CF1CB-5A49-4EC0-82F6-EE774353378E}" destId="{39315C23-1D29-4543-AC42-55C3795ADD79}" srcOrd="2" destOrd="0" presId="urn:microsoft.com/office/officeart/2018/2/layout/IconCircleList"/>
    <dgm:cxn modelId="{1A767524-5849-467F-8998-EE0CC7582F96}" type="presParOf" srcId="{075CF1CB-5A49-4EC0-82F6-EE774353378E}" destId="{A90D35F1-A4CB-4E51-A7B5-424D16FACF18}" srcOrd="3" destOrd="0" presId="urn:microsoft.com/office/officeart/2018/2/layout/IconCircleList"/>
    <dgm:cxn modelId="{31605873-A81A-4A66-9AE7-27E3E1B16DA3}" type="presParOf" srcId="{A2C08180-D682-4AB8-A734-D08F2279A5FC}" destId="{E440DBC7-D6BB-46EA-930C-96C9F1323338}" srcOrd="1" destOrd="0" presId="urn:microsoft.com/office/officeart/2018/2/layout/IconCircleList"/>
    <dgm:cxn modelId="{A6E63084-087C-4D91-B281-3C06FD843D1E}" type="presParOf" srcId="{A2C08180-D682-4AB8-A734-D08F2279A5FC}" destId="{45918E0C-0F66-41BB-BDD4-C4166FEDC2EC}" srcOrd="2" destOrd="0" presId="urn:microsoft.com/office/officeart/2018/2/layout/IconCircleList"/>
    <dgm:cxn modelId="{B419031A-30EC-4D94-B8F5-74F728082D02}" type="presParOf" srcId="{45918E0C-0F66-41BB-BDD4-C4166FEDC2EC}" destId="{9E094060-F251-400E-B748-2D0FAF125FD4}" srcOrd="0" destOrd="0" presId="urn:microsoft.com/office/officeart/2018/2/layout/IconCircleList"/>
    <dgm:cxn modelId="{9E72AC51-B88E-4FC0-9A47-9884286827BF}" type="presParOf" srcId="{45918E0C-0F66-41BB-BDD4-C4166FEDC2EC}" destId="{CA9E1659-33E0-4D29-ACD6-A6BAA055F1F1}" srcOrd="1" destOrd="0" presId="urn:microsoft.com/office/officeart/2018/2/layout/IconCircleList"/>
    <dgm:cxn modelId="{4F2B8BFC-20EA-49B2-AF09-5130A7493FF9}" type="presParOf" srcId="{45918E0C-0F66-41BB-BDD4-C4166FEDC2EC}" destId="{73FC240E-651B-47A6-B9E8-19A7F2048553}" srcOrd="2" destOrd="0" presId="urn:microsoft.com/office/officeart/2018/2/layout/IconCircleList"/>
    <dgm:cxn modelId="{BC87CBF9-9787-4D1F-A865-99A5A49D9CA8}" type="presParOf" srcId="{45918E0C-0F66-41BB-BDD4-C4166FEDC2EC}" destId="{6DBAAD46-385C-40AC-84F0-803BE3006292}" srcOrd="3" destOrd="0" presId="urn:microsoft.com/office/officeart/2018/2/layout/IconCircleList"/>
    <dgm:cxn modelId="{E325411C-19B2-451B-9BED-F2ADC4799105}" type="presParOf" srcId="{A2C08180-D682-4AB8-A734-D08F2279A5FC}" destId="{64558D8C-888E-431D-A119-4DB6655D7A87}" srcOrd="3" destOrd="0" presId="urn:microsoft.com/office/officeart/2018/2/layout/IconCircleList"/>
    <dgm:cxn modelId="{96C45004-BF68-4E91-B11A-CECB166BF2DA}" type="presParOf" srcId="{A2C08180-D682-4AB8-A734-D08F2279A5FC}" destId="{4EC1EBAA-86AC-4314-81C8-2F8336A1F0B4}" srcOrd="4" destOrd="0" presId="urn:microsoft.com/office/officeart/2018/2/layout/IconCircleList"/>
    <dgm:cxn modelId="{3B2B0712-0361-4B0A-B912-06C3FE23C77B}" type="presParOf" srcId="{4EC1EBAA-86AC-4314-81C8-2F8336A1F0B4}" destId="{5EB19A0C-EC92-4650-8B5E-17BD08A4E9E4}" srcOrd="0" destOrd="0" presId="urn:microsoft.com/office/officeart/2018/2/layout/IconCircleList"/>
    <dgm:cxn modelId="{6105D361-A4F4-467A-8911-6152CFA19684}" type="presParOf" srcId="{4EC1EBAA-86AC-4314-81C8-2F8336A1F0B4}" destId="{A921C823-F0F9-495C-BCA4-2F41E1BEFF2C}" srcOrd="1" destOrd="0" presId="urn:microsoft.com/office/officeart/2018/2/layout/IconCircleList"/>
    <dgm:cxn modelId="{D547D355-67BD-480A-9D30-567E272E9458}" type="presParOf" srcId="{4EC1EBAA-86AC-4314-81C8-2F8336A1F0B4}" destId="{1A3DCE95-4B77-4517-8312-F221C40AFD9C}" srcOrd="2" destOrd="0" presId="urn:microsoft.com/office/officeart/2018/2/layout/IconCircleList"/>
    <dgm:cxn modelId="{0FA98323-0890-4357-B78B-CA7607E9A1E0}" type="presParOf" srcId="{4EC1EBAA-86AC-4314-81C8-2F8336A1F0B4}" destId="{84364E69-1008-4220-A819-0522875183B2}" srcOrd="3" destOrd="0" presId="urn:microsoft.com/office/officeart/2018/2/layout/IconCircleList"/>
    <dgm:cxn modelId="{0825EE70-0969-43B0-A916-DBF1C2B4E19F}" type="presParOf" srcId="{A2C08180-D682-4AB8-A734-D08F2279A5FC}" destId="{C4C3FF71-BC32-4FB4-88A2-814CBE42CCF6}" srcOrd="5" destOrd="0" presId="urn:microsoft.com/office/officeart/2018/2/layout/IconCircleList"/>
    <dgm:cxn modelId="{D3E7D22D-1A21-47D0-A9D9-6E75FCBA0075}" type="presParOf" srcId="{A2C08180-D682-4AB8-A734-D08F2279A5FC}" destId="{95428544-1341-499B-9C81-32EB6CFD3C8C}" srcOrd="6" destOrd="0" presId="urn:microsoft.com/office/officeart/2018/2/layout/IconCircleList"/>
    <dgm:cxn modelId="{449EC781-0308-4408-89C8-EAAF59177E67}" type="presParOf" srcId="{95428544-1341-499B-9C81-32EB6CFD3C8C}" destId="{292E7980-DC11-48B7-AC81-194ED5ADD33B}" srcOrd="0" destOrd="0" presId="urn:microsoft.com/office/officeart/2018/2/layout/IconCircleList"/>
    <dgm:cxn modelId="{118FBD52-3610-42CA-9516-7D912C08283E}" type="presParOf" srcId="{95428544-1341-499B-9C81-32EB6CFD3C8C}" destId="{C61E6500-1109-4CFB-8193-AB792EF64F86}" srcOrd="1" destOrd="0" presId="urn:microsoft.com/office/officeart/2018/2/layout/IconCircleList"/>
    <dgm:cxn modelId="{29F182DE-8E8E-496F-82E3-7C8491AD2A9A}" type="presParOf" srcId="{95428544-1341-499B-9C81-32EB6CFD3C8C}" destId="{750E30AC-A388-4165-8D6C-2A0F58CDEA5C}" srcOrd="2" destOrd="0" presId="urn:microsoft.com/office/officeart/2018/2/layout/IconCircleList"/>
    <dgm:cxn modelId="{C980DC2D-0D6D-46F3-AE96-54E8B1505AAA}" type="presParOf" srcId="{95428544-1341-499B-9C81-32EB6CFD3C8C}" destId="{524FEA12-9C01-4FBB-A676-F8A2165B4478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175669F-4C3F-466D-A743-460BCD30F7F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4FD5AAA-CA43-4738-B259-FBB72BB0BFF6}">
      <dgm:prSet/>
      <dgm:spPr/>
      <dgm:t>
        <a:bodyPr/>
        <a:lstStyle/>
        <a:p>
          <a:r>
            <a:rPr lang="en-GB"/>
            <a:t>Corrective Maintenance (BH1)</a:t>
          </a:r>
          <a:endParaRPr lang="en-US"/>
        </a:p>
      </dgm:t>
    </dgm:pt>
    <dgm:pt modelId="{6FFA751B-A40B-49F9-946B-04B3852925A6}" type="parTrans" cxnId="{EDAD737F-F696-4A20-BE9A-29587C174E9E}">
      <dgm:prSet/>
      <dgm:spPr/>
      <dgm:t>
        <a:bodyPr/>
        <a:lstStyle/>
        <a:p>
          <a:endParaRPr lang="en-US"/>
        </a:p>
      </dgm:t>
    </dgm:pt>
    <dgm:pt modelId="{A1475CA7-181B-4E37-BD99-CBB884479508}" type="sibTrans" cxnId="{EDAD737F-F696-4A20-BE9A-29587C174E9E}">
      <dgm:prSet/>
      <dgm:spPr/>
      <dgm:t>
        <a:bodyPr/>
        <a:lstStyle/>
        <a:p>
          <a:endParaRPr lang="en-US"/>
        </a:p>
      </dgm:t>
    </dgm:pt>
    <dgm:pt modelId="{98126660-4C2A-4E73-9E0E-DE5A8ACD0A22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Preventive Maintenance (BJ2)</a:t>
          </a:r>
          <a:endParaRPr lang="en-US" dirty="0">
            <a:highlight>
              <a:srgbClr val="FF0000"/>
            </a:highlight>
          </a:endParaRPr>
        </a:p>
      </dgm:t>
    </dgm:pt>
    <dgm:pt modelId="{EB1C7B6C-382D-4991-9044-C544FCF8C33B}" type="parTrans" cxnId="{5B65AC43-EABA-40A6-A971-98447F429176}">
      <dgm:prSet/>
      <dgm:spPr/>
      <dgm:t>
        <a:bodyPr/>
        <a:lstStyle/>
        <a:p>
          <a:endParaRPr lang="en-US"/>
        </a:p>
      </dgm:t>
    </dgm:pt>
    <dgm:pt modelId="{3379C5FC-007F-4FBD-85B8-87AFEFE7A970}" type="sibTrans" cxnId="{5B65AC43-EABA-40A6-A971-98447F429176}">
      <dgm:prSet/>
      <dgm:spPr/>
      <dgm:t>
        <a:bodyPr/>
        <a:lstStyle/>
        <a:p>
          <a:endParaRPr lang="en-US"/>
        </a:p>
      </dgm:t>
    </dgm:pt>
    <dgm:pt modelId="{619BB04F-6210-40A1-AA71-323CDF575FCD}">
      <dgm:prSet/>
      <dgm:spPr/>
      <dgm:t>
        <a:bodyPr/>
        <a:lstStyle/>
        <a:p>
          <a:r>
            <a:rPr lang="en-GB"/>
            <a:t>Emergency Maintenance (BH2)</a:t>
          </a:r>
          <a:endParaRPr lang="en-US"/>
        </a:p>
      </dgm:t>
    </dgm:pt>
    <dgm:pt modelId="{5CA3CEB0-ACBB-4883-9A2A-CC084E4A9469}" type="parTrans" cxnId="{94C4CFB8-A6F0-4B58-8A9E-8D8EAF48DFBC}">
      <dgm:prSet/>
      <dgm:spPr/>
      <dgm:t>
        <a:bodyPr/>
        <a:lstStyle/>
        <a:p>
          <a:endParaRPr lang="en-US"/>
        </a:p>
      </dgm:t>
    </dgm:pt>
    <dgm:pt modelId="{91666C22-9765-4978-A94D-8792221B0618}" type="sibTrans" cxnId="{94C4CFB8-A6F0-4B58-8A9E-8D8EAF48DFBC}">
      <dgm:prSet/>
      <dgm:spPr/>
      <dgm:t>
        <a:bodyPr/>
        <a:lstStyle/>
        <a:p>
          <a:endParaRPr lang="en-US"/>
        </a:p>
      </dgm:t>
    </dgm:pt>
    <dgm:pt modelId="{7463E739-83FE-4B0B-9776-A225DBA88877}" type="pres">
      <dgm:prSet presAssocID="{7175669F-4C3F-466D-A743-460BCD30F7F2}" presName="root" presStyleCnt="0">
        <dgm:presLayoutVars>
          <dgm:dir/>
          <dgm:resizeHandles val="exact"/>
        </dgm:presLayoutVars>
      </dgm:prSet>
      <dgm:spPr/>
    </dgm:pt>
    <dgm:pt modelId="{753E72CA-99C1-4BBA-A10C-6FC040CF86AA}" type="pres">
      <dgm:prSet presAssocID="{7175669F-4C3F-466D-A743-460BCD30F7F2}" presName="container" presStyleCnt="0">
        <dgm:presLayoutVars>
          <dgm:dir/>
          <dgm:resizeHandles val="exact"/>
        </dgm:presLayoutVars>
      </dgm:prSet>
      <dgm:spPr/>
    </dgm:pt>
    <dgm:pt modelId="{92587E61-4D11-4B3A-BD44-C47F3A1894AE}" type="pres">
      <dgm:prSet presAssocID="{84FD5AAA-CA43-4738-B259-FBB72BB0BFF6}" presName="compNode" presStyleCnt="0"/>
      <dgm:spPr/>
    </dgm:pt>
    <dgm:pt modelId="{BC1B6263-D75F-4B55-8BD8-9532089D57D5}" type="pres">
      <dgm:prSet presAssocID="{84FD5AAA-CA43-4738-B259-FBB72BB0BFF6}" presName="iconBgRect" presStyleLbl="bgShp" presStyleIdx="0" presStyleCnt="3"/>
      <dgm:spPr/>
    </dgm:pt>
    <dgm:pt modelId="{1A376939-8998-4F3D-BC49-0295773646D4}" type="pres">
      <dgm:prSet presAssocID="{84FD5AAA-CA43-4738-B259-FBB72BB0BFF6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A68DFD89-2A67-4D8F-83F5-69871E57325E}" type="pres">
      <dgm:prSet presAssocID="{84FD5AAA-CA43-4738-B259-FBB72BB0BFF6}" presName="spaceRect" presStyleCnt="0"/>
      <dgm:spPr/>
    </dgm:pt>
    <dgm:pt modelId="{B7AA7706-1777-4C37-B636-DF5AC80D53C4}" type="pres">
      <dgm:prSet presAssocID="{84FD5AAA-CA43-4738-B259-FBB72BB0BFF6}" presName="textRect" presStyleLbl="revTx" presStyleIdx="0" presStyleCnt="3">
        <dgm:presLayoutVars>
          <dgm:chMax val="1"/>
          <dgm:chPref val="1"/>
        </dgm:presLayoutVars>
      </dgm:prSet>
      <dgm:spPr/>
    </dgm:pt>
    <dgm:pt modelId="{91DDF2A0-8B40-4B3F-B147-3A6E6773BBE3}" type="pres">
      <dgm:prSet presAssocID="{A1475CA7-181B-4E37-BD99-CBB884479508}" presName="sibTrans" presStyleLbl="sibTrans2D1" presStyleIdx="0" presStyleCnt="0"/>
      <dgm:spPr/>
    </dgm:pt>
    <dgm:pt modelId="{91F0ACF8-12E8-4D05-91F4-8F59E8ABFDC3}" type="pres">
      <dgm:prSet presAssocID="{98126660-4C2A-4E73-9E0E-DE5A8ACD0A22}" presName="compNode" presStyleCnt="0"/>
      <dgm:spPr/>
    </dgm:pt>
    <dgm:pt modelId="{DD4D832B-C8A4-4A38-B6D9-EE5F2457033B}" type="pres">
      <dgm:prSet presAssocID="{98126660-4C2A-4E73-9E0E-DE5A8ACD0A22}" presName="iconBgRect" presStyleLbl="bgShp" presStyleIdx="1" presStyleCnt="3"/>
      <dgm:spPr/>
    </dgm:pt>
    <dgm:pt modelId="{B03FC552-E26F-46F6-9B8A-A73BA738F112}" type="pres">
      <dgm:prSet presAssocID="{98126660-4C2A-4E73-9E0E-DE5A8ACD0A2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lectrician"/>
        </a:ext>
      </dgm:extLst>
    </dgm:pt>
    <dgm:pt modelId="{DC83EA69-5E29-4149-9D9E-B78225D5E522}" type="pres">
      <dgm:prSet presAssocID="{98126660-4C2A-4E73-9E0E-DE5A8ACD0A22}" presName="spaceRect" presStyleCnt="0"/>
      <dgm:spPr/>
    </dgm:pt>
    <dgm:pt modelId="{233CFAC9-617D-489F-8ABA-BA78C612C2B6}" type="pres">
      <dgm:prSet presAssocID="{98126660-4C2A-4E73-9E0E-DE5A8ACD0A22}" presName="textRect" presStyleLbl="revTx" presStyleIdx="1" presStyleCnt="3">
        <dgm:presLayoutVars>
          <dgm:chMax val="1"/>
          <dgm:chPref val="1"/>
        </dgm:presLayoutVars>
      </dgm:prSet>
      <dgm:spPr/>
    </dgm:pt>
    <dgm:pt modelId="{8E1A85C6-21FA-4B36-9EED-C439ECB680C9}" type="pres">
      <dgm:prSet presAssocID="{3379C5FC-007F-4FBD-85B8-87AFEFE7A970}" presName="sibTrans" presStyleLbl="sibTrans2D1" presStyleIdx="0" presStyleCnt="0"/>
      <dgm:spPr/>
    </dgm:pt>
    <dgm:pt modelId="{993D64B5-EE8B-44A6-9E37-D89D381C7946}" type="pres">
      <dgm:prSet presAssocID="{619BB04F-6210-40A1-AA71-323CDF575FCD}" presName="compNode" presStyleCnt="0"/>
      <dgm:spPr/>
    </dgm:pt>
    <dgm:pt modelId="{547BC55B-6B5A-4F54-B308-29326CC05BA6}" type="pres">
      <dgm:prSet presAssocID="{619BB04F-6210-40A1-AA71-323CDF575FCD}" presName="iconBgRect" presStyleLbl="bgShp" presStyleIdx="2" presStyleCnt="3"/>
      <dgm:spPr/>
    </dgm:pt>
    <dgm:pt modelId="{64AA2683-F2CB-4C6C-A1E8-F13E7359E98A}" type="pres">
      <dgm:prSet presAssocID="{619BB04F-6210-40A1-AA71-323CDF575FC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mbulance"/>
        </a:ext>
      </dgm:extLst>
    </dgm:pt>
    <dgm:pt modelId="{639ECA95-D00C-42F3-A244-63247EA325AF}" type="pres">
      <dgm:prSet presAssocID="{619BB04F-6210-40A1-AA71-323CDF575FCD}" presName="spaceRect" presStyleCnt="0"/>
      <dgm:spPr/>
    </dgm:pt>
    <dgm:pt modelId="{948C6BAC-ABCD-451C-A259-6D72C56DD74C}" type="pres">
      <dgm:prSet presAssocID="{619BB04F-6210-40A1-AA71-323CDF575FCD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8C4BAE35-B56E-4579-90D7-2C0B5BB00D4C}" type="presOf" srcId="{98126660-4C2A-4E73-9E0E-DE5A8ACD0A22}" destId="{233CFAC9-617D-489F-8ABA-BA78C612C2B6}" srcOrd="0" destOrd="0" presId="urn:microsoft.com/office/officeart/2018/2/layout/IconCircleList"/>
    <dgm:cxn modelId="{5B65AC43-EABA-40A6-A971-98447F429176}" srcId="{7175669F-4C3F-466D-A743-460BCD30F7F2}" destId="{98126660-4C2A-4E73-9E0E-DE5A8ACD0A22}" srcOrd="1" destOrd="0" parTransId="{EB1C7B6C-382D-4991-9044-C544FCF8C33B}" sibTransId="{3379C5FC-007F-4FBD-85B8-87AFEFE7A970}"/>
    <dgm:cxn modelId="{0117B568-2B1E-44A8-A5DD-129BBB3BA9ED}" type="presOf" srcId="{3379C5FC-007F-4FBD-85B8-87AFEFE7A970}" destId="{8E1A85C6-21FA-4B36-9EED-C439ECB680C9}" srcOrd="0" destOrd="0" presId="urn:microsoft.com/office/officeart/2018/2/layout/IconCircleList"/>
    <dgm:cxn modelId="{7CF1FF4A-C73D-4E42-9FEA-59EEF980C9DA}" type="presOf" srcId="{A1475CA7-181B-4E37-BD99-CBB884479508}" destId="{91DDF2A0-8B40-4B3F-B147-3A6E6773BBE3}" srcOrd="0" destOrd="0" presId="urn:microsoft.com/office/officeart/2018/2/layout/IconCircleList"/>
    <dgm:cxn modelId="{1D6A7A55-FC6A-41BC-9417-7912EF993B1F}" type="presOf" srcId="{7175669F-4C3F-466D-A743-460BCD30F7F2}" destId="{7463E739-83FE-4B0B-9776-A225DBA88877}" srcOrd="0" destOrd="0" presId="urn:microsoft.com/office/officeart/2018/2/layout/IconCircleList"/>
    <dgm:cxn modelId="{EDAD737F-F696-4A20-BE9A-29587C174E9E}" srcId="{7175669F-4C3F-466D-A743-460BCD30F7F2}" destId="{84FD5AAA-CA43-4738-B259-FBB72BB0BFF6}" srcOrd="0" destOrd="0" parTransId="{6FFA751B-A40B-49F9-946B-04B3852925A6}" sibTransId="{A1475CA7-181B-4E37-BD99-CBB884479508}"/>
    <dgm:cxn modelId="{94C4CFB8-A6F0-4B58-8A9E-8D8EAF48DFBC}" srcId="{7175669F-4C3F-466D-A743-460BCD30F7F2}" destId="{619BB04F-6210-40A1-AA71-323CDF575FCD}" srcOrd="2" destOrd="0" parTransId="{5CA3CEB0-ACBB-4883-9A2A-CC084E4A9469}" sibTransId="{91666C22-9765-4978-A94D-8792221B0618}"/>
    <dgm:cxn modelId="{040EB3D6-55F5-4127-A9C0-7D08917FDD0F}" type="presOf" srcId="{619BB04F-6210-40A1-AA71-323CDF575FCD}" destId="{948C6BAC-ABCD-451C-A259-6D72C56DD74C}" srcOrd="0" destOrd="0" presId="urn:microsoft.com/office/officeart/2018/2/layout/IconCircleList"/>
    <dgm:cxn modelId="{256588FA-A8AF-4C79-815C-4EB0814CD3EB}" type="presOf" srcId="{84FD5AAA-CA43-4738-B259-FBB72BB0BFF6}" destId="{B7AA7706-1777-4C37-B636-DF5AC80D53C4}" srcOrd="0" destOrd="0" presId="urn:microsoft.com/office/officeart/2018/2/layout/IconCircleList"/>
    <dgm:cxn modelId="{C5A5FEEF-8B13-4CD6-87E0-D8E37D1471B6}" type="presParOf" srcId="{7463E739-83FE-4B0B-9776-A225DBA88877}" destId="{753E72CA-99C1-4BBA-A10C-6FC040CF86AA}" srcOrd="0" destOrd="0" presId="urn:microsoft.com/office/officeart/2018/2/layout/IconCircleList"/>
    <dgm:cxn modelId="{99DBC5DE-F778-4B53-80F7-502036BFE02D}" type="presParOf" srcId="{753E72CA-99C1-4BBA-A10C-6FC040CF86AA}" destId="{92587E61-4D11-4B3A-BD44-C47F3A1894AE}" srcOrd="0" destOrd="0" presId="urn:microsoft.com/office/officeart/2018/2/layout/IconCircleList"/>
    <dgm:cxn modelId="{A99AF44A-F9E3-47F1-AC65-D0F0B58CA3EB}" type="presParOf" srcId="{92587E61-4D11-4B3A-BD44-C47F3A1894AE}" destId="{BC1B6263-D75F-4B55-8BD8-9532089D57D5}" srcOrd="0" destOrd="0" presId="urn:microsoft.com/office/officeart/2018/2/layout/IconCircleList"/>
    <dgm:cxn modelId="{289B5396-8F16-44CB-BFAF-EC844187391F}" type="presParOf" srcId="{92587E61-4D11-4B3A-BD44-C47F3A1894AE}" destId="{1A376939-8998-4F3D-BC49-0295773646D4}" srcOrd="1" destOrd="0" presId="urn:microsoft.com/office/officeart/2018/2/layout/IconCircleList"/>
    <dgm:cxn modelId="{30CE0CD1-1958-4DC1-AA31-258F6A2B20F1}" type="presParOf" srcId="{92587E61-4D11-4B3A-BD44-C47F3A1894AE}" destId="{A68DFD89-2A67-4D8F-83F5-69871E57325E}" srcOrd="2" destOrd="0" presId="urn:microsoft.com/office/officeart/2018/2/layout/IconCircleList"/>
    <dgm:cxn modelId="{A19895E4-67F0-4EB7-85AD-DB814992058E}" type="presParOf" srcId="{92587E61-4D11-4B3A-BD44-C47F3A1894AE}" destId="{B7AA7706-1777-4C37-B636-DF5AC80D53C4}" srcOrd="3" destOrd="0" presId="urn:microsoft.com/office/officeart/2018/2/layout/IconCircleList"/>
    <dgm:cxn modelId="{26E27C14-BD7B-471D-AF18-19D9FB1CC080}" type="presParOf" srcId="{753E72CA-99C1-4BBA-A10C-6FC040CF86AA}" destId="{91DDF2A0-8B40-4B3F-B147-3A6E6773BBE3}" srcOrd="1" destOrd="0" presId="urn:microsoft.com/office/officeart/2018/2/layout/IconCircleList"/>
    <dgm:cxn modelId="{A9C0569B-BF8A-4C2B-A40E-1B24667CCE66}" type="presParOf" srcId="{753E72CA-99C1-4BBA-A10C-6FC040CF86AA}" destId="{91F0ACF8-12E8-4D05-91F4-8F59E8ABFDC3}" srcOrd="2" destOrd="0" presId="urn:microsoft.com/office/officeart/2018/2/layout/IconCircleList"/>
    <dgm:cxn modelId="{7861127A-E2C0-47A1-A93D-D2C42A1046D4}" type="presParOf" srcId="{91F0ACF8-12E8-4D05-91F4-8F59E8ABFDC3}" destId="{DD4D832B-C8A4-4A38-B6D9-EE5F2457033B}" srcOrd="0" destOrd="0" presId="urn:microsoft.com/office/officeart/2018/2/layout/IconCircleList"/>
    <dgm:cxn modelId="{4184D727-FD0A-4776-9DA6-670F2082F5E0}" type="presParOf" srcId="{91F0ACF8-12E8-4D05-91F4-8F59E8ABFDC3}" destId="{B03FC552-E26F-46F6-9B8A-A73BA738F112}" srcOrd="1" destOrd="0" presId="urn:microsoft.com/office/officeart/2018/2/layout/IconCircleList"/>
    <dgm:cxn modelId="{880DA83E-A458-43F5-8007-38945A1C9675}" type="presParOf" srcId="{91F0ACF8-12E8-4D05-91F4-8F59E8ABFDC3}" destId="{DC83EA69-5E29-4149-9D9E-B78225D5E522}" srcOrd="2" destOrd="0" presId="urn:microsoft.com/office/officeart/2018/2/layout/IconCircleList"/>
    <dgm:cxn modelId="{AABAC7DD-5B54-4077-A90B-066B455F2540}" type="presParOf" srcId="{91F0ACF8-12E8-4D05-91F4-8F59E8ABFDC3}" destId="{233CFAC9-617D-489F-8ABA-BA78C612C2B6}" srcOrd="3" destOrd="0" presId="urn:microsoft.com/office/officeart/2018/2/layout/IconCircleList"/>
    <dgm:cxn modelId="{42B88C14-0516-48BD-BBD8-F5DDD77E72DB}" type="presParOf" srcId="{753E72CA-99C1-4BBA-A10C-6FC040CF86AA}" destId="{8E1A85C6-21FA-4B36-9EED-C439ECB680C9}" srcOrd="3" destOrd="0" presId="urn:microsoft.com/office/officeart/2018/2/layout/IconCircleList"/>
    <dgm:cxn modelId="{8852F480-FFA9-4377-9CBB-73EAADA10710}" type="presParOf" srcId="{753E72CA-99C1-4BBA-A10C-6FC040CF86AA}" destId="{993D64B5-EE8B-44A6-9E37-D89D381C7946}" srcOrd="4" destOrd="0" presId="urn:microsoft.com/office/officeart/2018/2/layout/IconCircleList"/>
    <dgm:cxn modelId="{74DEDC06-3742-47DA-9CF1-6603262EB4AB}" type="presParOf" srcId="{993D64B5-EE8B-44A6-9E37-D89D381C7946}" destId="{547BC55B-6B5A-4F54-B308-29326CC05BA6}" srcOrd="0" destOrd="0" presId="urn:microsoft.com/office/officeart/2018/2/layout/IconCircleList"/>
    <dgm:cxn modelId="{08B8C575-CDE9-4DF7-B720-D32357725C35}" type="presParOf" srcId="{993D64B5-EE8B-44A6-9E37-D89D381C7946}" destId="{64AA2683-F2CB-4C6C-A1E8-F13E7359E98A}" srcOrd="1" destOrd="0" presId="urn:microsoft.com/office/officeart/2018/2/layout/IconCircleList"/>
    <dgm:cxn modelId="{AC6BD527-C827-4C97-81CE-802802135F5E}" type="presParOf" srcId="{993D64B5-EE8B-44A6-9E37-D89D381C7946}" destId="{639ECA95-D00C-42F3-A244-63247EA325AF}" srcOrd="2" destOrd="0" presId="urn:microsoft.com/office/officeart/2018/2/layout/IconCircleList"/>
    <dgm:cxn modelId="{61BB9755-F240-4B39-A855-49AA7A40A1D7}" type="presParOf" srcId="{993D64B5-EE8B-44A6-9E37-D89D381C7946}" destId="{948C6BAC-ABCD-451C-A259-6D72C56DD74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52F17B0-AF8A-4635-AE02-4996CCDF86BC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C09378B5-B68F-4C15-8DBF-DF4F8B5DCE43}">
      <dgm:prSet/>
      <dgm:spPr/>
      <dgm:t>
        <a:bodyPr/>
        <a:lstStyle/>
        <a:p>
          <a:r>
            <a:rPr lang="en-GB"/>
            <a:t>Customer Project Management - Project-Based Services (J11)</a:t>
          </a:r>
          <a:endParaRPr lang="en-US"/>
        </a:p>
      </dgm:t>
    </dgm:pt>
    <dgm:pt modelId="{2AC4E28D-8E1F-480B-BC5B-6D2A11C018FB}" type="parTrans" cxnId="{EA7C2484-2CC1-424A-BFDA-64EC8843129D}">
      <dgm:prSet/>
      <dgm:spPr/>
      <dgm:t>
        <a:bodyPr/>
        <a:lstStyle/>
        <a:p>
          <a:endParaRPr lang="en-US"/>
        </a:p>
      </dgm:t>
    </dgm:pt>
    <dgm:pt modelId="{A57D140C-248A-4BCC-83D9-43B09090216E}" type="sibTrans" cxnId="{EA7C2484-2CC1-424A-BFDA-64EC8843129D}">
      <dgm:prSet/>
      <dgm:spPr/>
      <dgm:t>
        <a:bodyPr/>
        <a:lstStyle/>
        <a:p>
          <a:endParaRPr lang="en-US"/>
        </a:p>
      </dgm:t>
    </dgm:pt>
    <dgm:pt modelId="{A6649BE8-1CB8-4CE4-9CEA-53C97B0F8796}">
      <dgm:prSet/>
      <dgm:spPr/>
      <dgm:t>
        <a:bodyPr/>
        <a:lstStyle/>
        <a:p>
          <a:r>
            <a:rPr lang="en-GB"/>
            <a:t>Intercompany Processes - Project-Based Services (16T)</a:t>
          </a:r>
          <a:endParaRPr lang="en-US"/>
        </a:p>
      </dgm:t>
    </dgm:pt>
    <dgm:pt modelId="{8FBAB6D0-9093-4E7F-993B-2559D0B78A3C}" type="parTrans" cxnId="{5F8FCCBA-927E-4CB7-8BDD-C74D1E068508}">
      <dgm:prSet/>
      <dgm:spPr/>
      <dgm:t>
        <a:bodyPr/>
        <a:lstStyle/>
        <a:p>
          <a:endParaRPr lang="en-US"/>
        </a:p>
      </dgm:t>
    </dgm:pt>
    <dgm:pt modelId="{2AA06860-6F90-4B9D-9F7C-070F9B770644}" type="sibTrans" cxnId="{5F8FCCBA-927E-4CB7-8BDD-C74D1E068508}">
      <dgm:prSet/>
      <dgm:spPr/>
      <dgm:t>
        <a:bodyPr/>
        <a:lstStyle/>
        <a:p>
          <a:endParaRPr lang="en-US"/>
        </a:p>
      </dgm:t>
    </dgm:pt>
    <dgm:pt modelId="{8A5DA8A6-DC20-4DCA-85A9-E99F899CBCAA}">
      <dgm:prSet/>
      <dgm:spPr/>
      <dgm:t>
        <a:bodyPr/>
        <a:lstStyle/>
        <a:p>
          <a:r>
            <a:rPr lang="en-GB"/>
            <a:t>Sales Order Processing - Project-Based Services (J14)</a:t>
          </a:r>
          <a:endParaRPr lang="en-US"/>
        </a:p>
      </dgm:t>
    </dgm:pt>
    <dgm:pt modelId="{355EA9D5-12E0-4FF2-99CA-10062643E605}" type="parTrans" cxnId="{CF8350F7-63CE-4EB1-8447-27182FCE86E5}">
      <dgm:prSet/>
      <dgm:spPr/>
      <dgm:t>
        <a:bodyPr/>
        <a:lstStyle/>
        <a:p>
          <a:endParaRPr lang="en-US"/>
        </a:p>
      </dgm:t>
    </dgm:pt>
    <dgm:pt modelId="{F9B3AE72-1E11-4DE0-B3B4-D5954473958C}" type="sibTrans" cxnId="{CF8350F7-63CE-4EB1-8447-27182FCE86E5}">
      <dgm:prSet/>
      <dgm:spPr/>
      <dgm:t>
        <a:bodyPr/>
        <a:lstStyle/>
        <a:p>
          <a:endParaRPr lang="en-US"/>
        </a:p>
      </dgm:t>
    </dgm:pt>
    <dgm:pt modelId="{4299E740-FF59-410C-95FE-80CC38F5D23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Internal Project Management - Project-Based Services (1A8)</a:t>
          </a:r>
          <a:endParaRPr lang="en-US" dirty="0">
            <a:highlight>
              <a:srgbClr val="FF0000"/>
            </a:highlight>
          </a:endParaRPr>
        </a:p>
      </dgm:t>
    </dgm:pt>
    <dgm:pt modelId="{795458A7-927D-418F-9C7D-B80ACFB8FB05}" type="parTrans" cxnId="{F32AB426-2648-468F-B97C-5B81B33A6271}">
      <dgm:prSet/>
      <dgm:spPr/>
      <dgm:t>
        <a:bodyPr/>
        <a:lstStyle/>
        <a:p>
          <a:endParaRPr lang="en-US"/>
        </a:p>
      </dgm:t>
    </dgm:pt>
    <dgm:pt modelId="{EDF0272C-E849-43EB-BCB0-77953C0C4C75}" type="sibTrans" cxnId="{F32AB426-2648-468F-B97C-5B81B33A6271}">
      <dgm:prSet/>
      <dgm:spPr/>
      <dgm:t>
        <a:bodyPr/>
        <a:lstStyle/>
        <a:p>
          <a:endParaRPr lang="en-US"/>
        </a:p>
      </dgm:t>
    </dgm:pt>
    <dgm:pt modelId="{65495F63-53A7-4AC6-995E-CAB2A6F28493}" type="pres">
      <dgm:prSet presAssocID="{E52F17B0-AF8A-4635-AE02-4996CCDF86BC}" presName="root" presStyleCnt="0">
        <dgm:presLayoutVars>
          <dgm:dir/>
          <dgm:resizeHandles val="exact"/>
        </dgm:presLayoutVars>
      </dgm:prSet>
      <dgm:spPr/>
    </dgm:pt>
    <dgm:pt modelId="{8938E545-9800-475F-8D39-477157E1ADD7}" type="pres">
      <dgm:prSet presAssocID="{E52F17B0-AF8A-4635-AE02-4996CCDF86BC}" presName="container" presStyleCnt="0">
        <dgm:presLayoutVars>
          <dgm:dir/>
          <dgm:resizeHandles val="exact"/>
        </dgm:presLayoutVars>
      </dgm:prSet>
      <dgm:spPr/>
    </dgm:pt>
    <dgm:pt modelId="{E19C3164-DA83-4EC2-B0A6-31FDA1AE8476}" type="pres">
      <dgm:prSet presAssocID="{C09378B5-B68F-4C15-8DBF-DF4F8B5DCE43}" presName="compNode" presStyleCnt="0"/>
      <dgm:spPr/>
    </dgm:pt>
    <dgm:pt modelId="{F327EAD5-78A2-45E9-B730-9DEBC0005D53}" type="pres">
      <dgm:prSet presAssocID="{C09378B5-B68F-4C15-8DBF-DF4F8B5DCE43}" presName="iconBgRect" presStyleLbl="bgShp" presStyleIdx="0" presStyleCnt="4"/>
      <dgm:spPr/>
    </dgm:pt>
    <dgm:pt modelId="{7897852E-C156-4145-B7E5-2942DE2A9D3A}" type="pres">
      <dgm:prSet presAssocID="{C09378B5-B68F-4C15-8DBF-DF4F8B5DCE4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3C99D964-F209-4748-BA9D-E0BCB7B5A79E}" type="pres">
      <dgm:prSet presAssocID="{C09378B5-B68F-4C15-8DBF-DF4F8B5DCE43}" presName="spaceRect" presStyleCnt="0"/>
      <dgm:spPr/>
    </dgm:pt>
    <dgm:pt modelId="{6A1850F4-A713-4927-9B7D-5E39423A6CB0}" type="pres">
      <dgm:prSet presAssocID="{C09378B5-B68F-4C15-8DBF-DF4F8B5DCE43}" presName="textRect" presStyleLbl="revTx" presStyleIdx="0" presStyleCnt="4">
        <dgm:presLayoutVars>
          <dgm:chMax val="1"/>
          <dgm:chPref val="1"/>
        </dgm:presLayoutVars>
      </dgm:prSet>
      <dgm:spPr/>
    </dgm:pt>
    <dgm:pt modelId="{F8616D86-00C3-498B-9E0B-85BC6E165EA6}" type="pres">
      <dgm:prSet presAssocID="{A57D140C-248A-4BCC-83D9-43B09090216E}" presName="sibTrans" presStyleLbl="sibTrans2D1" presStyleIdx="0" presStyleCnt="0"/>
      <dgm:spPr/>
    </dgm:pt>
    <dgm:pt modelId="{EB4A565A-252C-4ABE-AB1E-32630BB6212C}" type="pres">
      <dgm:prSet presAssocID="{A6649BE8-1CB8-4CE4-9CEA-53C97B0F8796}" presName="compNode" presStyleCnt="0"/>
      <dgm:spPr/>
    </dgm:pt>
    <dgm:pt modelId="{378E451D-85E7-405F-84A5-AA114D29E90A}" type="pres">
      <dgm:prSet presAssocID="{A6649BE8-1CB8-4CE4-9CEA-53C97B0F8796}" presName="iconBgRect" presStyleLbl="bgShp" presStyleIdx="1" presStyleCnt="4"/>
      <dgm:spPr/>
    </dgm:pt>
    <dgm:pt modelId="{27BD4769-2312-43EA-9858-176417601C66}" type="pres">
      <dgm:prSet presAssocID="{A6649BE8-1CB8-4CE4-9CEA-53C97B0F8796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esaw"/>
        </a:ext>
      </dgm:extLst>
    </dgm:pt>
    <dgm:pt modelId="{FA5BBD2E-1647-4877-A461-4DB29B29E937}" type="pres">
      <dgm:prSet presAssocID="{A6649BE8-1CB8-4CE4-9CEA-53C97B0F8796}" presName="spaceRect" presStyleCnt="0"/>
      <dgm:spPr/>
    </dgm:pt>
    <dgm:pt modelId="{609D4D3B-5DAA-48CF-9134-5BB262D962BD}" type="pres">
      <dgm:prSet presAssocID="{A6649BE8-1CB8-4CE4-9CEA-53C97B0F8796}" presName="textRect" presStyleLbl="revTx" presStyleIdx="1" presStyleCnt="4">
        <dgm:presLayoutVars>
          <dgm:chMax val="1"/>
          <dgm:chPref val="1"/>
        </dgm:presLayoutVars>
      </dgm:prSet>
      <dgm:spPr/>
    </dgm:pt>
    <dgm:pt modelId="{67A47D78-BB09-48AC-A4AE-69A0DB806A42}" type="pres">
      <dgm:prSet presAssocID="{2AA06860-6F90-4B9D-9F7C-070F9B770644}" presName="sibTrans" presStyleLbl="sibTrans2D1" presStyleIdx="0" presStyleCnt="0"/>
      <dgm:spPr/>
    </dgm:pt>
    <dgm:pt modelId="{FF1E3418-77D9-4F4B-BA06-C7D3BF929592}" type="pres">
      <dgm:prSet presAssocID="{8A5DA8A6-DC20-4DCA-85A9-E99F899CBCAA}" presName="compNode" presStyleCnt="0"/>
      <dgm:spPr/>
    </dgm:pt>
    <dgm:pt modelId="{BCA758B8-4411-49A1-98D8-C926A8363B76}" type="pres">
      <dgm:prSet presAssocID="{8A5DA8A6-DC20-4DCA-85A9-E99F899CBCAA}" presName="iconBgRect" presStyleLbl="bgShp" presStyleIdx="2" presStyleCnt="4"/>
      <dgm:spPr/>
    </dgm:pt>
    <dgm:pt modelId="{49CD643D-F257-4885-B93C-95A022AC5BCB}" type="pres">
      <dgm:prSet presAssocID="{8A5DA8A6-DC20-4DCA-85A9-E99F899CBCA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076FCF1F-6F97-482A-9B75-D1767976F5C0}" type="pres">
      <dgm:prSet presAssocID="{8A5DA8A6-DC20-4DCA-85A9-E99F899CBCAA}" presName="spaceRect" presStyleCnt="0"/>
      <dgm:spPr/>
    </dgm:pt>
    <dgm:pt modelId="{0435FF99-0D18-45AC-9120-D6DE7AE3A4CA}" type="pres">
      <dgm:prSet presAssocID="{8A5DA8A6-DC20-4DCA-85A9-E99F899CBCAA}" presName="textRect" presStyleLbl="revTx" presStyleIdx="2" presStyleCnt="4">
        <dgm:presLayoutVars>
          <dgm:chMax val="1"/>
          <dgm:chPref val="1"/>
        </dgm:presLayoutVars>
      </dgm:prSet>
      <dgm:spPr/>
    </dgm:pt>
    <dgm:pt modelId="{13B6D1AA-E1D9-43B2-AEA7-7A499841DA44}" type="pres">
      <dgm:prSet presAssocID="{F9B3AE72-1E11-4DE0-B3B4-D5954473958C}" presName="sibTrans" presStyleLbl="sibTrans2D1" presStyleIdx="0" presStyleCnt="0"/>
      <dgm:spPr/>
    </dgm:pt>
    <dgm:pt modelId="{FB10A097-8A81-4A79-AB8A-202EF8D34BAA}" type="pres">
      <dgm:prSet presAssocID="{4299E740-FF59-410C-95FE-80CC38F5D23C}" presName="compNode" presStyleCnt="0"/>
      <dgm:spPr/>
    </dgm:pt>
    <dgm:pt modelId="{D485B862-E3BF-42AB-86DB-6A961A23183E}" type="pres">
      <dgm:prSet presAssocID="{4299E740-FF59-410C-95FE-80CC38F5D23C}" presName="iconBgRect" presStyleLbl="bgShp" presStyleIdx="3" presStyleCnt="4"/>
      <dgm:spPr/>
    </dgm:pt>
    <dgm:pt modelId="{1270C6ED-78C2-4B29-925D-9842145D1D9E}" type="pres">
      <dgm:prSet presAssocID="{4299E740-FF59-410C-95FE-80CC38F5D23C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4514C0C3-CE13-4559-9185-3A2DECEA862D}" type="pres">
      <dgm:prSet presAssocID="{4299E740-FF59-410C-95FE-80CC38F5D23C}" presName="spaceRect" presStyleCnt="0"/>
      <dgm:spPr/>
    </dgm:pt>
    <dgm:pt modelId="{022E06AF-537D-44DF-8DEB-1C2F5958C3A5}" type="pres">
      <dgm:prSet presAssocID="{4299E740-FF59-410C-95FE-80CC38F5D23C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9593C1F-60F1-4851-B6C3-870A3B8CF167}" type="presOf" srcId="{8A5DA8A6-DC20-4DCA-85A9-E99F899CBCAA}" destId="{0435FF99-0D18-45AC-9120-D6DE7AE3A4CA}" srcOrd="0" destOrd="0" presId="urn:microsoft.com/office/officeart/2018/2/layout/IconCircleList"/>
    <dgm:cxn modelId="{F32AB426-2648-468F-B97C-5B81B33A6271}" srcId="{E52F17B0-AF8A-4635-AE02-4996CCDF86BC}" destId="{4299E740-FF59-410C-95FE-80CC38F5D23C}" srcOrd="3" destOrd="0" parTransId="{795458A7-927D-418F-9C7D-B80ACFB8FB05}" sibTransId="{EDF0272C-E849-43EB-BCB0-77953C0C4C75}"/>
    <dgm:cxn modelId="{C6AAF656-0146-4343-92C4-F57346D97F24}" type="presOf" srcId="{A57D140C-248A-4BCC-83D9-43B09090216E}" destId="{F8616D86-00C3-498B-9E0B-85BC6E165EA6}" srcOrd="0" destOrd="0" presId="urn:microsoft.com/office/officeart/2018/2/layout/IconCircleList"/>
    <dgm:cxn modelId="{EA7C2484-2CC1-424A-BFDA-64EC8843129D}" srcId="{E52F17B0-AF8A-4635-AE02-4996CCDF86BC}" destId="{C09378B5-B68F-4C15-8DBF-DF4F8B5DCE43}" srcOrd="0" destOrd="0" parTransId="{2AC4E28D-8E1F-480B-BC5B-6D2A11C018FB}" sibTransId="{A57D140C-248A-4BCC-83D9-43B09090216E}"/>
    <dgm:cxn modelId="{8134EC84-0A2C-4E1F-A90E-2E248BA4ADD9}" type="presOf" srcId="{F9B3AE72-1E11-4DE0-B3B4-D5954473958C}" destId="{13B6D1AA-E1D9-43B2-AEA7-7A499841DA44}" srcOrd="0" destOrd="0" presId="urn:microsoft.com/office/officeart/2018/2/layout/IconCircleList"/>
    <dgm:cxn modelId="{F799FB87-6FE3-4B0A-93F0-E2A890B3B6AC}" type="presOf" srcId="{2AA06860-6F90-4B9D-9F7C-070F9B770644}" destId="{67A47D78-BB09-48AC-A4AE-69A0DB806A42}" srcOrd="0" destOrd="0" presId="urn:microsoft.com/office/officeart/2018/2/layout/IconCircleList"/>
    <dgm:cxn modelId="{5E14D78A-DC67-4E2D-8950-0DAF49574BE4}" type="presOf" srcId="{E52F17B0-AF8A-4635-AE02-4996CCDF86BC}" destId="{65495F63-53A7-4AC6-995E-CAB2A6F28493}" srcOrd="0" destOrd="0" presId="urn:microsoft.com/office/officeart/2018/2/layout/IconCircleList"/>
    <dgm:cxn modelId="{3EC873A6-69A2-4D51-A758-F436F22BBF2E}" type="presOf" srcId="{C09378B5-B68F-4C15-8DBF-DF4F8B5DCE43}" destId="{6A1850F4-A713-4927-9B7D-5E39423A6CB0}" srcOrd="0" destOrd="0" presId="urn:microsoft.com/office/officeart/2018/2/layout/IconCircleList"/>
    <dgm:cxn modelId="{B517EEAD-F6D7-4275-A3E5-1BE2FC4D5C01}" type="presOf" srcId="{A6649BE8-1CB8-4CE4-9CEA-53C97B0F8796}" destId="{609D4D3B-5DAA-48CF-9134-5BB262D962BD}" srcOrd="0" destOrd="0" presId="urn:microsoft.com/office/officeart/2018/2/layout/IconCircleList"/>
    <dgm:cxn modelId="{5F8FCCBA-927E-4CB7-8BDD-C74D1E068508}" srcId="{E52F17B0-AF8A-4635-AE02-4996CCDF86BC}" destId="{A6649BE8-1CB8-4CE4-9CEA-53C97B0F8796}" srcOrd="1" destOrd="0" parTransId="{8FBAB6D0-9093-4E7F-993B-2559D0B78A3C}" sibTransId="{2AA06860-6F90-4B9D-9F7C-070F9B770644}"/>
    <dgm:cxn modelId="{31CDE9F5-E5ED-49E9-9775-C20617969BB8}" type="presOf" srcId="{4299E740-FF59-410C-95FE-80CC38F5D23C}" destId="{022E06AF-537D-44DF-8DEB-1C2F5958C3A5}" srcOrd="0" destOrd="0" presId="urn:microsoft.com/office/officeart/2018/2/layout/IconCircleList"/>
    <dgm:cxn modelId="{CF8350F7-63CE-4EB1-8447-27182FCE86E5}" srcId="{E52F17B0-AF8A-4635-AE02-4996CCDF86BC}" destId="{8A5DA8A6-DC20-4DCA-85A9-E99F899CBCAA}" srcOrd="2" destOrd="0" parTransId="{355EA9D5-12E0-4FF2-99CA-10062643E605}" sibTransId="{F9B3AE72-1E11-4DE0-B3B4-D5954473958C}"/>
    <dgm:cxn modelId="{809FD209-4B31-4548-A4D2-612183E3206A}" type="presParOf" srcId="{65495F63-53A7-4AC6-995E-CAB2A6F28493}" destId="{8938E545-9800-475F-8D39-477157E1ADD7}" srcOrd="0" destOrd="0" presId="urn:microsoft.com/office/officeart/2018/2/layout/IconCircleList"/>
    <dgm:cxn modelId="{F1322A4D-A4DB-4F45-BCB5-164FD57493A8}" type="presParOf" srcId="{8938E545-9800-475F-8D39-477157E1ADD7}" destId="{E19C3164-DA83-4EC2-B0A6-31FDA1AE8476}" srcOrd="0" destOrd="0" presId="urn:microsoft.com/office/officeart/2018/2/layout/IconCircleList"/>
    <dgm:cxn modelId="{4DB83D2E-CF4A-4781-9958-C7923E090763}" type="presParOf" srcId="{E19C3164-DA83-4EC2-B0A6-31FDA1AE8476}" destId="{F327EAD5-78A2-45E9-B730-9DEBC0005D53}" srcOrd="0" destOrd="0" presId="urn:microsoft.com/office/officeart/2018/2/layout/IconCircleList"/>
    <dgm:cxn modelId="{B55BE1BA-00DE-441A-98E7-314648F530FC}" type="presParOf" srcId="{E19C3164-DA83-4EC2-B0A6-31FDA1AE8476}" destId="{7897852E-C156-4145-B7E5-2942DE2A9D3A}" srcOrd="1" destOrd="0" presId="urn:microsoft.com/office/officeart/2018/2/layout/IconCircleList"/>
    <dgm:cxn modelId="{257F58CA-61EF-4D32-AA3B-34AD35562883}" type="presParOf" srcId="{E19C3164-DA83-4EC2-B0A6-31FDA1AE8476}" destId="{3C99D964-F209-4748-BA9D-E0BCB7B5A79E}" srcOrd="2" destOrd="0" presId="urn:microsoft.com/office/officeart/2018/2/layout/IconCircleList"/>
    <dgm:cxn modelId="{4FBD3F3B-8790-40CD-9F87-A7588F0B4128}" type="presParOf" srcId="{E19C3164-DA83-4EC2-B0A6-31FDA1AE8476}" destId="{6A1850F4-A713-4927-9B7D-5E39423A6CB0}" srcOrd="3" destOrd="0" presId="urn:microsoft.com/office/officeart/2018/2/layout/IconCircleList"/>
    <dgm:cxn modelId="{2923DA96-1CAD-4C0B-A8DC-5F22742EA066}" type="presParOf" srcId="{8938E545-9800-475F-8D39-477157E1ADD7}" destId="{F8616D86-00C3-498B-9E0B-85BC6E165EA6}" srcOrd="1" destOrd="0" presId="urn:microsoft.com/office/officeart/2018/2/layout/IconCircleList"/>
    <dgm:cxn modelId="{A624DB5A-E465-4B41-AD1D-B83E946FEB27}" type="presParOf" srcId="{8938E545-9800-475F-8D39-477157E1ADD7}" destId="{EB4A565A-252C-4ABE-AB1E-32630BB6212C}" srcOrd="2" destOrd="0" presId="urn:microsoft.com/office/officeart/2018/2/layout/IconCircleList"/>
    <dgm:cxn modelId="{77730E04-11F2-41D0-BCE9-560C910942E6}" type="presParOf" srcId="{EB4A565A-252C-4ABE-AB1E-32630BB6212C}" destId="{378E451D-85E7-405F-84A5-AA114D29E90A}" srcOrd="0" destOrd="0" presId="urn:microsoft.com/office/officeart/2018/2/layout/IconCircleList"/>
    <dgm:cxn modelId="{21CA8FD9-38A9-4357-A889-8099A9ED5B1E}" type="presParOf" srcId="{EB4A565A-252C-4ABE-AB1E-32630BB6212C}" destId="{27BD4769-2312-43EA-9858-176417601C66}" srcOrd="1" destOrd="0" presId="urn:microsoft.com/office/officeart/2018/2/layout/IconCircleList"/>
    <dgm:cxn modelId="{90B622A4-9679-4C86-A080-CC4A18ADD942}" type="presParOf" srcId="{EB4A565A-252C-4ABE-AB1E-32630BB6212C}" destId="{FA5BBD2E-1647-4877-A461-4DB29B29E937}" srcOrd="2" destOrd="0" presId="urn:microsoft.com/office/officeart/2018/2/layout/IconCircleList"/>
    <dgm:cxn modelId="{1BF158B3-B4D6-4C47-BC52-CF555B847D39}" type="presParOf" srcId="{EB4A565A-252C-4ABE-AB1E-32630BB6212C}" destId="{609D4D3B-5DAA-48CF-9134-5BB262D962BD}" srcOrd="3" destOrd="0" presId="urn:microsoft.com/office/officeart/2018/2/layout/IconCircleList"/>
    <dgm:cxn modelId="{FA08F840-D6BA-4F96-A5E8-F5CDFAF374EF}" type="presParOf" srcId="{8938E545-9800-475F-8D39-477157E1ADD7}" destId="{67A47D78-BB09-48AC-A4AE-69A0DB806A42}" srcOrd="3" destOrd="0" presId="urn:microsoft.com/office/officeart/2018/2/layout/IconCircleList"/>
    <dgm:cxn modelId="{19E62B99-A03F-4E48-B63B-B06246C5A982}" type="presParOf" srcId="{8938E545-9800-475F-8D39-477157E1ADD7}" destId="{FF1E3418-77D9-4F4B-BA06-C7D3BF929592}" srcOrd="4" destOrd="0" presId="urn:microsoft.com/office/officeart/2018/2/layout/IconCircleList"/>
    <dgm:cxn modelId="{6A576FA3-8FBA-42D2-88CC-41CDEDE241B3}" type="presParOf" srcId="{FF1E3418-77D9-4F4B-BA06-C7D3BF929592}" destId="{BCA758B8-4411-49A1-98D8-C926A8363B76}" srcOrd="0" destOrd="0" presId="urn:microsoft.com/office/officeart/2018/2/layout/IconCircleList"/>
    <dgm:cxn modelId="{B51A5E92-540F-4060-ADBF-DEA81E616E92}" type="presParOf" srcId="{FF1E3418-77D9-4F4B-BA06-C7D3BF929592}" destId="{49CD643D-F257-4885-B93C-95A022AC5BCB}" srcOrd="1" destOrd="0" presId="urn:microsoft.com/office/officeart/2018/2/layout/IconCircleList"/>
    <dgm:cxn modelId="{B7E49F5E-D19A-40EB-A684-D6D300863F85}" type="presParOf" srcId="{FF1E3418-77D9-4F4B-BA06-C7D3BF929592}" destId="{076FCF1F-6F97-482A-9B75-D1767976F5C0}" srcOrd="2" destOrd="0" presId="urn:microsoft.com/office/officeart/2018/2/layout/IconCircleList"/>
    <dgm:cxn modelId="{00942DF5-E4C9-497E-8A12-A4F9262969AD}" type="presParOf" srcId="{FF1E3418-77D9-4F4B-BA06-C7D3BF929592}" destId="{0435FF99-0D18-45AC-9120-D6DE7AE3A4CA}" srcOrd="3" destOrd="0" presId="urn:microsoft.com/office/officeart/2018/2/layout/IconCircleList"/>
    <dgm:cxn modelId="{E940CF96-ABFF-4B22-A2DD-A0AAD1F74DC4}" type="presParOf" srcId="{8938E545-9800-475F-8D39-477157E1ADD7}" destId="{13B6D1AA-E1D9-43B2-AEA7-7A499841DA44}" srcOrd="5" destOrd="0" presId="urn:microsoft.com/office/officeart/2018/2/layout/IconCircleList"/>
    <dgm:cxn modelId="{D1CD0908-BEDE-43AB-B6CB-E72781A4087D}" type="presParOf" srcId="{8938E545-9800-475F-8D39-477157E1ADD7}" destId="{FB10A097-8A81-4A79-AB8A-202EF8D34BAA}" srcOrd="6" destOrd="0" presId="urn:microsoft.com/office/officeart/2018/2/layout/IconCircleList"/>
    <dgm:cxn modelId="{D3486BB2-385C-4028-86B8-97FD076D8FAF}" type="presParOf" srcId="{FB10A097-8A81-4A79-AB8A-202EF8D34BAA}" destId="{D485B862-E3BF-42AB-86DB-6A961A23183E}" srcOrd="0" destOrd="0" presId="urn:microsoft.com/office/officeart/2018/2/layout/IconCircleList"/>
    <dgm:cxn modelId="{283F5D9C-58E7-41A2-9F5F-CD1889BB7DC8}" type="presParOf" srcId="{FB10A097-8A81-4A79-AB8A-202EF8D34BAA}" destId="{1270C6ED-78C2-4B29-925D-9842145D1D9E}" srcOrd="1" destOrd="0" presId="urn:microsoft.com/office/officeart/2018/2/layout/IconCircleList"/>
    <dgm:cxn modelId="{EB92B5DB-FBAD-4D2B-A690-7201F7AE068F}" type="presParOf" srcId="{FB10A097-8A81-4A79-AB8A-202EF8D34BAA}" destId="{4514C0C3-CE13-4559-9185-3A2DECEA862D}" srcOrd="2" destOrd="0" presId="urn:microsoft.com/office/officeart/2018/2/layout/IconCircleList"/>
    <dgm:cxn modelId="{6EE03D7B-D4D5-48BB-889C-2147C9E3DA49}" type="presParOf" srcId="{FB10A097-8A81-4A79-AB8A-202EF8D34BAA}" destId="{022E06AF-537D-44DF-8DEB-1C2F5958C3A5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709B19C-7CB9-4307-865A-C6E7D29BB67A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AEC37E7-BD10-4918-9DDA-141D5EAC4422}">
      <dgm:prSet/>
      <dgm:spPr/>
      <dgm:t>
        <a:bodyPr/>
        <a:lstStyle/>
        <a:p>
          <a:pPr>
            <a:defRPr cap="all"/>
          </a:pPr>
          <a:r>
            <a:rPr lang="en-GB"/>
            <a:t>Intercompany Sales Order Processing - International (1MX)</a:t>
          </a:r>
          <a:endParaRPr lang="en-US"/>
        </a:p>
      </dgm:t>
    </dgm:pt>
    <dgm:pt modelId="{B10B3328-005C-400C-93BB-19FCDD0A4E77}" type="parTrans" cxnId="{F19DACAA-750E-4490-8CA2-F8842CACE997}">
      <dgm:prSet/>
      <dgm:spPr/>
      <dgm:t>
        <a:bodyPr/>
        <a:lstStyle/>
        <a:p>
          <a:endParaRPr lang="en-US"/>
        </a:p>
      </dgm:t>
    </dgm:pt>
    <dgm:pt modelId="{ECB52481-57E6-4E1F-9C3F-DD458037B5AA}" type="sibTrans" cxnId="{F19DACAA-750E-4490-8CA2-F8842CACE997}">
      <dgm:prSet/>
      <dgm:spPr/>
      <dgm:t>
        <a:bodyPr/>
        <a:lstStyle/>
        <a:p>
          <a:endParaRPr lang="en-US"/>
        </a:p>
      </dgm:t>
    </dgm:pt>
    <dgm:pt modelId="{7F484FEC-54C2-4008-B86B-82D22EF4A879}">
      <dgm:prSet/>
      <dgm:spPr/>
      <dgm:t>
        <a:bodyPr/>
        <a:lstStyle/>
        <a:p>
          <a:pPr>
            <a:defRPr cap="all"/>
          </a:pPr>
          <a:r>
            <a:rPr lang="en-GB"/>
            <a:t>Intercompany Processes - Project-Based Services (16T)</a:t>
          </a:r>
          <a:endParaRPr lang="en-US"/>
        </a:p>
      </dgm:t>
    </dgm:pt>
    <dgm:pt modelId="{D397339D-1166-4DC0-9379-E6E5B741CB2B}" type="parTrans" cxnId="{F803E208-CF34-4557-81CD-0EEE8E03D488}">
      <dgm:prSet/>
      <dgm:spPr/>
      <dgm:t>
        <a:bodyPr/>
        <a:lstStyle/>
        <a:p>
          <a:endParaRPr lang="en-US"/>
        </a:p>
      </dgm:t>
    </dgm:pt>
    <dgm:pt modelId="{BC7038E9-03EE-424C-BBD8-086CAA42B28D}" type="sibTrans" cxnId="{F803E208-CF34-4557-81CD-0EEE8E03D488}">
      <dgm:prSet/>
      <dgm:spPr/>
      <dgm:t>
        <a:bodyPr/>
        <a:lstStyle/>
        <a:p>
          <a:endParaRPr lang="en-US"/>
        </a:p>
      </dgm:t>
    </dgm:pt>
    <dgm:pt modelId="{FD86A1AB-392B-4911-BD0E-C5C40799084F}">
      <dgm:prSet/>
      <dgm:spPr/>
      <dgm:t>
        <a:bodyPr/>
        <a:lstStyle/>
        <a:p>
          <a:pPr>
            <a:defRPr cap="all"/>
          </a:pPr>
          <a:r>
            <a:rPr lang="en-GB"/>
            <a:t>Intercompany Sales Order Processing - Domestic (1HO)</a:t>
          </a:r>
          <a:endParaRPr lang="en-US"/>
        </a:p>
      </dgm:t>
    </dgm:pt>
    <dgm:pt modelId="{253EC8E5-3BA8-4565-91AB-519D95449829}" type="parTrans" cxnId="{64CA1FA8-362E-462B-8FF2-9DDC5D050183}">
      <dgm:prSet/>
      <dgm:spPr/>
      <dgm:t>
        <a:bodyPr/>
        <a:lstStyle/>
        <a:p>
          <a:endParaRPr lang="en-US"/>
        </a:p>
      </dgm:t>
    </dgm:pt>
    <dgm:pt modelId="{D3E33120-5D11-4BB2-A35F-E6C8459932C9}" type="sibTrans" cxnId="{64CA1FA8-362E-462B-8FF2-9DDC5D050183}">
      <dgm:prSet/>
      <dgm:spPr/>
      <dgm:t>
        <a:bodyPr/>
        <a:lstStyle/>
        <a:p>
          <a:endParaRPr lang="en-US"/>
        </a:p>
      </dgm:t>
    </dgm:pt>
    <dgm:pt modelId="{70C77A59-0039-4ECF-B140-DA2FED503877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Intercompany Process for Customer Returns (2F4)</a:t>
          </a:r>
          <a:endParaRPr lang="en-US" dirty="0">
            <a:highlight>
              <a:srgbClr val="FF0000"/>
            </a:highlight>
          </a:endParaRPr>
        </a:p>
      </dgm:t>
    </dgm:pt>
    <dgm:pt modelId="{DEE8433A-16C6-4E13-B197-A5879C2E69B8}" type="parTrans" cxnId="{3D4C5743-6BB6-4195-B114-A31CE6DEF017}">
      <dgm:prSet/>
      <dgm:spPr/>
      <dgm:t>
        <a:bodyPr/>
        <a:lstStyle/>
        <a:p>
          <a:endParaRPr lang="en-US"/>
        </a:p>
      </dgm:t>
    </dgm:pt>
    <dgm:pt modelId="{EA6F55CE-4C6D-468A-8D25-873974F8E04D}" type="sibTrans" cxnId="{3D4C5743-6BB6-4195-B114-A31CE6DEF017}">
      <dgm:prSet/>
      <dgm:spPr/>
      <dgm:t>
        <a:bodyPr/>
        <a:lstStyle/>
        <a:p>
          <a:endParaRPr lang="en-US"/>
        </a:p>
      </dgm:t>
    </dgm:pt>
    <dgm:pt modelId="{2DE018EB-CAAD-44F8-975A-29A188646D1E}" type="pres">
      <dgm:prSet presAssocID="{5709B19C-7CB9-4307-865A-C6E7D29BB67A}" presName="root" presStyleCnt="0">
        <dgm:presLayoutVars>
          <dgm:dir/>
          <dgm:resizeHandles val="exact"/>
        </dgm:presLayoutVars>
      </dgm:prSet>
      <dgm:spPr/>
    </dgm:pt>
    <dgm:pt modelId="{35594760-35A2-4609-8770-1011CD251C87}" type="pres">
      <dgm:prSet presAssocID="{AAEC37E7-BD10-4918-9DDA-141D5EAC4422}" presName="compNode" presStyleCnt="0"/>
      <dgm:spPr/>
    </dgm:pt>
    <dgm:pt modelId="{742A7F24-F14F-47E6-A1F9-28ACEE245FE0}" type="pres">
      <dgm:prSet presAssocID="{AAEC37E7-BD10-4918-9DDA-141D5EAC4422}" presName="iconBgRect" presStyleLbl="bgShp" presStyleIdx="0" presStyleCnt="4"/>
      <dgm:spPr/>
    </dgm:pt>
    <dgm:pt modelId="{50C97334-90B6-4367-AF4E-C865DC8D9E84}" type="pres">
      <dgm:prSet presAssocID="{AAEC37E7-BD10-4918-9DDA-141D5EAC442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nion"/>
        </a:ext>
      </dgm:extLst>
    </dgm:pt>
    <dgm:pt modelId="{708806F8-E50D-403E-84E6-6013385D52CC}" type="pres">
      <dgm:prSet presAssocID="{AAEC37E7-BD10-4918-9DDA-141D5EAC4422}" presName="spaceRect" presStyleCnt="0"/>
      <dgm:spPr/>
    </dgm:pt>
    <dgm:pt modelId="{4E3F2391-3CA6-4619-B45F-3070F41A918C}" type="pres">
      <dgm:prSet presAssocID="{AAEC37E7-BD10-4918-9DDA-141D5EAC4422}" presName="textRect" presStyleLbl="revTx" presStyleIdx="0" presStyleCnt="4">
        <dgm:presLayoutVars>
          <dgm:chMax val="1"/>
          <dgm:chPref val="1"/>
        </dgm:presLayoutVars>
      </dgm:prSet>
      <dgm:spPr/>
    </dgm:pt>
    <dgm:pt modelId="{7AE9C90B-6D1F-427F-AE4B-C964683AE84C}" type="pres">
      <dgm:prSet presAssocID="{ECB52481-57E6-4E1F-9C3F-DD458037B5AA}" presName="sibTrans" presStyleCnt="0"/>
      <dgm:spPr/>
    </dgm:pt>
    <dgm:pt modelId="{EA0A20A7-E703-40D8-89A7-3C5DF42FFF85}" type="pres">
      <dgm:prSet presAssocID="{7F484FEC-54C2-4008-B86B-82D22EF4A879}" presName="compNode" presStyleCnt="0"/>
      <dgm:spPr/>
    </dgm:pt>
    <dgm:pt modelId="{F3841B88-9115-4F46-AA2D-E7D7E801F792}" type="pres">
      <dgm:prSet presAssocID="{7F484FEC-54C2-4008-B86B-82D22EF4A879}" presName="iconBgRect" presStyleLbl="bgShp" presStyleIdx="1" presStyleCnt="4"/>
      <dgm:spPr/>
    </dgm:pt>
    <dgm:pt modelId="{69BB6D57-AC7A-4A29-A686-DBF14DE6029F}" type="pres">
      <dgm:prSet presAssocID="{7F484FEC-54C2-4008-B86B-82D22EF4A87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esaw"/>
        </a:ext>
      </dgm:extLst>
    </dgm:pt>
    <dgm:pt modelId="{5EBAD982-66A1-47DE-8957-871CF991A2B0}" type="pres">
      <dgm:prSet presAssocID="{7F484FEC-54C2-4008-B86B-82D22EF4A879}" presName="spaceRect" presStyleCnt="0"/>
      <dgm:spPr/>
    </dgm:pt>
    <dgm:pt modelId="{55CBD70B-A708-4755-A2A8-3BEB8B790C65}" type="pres">
      <dgm:prSet presAssocID="{7F484FEC-54C2-4008-B86B-82D22EF4A879}" presName="textRect" presStyleLbl="revTx" presStyleIdx="1" presStyleCnt="4">
        <dgm:presLayoutVars>
          <dgm:chMax val="1"/>
          <dgm:chPref val="1"/>
        </dgm:presLayoutVars>
      </dgm:prSet>
      <dgm:spPr/>
    </dgm:pt>
    <dgm:pt modelId="{6F2EFBF5-6B9F-4924-9C1C-B96CAAA573B5}" type="pres">
      <dgm:prSet presAssocID="{BC7038E9-03EE-424C-BBD8-086CAA42B28D}" presName="sibTrans" presStyleCnt="0"/>
      <dgm:spPr/>
    </dgm:pt>
    <dgm:pt modelId="{E8FBB25D-B252-4853-AD7A-D3B55E1CD743}" type="pres">
      <dgm:prSet presAssocID="{FD86A1AB-392B-4911-BD0E-C5C40799084F}" presName="compNode" presStyleCnt="0"/>
      <dgm:spPr/>
    </dgm:pt>
    <dgm:pt modelId="{BC2EE111-554F-4BE8-8986-1AD570AC897A}" type="pres">
      <dgm:prSet presAssocID="{FD86A1AB-392B-4911-BD0E-C5C40799084F}" presName="iconBgRect" presStyleLbl="bgShp" presStyleIdx="2" presStyleCnt="4"/>
      <dgm:spPr/>
    </dgm:pt>
    <dgm:pt modelId="{E01FD7F0-9F4D-4A85-B345-5401864D3984}" type="pres">
      <dgm:prSet presAssocID="{FD86A1AB-392B-4911-BD0E-C5C40799084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ach"/>
        </a:ext>
      </dgm:extLst>
    </dgm:pt>
    <dgm:pt modelId="{8F240565-D854-41C2-9C93-AC3F634B879C}" type="pres">
      <dgm:prSet presAssocID="{FD86A1AB-392B-4911-BD0E-C5C40799084F}" presName="spaceRect" presStyleCnt="0"/>
      <dgm:spPr/>
    </dgm:pt>
    <dgm:pt modelId="{260DFD44-7BDE-4CB5-8FCA-930CE4CB364B}" type="pres">
      <dgm:prSet presAssocID="{FD86A1AB-392B-4911-BD0E-C5C40799084F}" presName="textRect" presStyleLbl="revTx" presStyleIdx="2" presStyleCnt="4">
        <dgm:presLayoutVars>
          <dgm:chMax val="1"/>
          <dgm:chPref val="1"/>
        </dgm:presLayoutVars>
      </dgm:prSet>
      <dgm:spPr/>
    </dgm:pt>
    <dgm:pt modelId="{31782F96-C3B3-4FCC-B8AD-E2E233B80DA5}" type="pres">
      <dgm:prSet presAssocID="{D3E33120-5D11-4BB2-A35F-E6C8459932C9}" presName="sibTrans" presStyleCnt="0"/>
      <dgm:spPr/>
    </dgm:pt>
    <dgm:pt modelId="{BD2A55B4-63D2-45AC-B9C0-FF134632D22B}" type="pres">
      <dgm:prSet presAssocID="{70C77A59-0039-4ECF-B140-DA2FED503877}" presName="compNode" presStyleCnt="0"/>
      <dgm:spPr/>
    </dgm:pt>
    <dgm:pt modelId="{8C0C5F8C-8A81-4AAF-A529-4FA746E62E49}" type="pres">
      <dgm:prSet presAssocID="{70C77A59-0039-4ECF-B140-DA2FED503877}" presName="iconBgRect" presStyleLbl="bgShp" presStyleIdx="3" presStyleCnt="4"/>
      <dgm:spPr/>
    </dgm:pt>
    <dgm:pt modelId="{5F9BF783-A0CB-4188-91EB-A055E82FED89}" type="pres">
      <dgm:prSet presAssocID="{70C77A59-0039-4ECF-B140-DA2FED50387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1D26C87A-0522-4B98-875B-73A457760557}" type="pres">
      <dgm:prSet presAssocID="{70C77A59-0039-4ECF-B140-DA2FED503877}" presName="spaceRect" presStyleCnt="0"/>
      <dgm:spPr/>
    </dgm:pt>
    <dgm:pt modelId="{17D96EEE-7058-45D2-B37E-B14F50365563}" type="pres">
      <dgm:prSet presAssocID="{70C77A59-0039-4ECF-B140-DA2FED50387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803E208-CF34-4557-81CD-0EEE8E03D488}" srcId="{5709B19C-7CB9-4307-865A-C6E7D29BB67A}" destId="{7F484FEC-54C2-4008-B86B-82D22EF4A879}" srcOrd="1" destOrd="0" parTransId="{D397339D-1166-4DC0-9379-E6E5B741CB2B}" sibTransId="{BC7038E9-03EE-424C-BBD8-086CAA42B28D}"/>
    <dgm:cxn modelId="{E6991E26-1F34-4DF5-A506-FCAB7F258DA8}" type="presOf" srcId="{AAEC37E7-BD10-4918-9DDA-141D5EAC4422}" destId="{4E3F2391-3CA6-4619-B45F-3070F41A918C}" srcOrd="0" destOrd="0" presId="urn:microsoft.com/office/officeart/2018/5/layout/IconCircleLabelList"/>
    <dgm:cxn modelId="{3D4C5743-6BB6-4195-B114-A31CE6DEF017}" srcId="{5709B19C-7CB9-4307-865A-C6E7D29BB67A}" destId="{70C77A59-0039-4ECF-B140-DA2FED503877}" srcOrd="3" destOrd="0" parTransId="{DEE8433A-16C6-4E13-B197-A5879C2E69B8}" sibTransId="{EA6F55CE-4C6D-468A-8D25-873974F8E04D}"/>
    <dgm:cxn modelId="{CD922A6C-F203-4A21-84AE-582E669B0EEF}" type="presOf" srcId="{5709B19C-7CB9-4307-865A-C6E7D29BB67A}" destId="{2DE018EB-CAAD-44F8-975A-29A188646D1E}" srcOrd="0" destOrd="0" presId="urn:microsoft.com/office/officeart/2018/5/layout/IconCircleLabelList"/>
    <dgm:cxn modelId="{64CA1FA8-362E-462B-8FF2-9DDC5D050183}" srcId="{5709B19C-7CB9-4307-865A-C6E7D29BB67A}" destId="{FD86A1AB-392B-4911-BD0E-C5C40799084F}" srcOrd="2" destOrd="0" parTransId="{253EC8E5-3BA8-4565-91AB-519D95449829}" sibTransId="{D3E33120-5D11-4BB2-A35F-E6C8459932C9}"/>
    <dgm:cxn modelId="{F19DACAA-750E-4490-8CA2-F8842CACE997}" srcId="{5709B19C-7CB9-4307-865A-C6E7D29BB67A}" destId="{AAEC37E7-BD10-4918-9DDA-141D5EAC4422}" srcOrd="0" destOrd="0" parTransId="{B10B3328-005C-400C-93BB-19FCDD0A4E77}" sibTransId="{ECB52481-57E6-4E1F-9C3F-DD458037B5AA}"/>
    <dgm:cxn modelId="{050697C7-1B3A-4E25-BB68-CDA53E9D0244}" type="presOf" srcId="{FD86A1AB-392B-4911-BD0E-C5C40799084F}" destId="{260DFD44-7BDE-4CB5-8FCA-930CE4CB364B}" srcOrd="0" destOrd="0" presId="urn:microsoft.com/office/officeart/2018/5/layout/IconCircleLabelList"/>
    <dgm:cxn modelId="{9342C5DA-C66A-49D5-A307-23CF13537410}" type="presOf" srcId="{7F484FEC-54C2-4008-B86B-82D22EF4A879}" destId="{55CBD70B-A708-4755-A2A8-3BEB8B790C65}" srcOrd="0" destOrd="0" presId="urn:microsoft.com/office/officeart/2018/5/layout/IconCircleLabelList"/>
    <dgm:cxn modelId="{29FD26FD-E102-4905-AD7F-D86325FDDE11}" type="presOf" srcId="{70C77A59-0039-4ECF-B140-DA2FED503877}" destId="{17D96EEE-7058-45D2-B37E-B14F50365563}" srcOrd="0" destOrd="0" presId="urn:microsoft.com/office/officeart/2018/5/layout/IconCircleLabelList"/>
    <dgm:cxn modelId="{DA02560C-C2C7-48EC-9BAB-DE17E17450E8}" type="presParOf" srcId="{2DE018EB-CAAD-44F8-975A-29A188646D1E}" destId="{35594760-35A2-4609-8770-1011CD251C87}" srcOrd="0" destOrd="0" presId="urn:microsoft.com/office/officeart/2018/5/layout/IconCircleLabelList"/>
    <dgm:cxn modelId="{50C8ABE2-9A17-4EE3-A124-C1617FF8FB16}" type="presParOf" srcId="{35594760-35A2-4609-8770-1011CD251C87}" destId="{742A7F24-F14F-47E6-A1F9-28ACEE245FE0}" srcOrd="0" destOrd="0" presId="urn:microsoft.com/office/officeart/2018/5/layout/IconCircleLabelList"/>
    <dgm:cxn modelId="{09584165-6150-498F-B689-8AAB37F68269}" type="presParOf" srcId="{35594760-35A2-4609-8770-1011CD251C87}" destId="{50C97334-90B6-4367-AF4E-C865DC8D9E84}" srcOrd="1" destOrd="0" presId="urn:microsoft.com/office/officeart/2018/5/layout/IconCircleLabelList"/>
    <dgm:cxn modelId="{C9DDF298-4F27-47A6-B736-4B9D62AF2429}" type="presParOf" srcId="{35594760-35A2-4609-8770-1011CD251C87}" destId="{708806F8-E50D-403E-84E6-6013385D52CC}" srcOrd="2" destOrd="0" presId="urn:microsoft.com/office/officeart/2018/5/layout/IconCircleLabelList"/>
    <dgm:cxn modelId="{5F909C55-1974-4A74-B8F8-7B000DFCF060}" type="presParOf" srcId="{35594760-35A2-4609-8770-1011CD251C87}" destId="{4E3F2391-3CA6-4619-B45F-3070F41A918C}" srcOrd="3" destOrd="0" presId="urn:microsoft.com/office/officeart/2018/5/layout/IconCircleLabelList"/>
    <dgm:cxn modelId="{A58B09D5-5F85-4D1C-9B1E-CBBF0D7ED8D5}" type="presParOf" srcId="{2DE018EB-CAAD-44F8-975A-29A188646D1E}" destId="{7AE9C90B-6D1F-427F-AE4B-C964683AE84C}" srcOrd="1" destOrd="0" presId="urn:microsoft.com/office/officeart/2018/5/layout/IconCircleLabelList"/>
    <dgm:cxn modelId="{410692C2-7143-4E1C-9196-4DB768D5F58E}" type="presParOf" srcId="{2DE018EB-CAAD-44F8-975A-29A188646D1E}" destId="{EA0A20A7-E703-40D8-89A7-3C5DF42FFF85}" srcOrd="2" destOrd="0" presId="urn:microsoft.com/office/officeart/2018/5/layout/IconCircleLabelList"/>
    <dgm:cxn modelId="{4666C72D-E5E2-48EC-876F-0717B8A0ECB6}" type="presParOf" srcId="{EA0A20A7-E703-40D8-89A7-3C5DF42FFF85}" destId="{F3841B88-9115-4F46-AA2D-E7D7E801F792}" srcOrd="0" destOrd="0" presId="urn:microsoft.com/office/officeart/2018/5/layout/IconCircleLabelList"/>
    <dgm:cxn modelId="{2B1B5172-7CC2-419A-A79E-69A4B7CCE00D}" type="presParOf" srcId="{EA0A20A7-E703-40D8-89A7-3C5DF42FFF85}" destId="{69BB6D57-AC7A-4A29-A686-DBF14DE6029F}" srcOrd="1" destOrd="0" presId="urn:microsoft.com/office/officeart/2018/5/layout/IconCircleLabelList"/>
    <dgm:cxn modelId="{64982D32-783C-45AB-9628-76F45A8FE527}" type="presParOf" srcId="{EA0A20A7-E703-40D8-89A7-3C5DF42FFF85}" destId="{5EBAD982-66A1-47DE-8957-871CF991A2B0}" srcOrd="2" destOrd="0" presId="urn:microsoft.com/office/officeart/2018/5/layout/IconCircleLabelList"/>
    <dgm:cxn modelId="{26B70889-A5CF-4E22-9F7B-8E7E3B258426}" type="presParOf" srcId="{EA0A20A7-E703-40D8-89A7-3C5DF42FFF85}" destId="{55CBD70B-A708-4755-A2A8-3BEB8B790C65}" srcOrd="3" destOrd="0" presId="urn:microsoft.com/office/officeart/2018/5/layout/IconCircleLabelList"/>
    <dgm:cxn modelId="{00827050-0E1D-42FF-A387-FC7F64451B1D}" type="presParOf" srcId="{2DE018EB-CAAD-44F8-975A-29A188646D1E}" destId="{6F2EFBF5-6B9F-4924-9C1C-B96CAAA573B5}" srcOrd="3" destOrd="0" presId="urn:microsoft.com/office/officeart/2018/5/layout/IconCircleLabelList"/>
    <dgm:cxn modelId="{E6DB658E-2C76-4017-9E93-4024B7AB14A0}" type="presParOf" srcId="{2DE018EB-CAAD-44F8-975A-29A188646D1E}" destId="{E8FBB25D-B252-4853-AD7A-D3B55E1CD743}" srcOrd="4" destOrd="0" presId="urn:microsoft.com/office/officeart/2018/5/layout/IconCircleLabelList"/>
    <dgm:cxn modelId="{BD32B22C-EDBC-4B5A-91D5-CCF2E69EEC7C}" type="presParOf" srcId="{E8FBB25D-B252-4853-AD7A-D3B55E1CD743}" destId="{BC2EE111-554F-4BE8-8986-1AD570AC897A}" srcOrd="0" destOrd="0" presId="urn:microsoft.com/office/officeart/2018/5/layout/IconCircleLabelList"/>
    <dgm:cxn modelId="{88353D94-8967-4668-B8A0-0C91CA6042A2}" type="presParOf" srcId="{E8FBB25D-B252-4853-AD7A-D3B55E1CD743}" destId="{E01FD7F0-9F4D-4A85-B345-5401864D3984}" srcOrd="1" destOrd="0" presId="urn:microsoft.com/office/officeart/2018/5/layout/IconCircleLabelList"/>
    <dgm:cxn modelId="{630B94C5-3311-4F96-92D2-BCDCF66A5EC2}" type="presParOf" srcId="{E8FBB25D-B252-4853-AD7A-D3B55E1CD743}" destId="{8F240565-D854-41C2-9C93-AC3F634B879C}" srcOrd="2" destOrd="0" presId="urn:microsoft.com/office/officeart/2018/5/layout/IconCircleLabelList"/>
    <dgm:cxn modelId="{52C09F00-AB1C-4A14-B20E-3BCFE2409C92}" type="presParOf" srcId="{E8FBB25D-B252-4853-AD7A-D3B55E1CD743}" destId="{260DFD44-7BDE-4CB5-8FCA-930CE4CB364B}" srcOrd="3" destOrd="0" presId="urn:microsoft.com/office/officeart/2018/5/layout/IconCircleLabelList"/>
    <dgm:cxn modelId="{626C4640-BEA0-41BC-A8B7-7AF29E5745D3}" type="presParOf" srcId="{2DE018EB-CAAD-44F8-975A-29A188646D1E}" destId="{31782F96-C3B3-4FCC-B8AD-E2E233B80DA5}" srcOrd="5" destOrd="0" presId="urn:microsoft.com/office/officeart/2018/5/layout/IconCircleLabelList"/>
    <dgm:cxn modelId="{D3537670-7E49-47C9-8328-6B9EEB454308}" type="presParOf" srcId="{2DE018EB-CAAD-44F8-975A-29A188646D1E}" destId="{BD2A55B4-63D2-45AC-B9C0-FF134632D22B}" srcOrd="6" destOrd="0" presId="urn:microsoft.com/office/officeart/2018/5/layout/IconCircleLabelList"/>
    <dgm:cxn modelId="{62EE3837-6268-4EEA-A60B-AF3709058C0D}" type="presParOf" srcId="{BD2A55B4-63D2-45AC-B9C0-FF134632D22B}" destId="{8C0C5F8C-8A81-4AAF-A529-4FA746E62E49}" srcOrd="0" destOrd="0" presId="urn:microsoft.com/office/officeart/2018/5/layout/IconCircleLabelList"/>
    <dgm:cxn modelId="{AA31E953-474F-47E6-8CFA-012278177802}" type="presParOf" srcId="{BD2A55B4-63D2-45AC-B9C0-FF134632D22B}" destId="{5F9BF783-A0CB-4188-91EB-A055E82FED89}" srcOrd="1" destOrd="0" presId="urn:microsoft.com/office/officeart/2018/5/layout/IconCircleLabelList"/>
    <dgm:cxn modelId="{21D445BC-B2C3-41A9-9FEB-CF0692DB028B}" type="presParOf" srcId="{BD2A55B4-63D2-45AC-B9C0-FF134632D22B}" destId="{1D26C87A-0522-4B98-875B-73A457760557}" srcOrd="2" destOrd="0" presId="urn:microsoft.com/office/officeart/2018/5/layout/IconCircleLabelList"/>
    <dgm:cxn modelId="{6F7E8BE8-816E-4CEA-9E48-C82FA5DE65E1}" type="presParOf" srcId="{BD2A55B4-63D2-45AC-B9C0-FF134632D22B}" destId="{17D96EEE-7058-45D2-B37E-B14F50365563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8EBD0CC-11A5-4B8E-A001-E37EF7BFD45E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04F095C-07B3-4633-96C5-7C4556FE7658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SAP Fiori Analytical Apps for Convergent Invoicing Manager (2KF)</a:t>
          </a:r>
          <a:endParaRPr lang="en-US" dirty="0">
            <a:highlight>
              <a:srgbClr val="FF0000"/>
            </a:highlight>
          </a:endParaRPr>
        </a:p>
      </dgm:t>
    </dgm:pt>
    <dgm:pt modelId="{B1312264-3FA2-47E7-9820-73F25C98A341}" type="parTrans" cxnId="{F7F9065C-61DA-47CA-8307-FA70BF455F20}">
      <dgm:prSet/>
      <dgm:spPr/>
      <dgm:t>
        <a:bodyPr/>
        <a:lstStyle/>
        <a:p>
          <a:endParaRPr lang="en-US"/>
        </a:p>
      </dgm:t>
    </dgm:pt>
    <dgm:pt modelId="{A1B9E3A4-1F8D-4929-B8F1-BD31F5E79C77}" type="sibTrans" cxnId="{F7F9065C-61DA-47CA-8307-FA70BF455F20}">
      <dgm:prSet/>
      <dgm:spPr/>
      <dgm:t>
        <a:bodyPr/>
        <a:lstStyle/>
        <a:p>
          <a:endParaRPr lang="en-US"/>
        </a:p>
      </dgm:t>
    </dgm:pt>
    <dgm:pt modelId="{E6E9B413-5C81-4A29-92FF-53E7A324F1EB}">
      <dgm:prSet/>
      <dgm:spPr/>
      <dgm:t>
        <a:bodyPr/>
        <a:lstStyle/>
        <a:p>
          <a:pPr>
            <a:defRPr cap="all"/>
          </a:pPr>
          <a:r>
            <a:rPr lang="en-GB"/>
            <a:t>SAP Fiori Analytical Apps for Contract Accounting Manager (2KH)</a:t>
          </a:r>
          <a:endParaRPr lang="en-US"/>
        </a:p>
      </dgm:t>
    </dgm:pt>
    <dgm:pt modelId="{FBAD6023-52AB-4B72-8D22-B773F7901DD6}" type="parTrans" cxnId="{58197439-C160-44C2-B633-2CA333D17230}">
      <dgm:prSet/>
      <dgm:spPr/>
      <dgm:t>
        <a:bodyPr/>
        <a:lstStyle/>
        <a:p>
          <a:endParaRPr lang="en-US"/>
        </a:p>
      </dgm:t>
    </dgm:pt>
    <dgm:pt modelId="{780BF931-2B9A-4CBB-982A-C4CED0E7B13A}" type="sibTrans" cxnId="{58197439-C160-44C2-B633-2CA333D17230}">
      <dgm:prSet/>
      <dgm:spPr/>
      <dgm:t>
        <a:bodyPr/>
        <a:lstStyle/>
        <a:p>
          <a:endParaRPr lang="en-US"/>
        </a:p>
      </dgm:t>
    </dgm:pt>
    <dgm:pt modelId="{93DE622C-D4F9-4C2D-AFE2-68769A392CC0}">
      <dgm:prSet/>
      <dgm:spPr/>
      <dgm:t>
        <a:bodyPr/>
        <a:lstStyle/>
        <a:p>
          <a:pPr>
            <a:defRPr cap="all"/>
          </a:pPr>
          <a:r>
            <a:rPr lang="en-GB"/>
            <a:t>SAP Hybris Revenue Cloud Integration: Convergent Invoicing (2PT)</a:t>
          </a:r>
          <a:endParaRPr lang="en-US"/>
        </a:p>
      </dgm:t>
    </dgm:pt>
    <dgm:pt modelId="{DAF14B83-CAEE-4318-9DCA-D0513E7F28E0}" type="parTrans" cxnId="{17A82E37-058A-4E27-B54D-D32AC9574DC8}">
      <dgm:prSet/>
      <dgm:spPr/>
      <dgm:t>
        <a:bodyPr/>
        <a:lstStyle/>
        <a:p>
          <a:endParaRPr lang="en-US"/>
        </a:p>
      </dgm:t>
    </dgm:pt>
    <dgm:pt modelId="{4D823F6F-C5CA-4951-B8F7-CF9A3F0AD3E1}" type="sibTrans" cxnId="{17A82E37-058A-4E27-B54D-D32AC9574DC8}">
      <dgm:prSet/>
      <dgm:spPr/>
      <dgm:t>
        <a:bodyPr/>
        <a:lstStyle/>
        <a:p>
          <a:endParaRPr lang="en-US"/>
        </a:p>
      </dgm:t>
    </dgm:pt>
    <dgm:pt modelId="{8FCF123F-8A94-4E66-A49F-072FF6BA39A3}">
      <dgm:prSet/>
      <dgm:spPr/>
      <dgm:t>
        <a:bodyPr/>
        <a:lstStyle/>
        <a:p>
          <a:pPr>
            <a:defRPr cap="all"/>
          </a:pPr>
          <a:r>
            <a:rPr lang="en-GB"/>
            <a:t>Convergent Invoicing: Recurring and One-Off Items (2T3)</a:t>
          </a:r>
          <a:endParaRPr lang="en-US"/>
        </a:p>
      </dgm:t>
    </dgm:pt>
    <dgm:pt modelId="{A77497C9-0B78-40F5-A77C-AAD909837515}" type="parTrans" cxnId="{10A4239A-60B7-49C8-B575-B4AD6BE90821}">
      <dgm:prSet/>
      <dgm:spPr/>
      <dgm:t>
        <a:bodyPr/>
        <a:lstStyle/>
        <a:p>
          <a:endParaRPr lang="en-US"/>
        </a:p>
      </dgm:t>
    </dgm:pt>
    <dgm:pt modelId="{EADE8807-AC2E-4888-B7C7-AAF485578410}" type="sibTrans" cxnId="{10A4239A-60B7-49C8-B575-B4AD6BE90821}">
      <dgm:prSet/>
      <dgm:spPr/>
      <dgm:t>
        <a:bodyPr/>
        <a:lstStyle/>
        <a:p>
          <a:endParaRPr lang="en-US"/>
        </a:p>
      </dgm:t>
    </dgm:pt>
    <dgm:pt modelId="{7A778978-13C4-475B-A702-6330DFE49B0D}" type="pres">
      <dgm:prSet presAssocID="{68EBD0CC-11A5-4B8E-A001-E37EF7BFD45E}" presName="root" presStyleCnt="0">
        <dgm:presLayoutVars>
          <dgm:dir/>
          <dgm:resizeHandles val="exact"/>
        </dgm:presLayoutVars>
      </dgm:prSet>
      <dgm:spPr/>
    </dgm:pt>
    <dgm:pt modelId="{5EC49B5F-39B9-42C4-80E6-81C420A4436E}" type="pres">
      <dgm:prSet presAssocID="{604F095C-07B3-4633-96C5-7C4556FE7658}" presName="compNode" presStyleCnt="0"/>
      <dgm:spPr/>
    </dgm:pt>
    <dgm:pt modelId="{1836299E-680A-4DDA-8897-82DE3E1E353B}" type="pres">
      <dgm:prSet presAssocID="{604F095C-07B3-4633-96C5-7C4556FE7658}" presName="iconBgRect" presStyleLbl="bgShp" presStyleIdx="0" presStyleCnt="4"/>
      <dgm:spPr/>
    </dgm:pt>
    <dgm:pt modelId="{7A1C6043-194C-415F-A418-9A75D135FE5E}" type="pres">
      <dgm:prSet presAssocID="{604F095C-07B3-4633-96C5-7C4556FE765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110AAA6F-D5AB-4837-88D7-7E764535AB13}" type="pres">
      <dgm:prSet presAssocID="{604F095C-07B3-4633-96C5-7C4556FE7658}" presName="spaceRect" presStyleCnt="0"/>
      <dgm:spPr/>
    </dgm:pt>
    <dgm:pt modelId="{74E4373B-AD7A-43D5-B199-34455B5CF866}" type="pres">
      <dgm:prSet presAssocID="{604F095C-07B3-4633-96C5-7C4556FE7658}" presName="textRect" presStyleLbl="revTx" presStyleIdx="0" presStyleCnt="4">
        <dgm:presLayoutVars>
          <dgm:chMax val="1"/>
          <dgm:chPref val="1"/>
        </dgm:presLayoutVars>
      </dgm:prSet>
      <dgm:spPr/>
    </dgm:pt>
    <dgm:pt modelId="{9DE92B55-2136-4FA8-B915-E65F4A5A4E49}" type="pres">
      <dgm:prSet presAssocID="{A1B9E3A4-1F8D-4929-B8F1-BD31F5E79C77}" presName="sibTrans" presStyleCnt="0"/>
      <dgm:spPr/>
    </dgm:pt>
    <dgm:pt modelId="{4B1AC7B2-4BB8-4477-BB1A-F31AB5EE7811}" type="pres">
      <dgm:prSet presAssocID="{E6E9B413-5C81-4A29-92FF-53E7A324F1EB}" presName="compNode" presStyleCnt="0"/>
      <dgm:spPr/>
    </dgm:pt>
    <dgm:pt modelId="{01E7BDB3-496B-4E66-B166-5049B5300938}" type="pres">
      <dgm:prSet presAssocID="{E6E9B413-5C81-4A29-92FF-53E7A324F1EB}" presName="iconBgRect" presStyleLbl="bgShp" presStyleIdx="1" presStyleCnt="4"/>
      <dgm:spPr/>
    </dgm:pt>
    <dgm:pt modelId="{4F5B316C-EB38-4C38-9D1B-5040A827464C}" type="pres">
      <dgm:prSet presAssocID="{E6E9B413-5C81-4A29-92FF-53E7A324F1E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st"/>
        </a:ext>
      </dgm:extLst>
    </dgm:pt>
    <dgm:pt modelId="{D9089FA1-B4D2-4522-9F87-95BA54747FC6}" type="pres">
      <dgm:prSet presAssocID="{E6E9B413-5C81-4A29-92FF-53E7A324F1EB}" presName="spaceRect" presStyleCnt="0"/>
      <dgm:spPr/>
    </dgm:pt>
    <dgm:pt modelId="{C43BC64A-D140-448C-B203-BF07900D613A}" type="pres">
      <dgm:prSet presAssocID="{E6E9B413-5C81-4A29-92FF-53E7A324F1EB}" presName="textRect" presStyleLbl="revTx" presStyleIdx="1" presStyleCnt="4">
        <dgm:presLayoutVars>
          <dgm:chMax val="1"/>
          <dgm:chPref val="1"/>
        </dgm:presLayoutVars>
      </dgm:prSet>
      <dgm:spPr/>
    </dgm:pt>
    <dgm:pt modelId="{EDEF4413-A3DA-4D8E-9153-23E87B29E0F4}" type="pres">
      <dgm:prSet presAssocID="{780BF931-2B9A-4CBB-982A-C4CED0E7B13A}" presName="sibTrans" presStyleCnt="0"/>
      <dgm:spPr/>
    </dgm:pt>
    <dgm:pt modelId="{2396CF8E-1B45-41A2-9858-77801D969538}" type="pres">
      <dgm:prSet presAssocID="{93DE622C-D4F9-4C2D-AFE2-68769A392CC0}" presName="compNode" presStyleCnt="0"/>
      <dgm:spPr/>
    </dgm:pt>
    <dgm:pt modelId="{DFD9E4CF-5D9C-4CB3-A266-F191FEB0EB2D}" type="pres">
      <dgm:prSet presAssocID="{93DE622C-D4F9-4C2D-AFE2-68769A392CC0}" presName="iconBgRect" presStyleLbl="bgShp" presStyleIdx="2" presStyleCnt="4"/>
      <dgm:spPr/>
    </dgm:pt>
    <dgm:pt modelId="{0625B2FC-A752-4C2F-A035-ED005336AEBE}" type="pres">
      <dgm:prSet presAssocID="{93DE622C-D4F9-4C2D-AFE2-68769A392CC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03321F2C-B25E-4069-8FC9-03A1F9D5FF02}" type="pres">
      <dgm:prSet presAssocID="{93DE622C-D4F9-4C2D-AFE2-68769A392CC0}" presName="spaceRect" presStyleCnt="0"/>
      <dgm:spPr/>
    </dgm:pt>
    <dgm:pt modelId="{DE8526E2-D878-473C-8F60-F748F300BB02}" type="pres">
      <dgm:prSet presAssocID="{93DE622C-D4F9-4C2D-AFE2-68769A392CC0}" presName="textRect" presStyleLbl="revTx" presStyleIdx="2" presStyleCnt="4">
        <dgm:presLayoutVars>
          <dgm:chMax val="1"/>
          <dgm:chPref val="1"/>
        </dgm:presLayoutVars>
      </dgm:prSet>
      <dgm:spPr/>
    </dgm:pt>
    <dgm:pt modelId="{EE4A6301-9533-44FD-8E9B-643EB11D7276}" type="pres">
      <dgm:prSet presAssocID="{4D823F6F-C5CA-4951-B8F7-CF9A3F0AD3E1}" presName="sibTrans" presStyleCnt="0"/>
      <dgm:spPr/>
    </dgm:pt>
    <dgm:pt modelId="{4249DB49-A1C0-46A0-A6A3-953B17E9C724}" type="pres">
      <dgm:prSet presAssocID="{8FCF123F-8A94-4E66-A49F-072FF6BA39A3}" presName="compNode" presStyleCnt="0"/>
      <dgm:spPr/>
    </dgm:pt>
    <dgm:pt modelId="{B4A2EE06-9FED-4B58-90D2-27B6B8FAD548}" type="pres">
      <dgm:prSet presAssocID="{8FCF123F-8A94-4E66-A49F-072FF6BA39A3}" presName="iconBgRect" presStyleLbl="bgShp" presStyleIdx="3" presStyleCnt="4"/>
      <dgm:spPr/>
    </dgm:pt>
    <dgm:pt modelId="{45C87A3D-7784-499F-8F01-CE08F707ADDF}" type="pres">
      <dgm:prSet presAssocID="{8FCF123F-8A94-4E66-A49F-072FF6BA39A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1FC5C98B-09F3-46D6-A564-603D9F9A6028}" type="pres">
      <dgm:prSet presAssocID="{8FCF123F-8A94-4E66-A49F-072FF6BA39A3}" presName="spaceRect" presStyleCnt="0"/>
      <dgm:spPr/>
    </dgm:pt>
    <dgm:pt modelId="{2048E6A0-639D-475C-A8E6-0F11E1A908C5}" type="pres">
      <dgm:prSet presAssocID="{8FCF123F-8A94-4E66-A49F-072FF6BA39A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7A82E37-058A-4E27-B54D-D32AC9574DC8}" srcId="{68EBD0CC-11A5-4B8E-A001-E37EF7BFD45E}" destId="{93DE622C-D4F9-4C2D-AFE2-68769A392CC0}" srcOrd="2" destOrd="0" parTransId="{DAF14B83-CAEE-4318-9DCA-D0513E7F28E0}" sibTransId="{4D823F6F-C5CA-4951-B8F7-CF9A3F0AD3E1}"/>
    <dgm:cxn modelId="{58197439-C160-44C2-B633-2CA333D17230}" srcId="{68EBD0CC-11A5-4B8E-A001-E37EF7BFD45E}" destId="{E6E9B413-5C81-4A29-92FF-53E7A324F1EB}" srcOrd="1" destOrd="0" parTransId="{FBAD6023-52AB-4B72-8D22-B773F7901DD6}" sibTransId="{780BF931-2B9A-4CBB-982A-C4CED0E7B13A}"/>
    <dgm:cxn modelId="{F7F9065C-61DA-47CA-8307-FA70BF455F20}" srcId="{68EBD0CC-11A5-4B8E-A001-E37EF7BFD45E}" destId="{604F095C-07B3-4633-96C5-7C4556FE7658}" srcOrd="0" destOrd="0" parTransId="{B1312264-3FA2-47E7-9820-73F25C98A341}" sibTransId="{A1B9E3A4-1F8D-4929-B8F1-BD31F5E79C77}"/>
    <dgm:cxn modelId="{10A4239A-60B7-49C8-B575-B4AD6BE90821}" srcId="{68EBD0CC-11A5-4B8E-A001-E37EF7BFD45E}" destId="{8FCF123F-8A94-4E66-A49F-072FF6BA39A3}" srcOrd="3" destOrd="0" parTransId="{A77497C9-0B78-40F5-A77C-AAD909837515}" sibTransId="{EADE8807-AC2E-4888-B7C7-AAF485578410}"/>
    <dgm:cxn modelId="{EB6242A6-B1D4-432C-AD32-FC6B1A6F3893}" type="presOf" srcId="{8FCF123F-8A94-4E66-A49F-072FF6BA39A3}" destId="{2048E6A0-639D-475C-A8E6-0F11E1A908C5}" srcOrd="0" destOrd="0" presId="urn:microsoft.com/office/officeart/2018/5/layout/IconCircleLabelList"/>
    <dgm:cxn modelId="{44FEBFAE-ABC7-4AE0-BF78-26ABDB62269D}" type="presOf" srcId="{68EBD0CC-11A5-4B8E-A001-E37EF7BFD45E}" destId="{7A778978-13C4-475B-A702-6330DFE49B0D}" srcOrd="0" destOrd="0" presId="urn:microsoft.com/office/officeart/2018/5/layout/IconCircleLabelList"/>
    <dgm:cxn modelId="{C7004CD2-5A2C-4290-AE22-6F5CF12CBD1B}" type="presOf" srcId="{604F095C-07B3-4633-96C5-7C4556FE7658}" destId="{74E4373B-AD7A-43D5-B199-34455B5CF866}" srcOrd="0" destOrd="0" presId="urn:microsoft.com/office/officeart/2018/5/layout/IconCircleLabelList"/>
    <dgm:cxn modelId="{C2DE03E9-A4D1-4C04-8737-7B212E076F71}" type="presOf" srcId="{E6E9B413-5C81-4A29-92FF-53E7A324F1EB}" destId="{C43BC64A-D140-448C-B203-BF07900D613A}" srcOrd="0" destOrd="0" presId="urn:microsoft.com/office/officeart/2018/5/layout/IconCircleLabelList"/>
    <dgm:cxn modelId="{309725E9-43E4-4EC2-8633-46EF67DA2308}" type="presOf" srcId="{93DE622C-D4F9-4C2D-AFE2-68769A392CC0}" destId="{DE8526E2-D878-473C-8F60-F748F300BB02}" srcOrd="0" destOrd="0" presId="urn:microsoft.com/office/officeart/2018/5/layout/IconCircleLabelList"/>
    <dgm:cxn modelId="{88CF5B27-1789-4287-8B74-54B05855E185}" type="presParOf" srcId="{7A778978-13C4-475B-A702-6330DFE49B0D}" destId="{5EC49B5F-39B9-42C4-80E6-81C420A4436E}" srcOrd="0" destOrd="0" presId="urn:microsoft.com/office/officeart/2018/5/layout/IconCircleLabelList"/>
    <dgm:cxn modelId="{3E930DA3-760A-46D3-B4A3-18A50ACD4EC8}" type="presParOf" srcId="{5EC49B5F-39B9-42C4-80E6-81C420A4436E}" destId="{1836299E-680A-4DDA-8897-82DE3E1E353B}" srcOrd="0" destOrd="0" presId="urn:microsoft.com/office/officeart/2018/5/layout/IconCircleLabelList"/>
    <dgm:cxn modelId="{A21B1A06-D70F-4DCE-91BE-56FC4B8F0E6D}" type="presParOf" srcId="{5EC49B5F-39B9-42C4-80E6-81C420A4436E}" destId="{7A1C6043-194C-415F-A418-9A75D135FE5E}" srcOrd="1" destOrd="0" presId="urn:microsoft.com/office/officeart/2018/5/layout/IconCircleLabelList"/>
    <dgm:cxn modelId="{DB6BBEF3-F4B0-4259-8935-A20FE010FC6D}" type="presParOf" srcId="{5EC49B5F-39B9-42C4-80E6-81C420A4436E}" destId="{110AAA6F-D5AB-4837-88D7-7E764535AB13}" srcOrd="2" destOrd="0" presId="urn:microsoft.com/office/officeart/2018/5/layout/IconCircleLabelList"/>
    <dgm:cxn modelId="{6E492744-173B-41DF-A980-CB1B20D95E3A}" type="presParOf" srcId="{5EC49B5F-39B9-42C4-80E6-81C420A4436E}" destId="{74E4373B-AD7A-43D5-B199-34455B5CF866}" srcOrd="3" destOrd="0" presId="urn:microsoft.com/office/officeart/2018/5/layout/IconCircleLabelList"/>
    <dgm:cxn modelId="{75A920EF-4751-458F-8457-7830BDEA1DB5}" type="presParOf" srcId="{7A778978-13C4-475B-A702-6330DFE49B0D}" destId="{9DE92B55-2136-4FA8-B915-E65F4A5A4E49}" srcOrd="1" destOrd="0" presId="urn:microsoft.com/office/officeart/2018/5/layout/IconCircleLabelList"/>
    <dgm:cxn modelId="{B19D668D-0914-41E1-BC27-F0F5C6BB9EE7}" type="presParOf" srcId="{7A778978-13C4-475B-A702-6330DFE49B0D}" destId="{4B1AC7B2-4BB8-4477-BB1A-F31AB5EE7811}" srcOrd="2" destOrd="0" presId="urn:microsoft.com/office/officeart/2018/5/layout/IconCircleLabelList"/>
    <dgm:cxn modelId="{D34718BC-8108-4EEB-A9EF-EC583FA9F9BB}" type="presParOf" srcId="{4B1AC7B2-4BB8-4477-BB1A-F31AB5EE7811}" destId="{01E7BDB3-496B-4E66-B166-5049B5300938}" srcOrd="0" destOrd="0" presId="urn:microsoft.com/office/officeart/2018/5/layout/IconCircleLabelList"/>
    <dgm:cxn modelId="{23D2468E-5665-42E2-AFC0-A65FD112167B}" type="presParOf" srcId="{4B1AC7B2-4BB8-4477-BB1A-F31AB5EE7811}" destId="{4F5B316C-EB38-4C38-9D1B-5040A827464C}" srcOrd="1" destOrd="0" presId="urn:microsoft.com/office/officeart/2018/5/layout/IconCircleLabelList"/>
    <dgm:cxn modelId="{028F49FC-7BF2-44C3-8A97-A1102DB58529}" type="presParOf" srcId="{4B1AC7B2-4BB8-4477-BB1A-F31AB5EE7811}" destId="{D9089FA1-B4D2-4522-9F87-95BA54747FC6}" srcOrd="2" destOrd="0" presId="urn:microsoft.com/office/officeart/2018/5/layout/IconCircleLabelList"/>
    <dgm:cxn modelId="{34B2835A-877E-4587-9E80-89ADB170A63E}" type="presParOf" srcId="{4B1AC7B2-4BB8-4477-BB1A-F31AB5EE7811}" destId="{C43BC64A-D140-448C-B203-BF07900D613A}" srcOrd="3" destOrd="0" presId="urn:microsoft.com/office/officeart/2018/5/layout/IconCircleLabelList"/>
    <dgm:cxn modelId="{FE4B4E00-14AB-4F4B-8FCF-7B418B938BEF}" type="presParOf" srcId="{7A778978-13C4-475B-A702-6330DFE49B0D}" destId="{EDEF4413-A3DA-4D8E-9153-23E87B29E0F4}" srcOrd="3" destOrd="0" presId="urn:microsoft.com/office/officeart/2018/5/layout/IconCircleLabelList"/>
    <dgm:cxn modelId="{CD69F53C-95C0-4334-8DFB-EBBC805B43DB}" type="presParOf" srcId="{7A778978-13C4-475B-A702-6330DFE49B0D}" destId="{2396CF8E-1B45-41A2-9858-77801D969538}" srcOrd="4" destOrd="0" presId="urn:microsoft.com/office/officeart/2018/5/layout/IconCircleLabelList"/>
    <dgm:cxn modelId="{3B4AA27C-28A2-46C8-8C4B-1D7C0D331369}" type="presParOf" srcId="{2396CF8E-1B45-41A2-9858-77801D969538}" destId="{DFD9E4CF-5D9C-4CB3-A266-F191FEB0EB2D}" srcOrd="0" destOrd="0" presId="urn:microsoft.com/office/officeart/2018/5/layout/IconCircleLabelList"/>
    <dgm:cxn modelId="{43CD8203-019D-4110-9304-014194790B86}" type="presParOf" srcId="{2396CF8E-1B45-41A2-9858-77801D969538}" destId="{0625B2FC-A752-4C2F-A035-ED005336AEBE}" srcOrd="1" destOrd="0" presId="urn:microsoft.com/office/officeart/2018/5/layout/IconCircleLabelList"/>
    <dgm:cxn modelId="{4A9D277D-5162-4355-A1A6-31116610684C}" type="presParOf" srcId="{2396CF8E-1B45-41A2-9858-77801D969538}" destId="{03321F2C-B25E-4069-8FC9-03A1F9D5FF02}" srcOrd="2" destOrd="0" presId="urn:microsoft.com/office/officeart/2018/5/layout/IconCircleLabelList"/>
    <dgm:cxn modelId="{A6261F09-C6BF-4FF0-8D51-A1E8BAB81161}" type="presParOf" srcId="{2396CF8E-1B45-41A2-9858-77801D969538}" destId="{DE8526E2-D878-473C-8F60-F748F300BB02}" srcOrd="3" destOrd="0" presId="urn:microsoft.com/office/officeart/2018/5/layout/IconCircleLabelList"/>
    <dgm:cxn modelId="{52F1B586-DF06-4DFD-BF47-72960AB6A8BF}" type="presParOf" srcId="{7A778978-13C4-475B-A702-6330DFE49B0D}" destId="{EE4A6301-9533-44FD-8E9B-643EB11D7276}" srcOrd="5" destOrd="0" presId="urn:microsoft.com/office/officeart/2018/5/layout/IconCircleLabelList"/>
    <dgm:cxn modelId="{BBA213E7-B7BE-49DA-859A-07E1F34BECB8}" type="presParOf" srcId="{7A778978-13C4-475B-A702-6330DFE49B0D}" destId="{4249DB49-A1C0-46A0-A6A3-953B17E9C724}" srcOrd="6" destOrd="0" presId="urn:microsoft.com/office/officeart/2018/5/layout/IconCircleLabelList"/>
    <dgm:cxn modelId="{0E219376-C350-4291-8475-5F28759DC9CD}" type="presParOf" srcId="{4249DB49-A1C0-46A0-A6A3-953B17E9C724}" destId="{B4A2EE06-9FED-4B58-90D2-27B6B8FAD548}" srcOrd="0" destOrd="0" presId="urn:microsoft.com/office/officeart/2018/5/layout/IconCircleLabelList"/>
    <dgm:cxn modelId="{F5EF6E84-2958-4309-AE0A-F0E0F7D25363}" type="presParOf" srcId="{4249DB49-A1C0-46A0-A6A3-953B17E9C724}" destId="{45C87A3D-7784-499F-8F01-CE08F707ADDF}" srcOrd="1" destOrd="0" presId="urn:microsoft.com/office/officeart/2018/5/layout/IconCircleLabelList"/>
    <dgm:cxn modelId="{020F202F-225A-44C2-9615-2E4C24441430}" type="presParOf" srcId="{4249DB49-A1C0-46A0-A6A3-953B17E9C724}" destId="{1FC5C98B-09F3-46D6-A564-603D9F9A6028}" srcOrd="2" destOrd="0" presId="urn:microsoft.com/office/officeart/2018/5/layout/IconCircleLabelList"/>
    <dgm:cxn modelId="{21EB04AD-A3B0-4587-833F-02A8A2B4AC02}" type="presParOf" srcId="{4249DB49-A1C0-46A0-A6A3-953B17E9C724}" destId="{2048E6A0-639D-475C-A8E6-0F11E1A908C5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9ED7D4-A400-45F4-91DC-4886AFA222F9}">
      <dsp:nvSpPr>
        <dsp:cNvPr id="0" name=""/>
        <dsp:cNvSpPr/>
      </dsp:nvSpPr>
      <dsp:spPr>
        <a:xfrm>
          <a:off x="3344" y="440703"/>
          <a:ext cx="1810569" cy="2534797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159" tIns="330200" rIns="141159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SAP S/4HANA Cloud is multi-tenant, meaning your service runs in a shared environment.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344" y="1403926"/>
        <a:ext cx="1810569" cy="1520878"/>
      </dsp:txXfrm>
    </dsp:sp>
    <dsp:sp modelId="{FCEB1EBA-E0B7-4420-B73D-E0E510C23183}">
      <dsp:nvSpPr>
        <dsp:cNvPr id="0" name=""/>
        <dsp:cNvSpPr/>
      </dsp:nvSpPr>
      <dsp:spPr>
        <a:xfrm>
          <a:off x="528409" y="694183"/>
          <a:ext cx="760439" cy="76043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287" tIns="12700" rIns="59287" bIns="1270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1</a:t>
          </a:r>
        </a:p>
      </dsp:txBody>
      <dsp:txXfrm>
        <a:off x="639773" y="805547"/>
        <a:ext cx="537711" cy="537711"/>
      </dsp:txXfrm>
    </dsp:sp>
    <dsp:sp modelId="{0839EE04-1FDE-4A2B-A085-470390B722B7}">
      <dsp:nvSpPr>
        <dsp:cNvPr id="0" name=""/>
        <dsp:cNvSpPr/>
      </dsp:nvSpPr>
      <dsp:spPr>
        <a:xfrm>
          <a:off x="3344" y="2975429"/>
          <a:ext cx="1810569" cy="72"/>
        </a:xfrm>
        <a:prstGeom prst="rect">
          <a:avLst/>
        </a:prstGeom>
        <a:solidFill>
          <a:schemeClr val="accent2">
            <a:hueOff val="526182"/>
            <a:satOff val="2745"/>
            <a:lumOff val="-784"/>
            <a:alphaOff val="0"/>
          </a:schemeClr>
        </a:solidFill>
        <a:ln w="12700" cap="flat" cmpd="sng" algn="ctr">
          <a:solidFill>
            <a:schemeClr val="accent2">
              <a:hueOff val="526182"/>
              <a:satOff val="2745"/>
              <a:lumOff val="-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9F9522-1F61-4EB2-AA08-9EB984A1760B}">
      <dsp:nvSpPr>
        <dsp:cNvPr id="0" name=""/>
        <dsp:cNvSpPr/>
      </dsp:nvSpPr>
      <dsp:spPr>
        <a:xfrm>
          <a:off x="1994970" y="440703"/>
          <a:ext cx="1810569" cy="2534797"/>
        </a:xfrm>
        <a:prstGeom prst="rect">
          <a:avLst/>
        </a:prstGeom>
        <a:solidFill>
          <a:schemeClr val="accent2">
            <a:tint val="40000"/>
            <a:alpha val="90000"/>
            <a:hueOff val="842216"/>
            <a:satOff val="-499"/>
            <a:lumOff val="-12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842216"/>
              <a:satOff val="-499"/>
              <a:lumOff val="-1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159" tIns="330200" rIns="141159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SAP S/4HANA Cloud is single-tenant, meaning your service runs in a dedicated environment.</a:t>
          </a:r>
          <a:endParaRPr lang="en-US" sz="1100" kern="1200"/>
        </a:p>
      </dsp:txBody>
      <dsp:txXfrm>
        <a:off x="1994970" y="1403926"/>
        <a:ext cx="1810569" cy="1520878"/>
      </dsp:txXfrm>
    </dsp:sp>
    <dsp:sp modelId="{FCD8A072-BB8B-4790-B933-C87B2EA96302}">
      <dsp:nvSpPr>
        <dsp:cNvPr id="0" name=""/>
        <dsp:cNvSpPr/>
      </dsp:nvSpPr>
      <dsp:spPr>
        <a:xfrm>
          <a:off x="2520035" y="694183"/>
          <a:ext cx="760439" cy="760439"/>
        </a:xfrm>
        <a:prstGeom prst="ellipse">
          <a:avLst/>
        </a:prstGeom>
        <a:solidFill>
          <a:schemeClr val="accent2">
            <a:hueOff val="1052364"/>
            <a:satOff val="5490"/>
            <a:lumOff val="-1568"/>
            <a:alphaOff val="0"/>
          </a:schemeClr>
        </a:solidFill>
        <a:ln w="12700" cap="flat" cmpd="sng" algn="ctr">
          <a:solidFill>
            <a:schemeClr val="accent2">
              <a:hueOff val="1052364"/>
              <a:satOff val="5490"/>
              <a:lumOff val="-15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287" tIns="12700" rIns="59287" bIns="1270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2</a:t>
          </a:r>
        </a:p>
      </dsp:txBody>
      <dsp:txXfrm>
        <a:off x="2631399" y="805547"/>
        <a:ext cx="537711" cy="537711"/>
      </dsp:txXfrm>
    </dsp:sp>
    <dsp:sp modelId="{6518A85F-DC55-4750-926F-BF0CEFAE0940}">
      <dsp:nvSpPr>
        <dsp:cNvPr id="0" name=""/>
        <dsp:cNvSpPr/>
      </dsp:nvSpPr>
      <dsp:spPr>
        <a:xfrm>
          <a:off x="1994970" y="2975429"/>
          <a:ext cx="1810569" cy="72"/>
        </a:xfrm>
        <a:prstGeom prst="rect">
          <a:avLst/>
        </a:prstGeom>
        <a:solidFill>
          <a:schemeClr val="accent2">
            <a:hueOff val="1578546"/>
            <a:satOff val="8236"/>
            <a:lumOff val="-2353"/>
            <a:alphaOff val="0"/>
          </a:schemeClr>
        </a:solidFill>
        <a:ln w="12700" cap="flat" cmpd="sng" algn="ctr">
          <a:solidFill>
            <a:schemeClr val="accent2">
              <a:hueOff val="1578546"/>
              <a:satOff val="8236"/>
              <a:lumOff val="-23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200D2-9453-46AB-B8E2-7CB96CF4D5D6}">
      <dsp:nvSpPr>
        <dsp:cNvPr id="0" name=""/>
        <dsp:cNvSpPr/>
      </dsp:nvSpPr>
      <dsp:spPr>
        <a:xfrm>
          <a:off x="3986596" y="440703"/>
          <a:ext cx="1810569" cy="2534797"/>
        </a:xfrm>
        <a:prstGeom prst="rect">
          <a:avLst/>
        </a:prstGeom>
        <a:solidFill>
          <a:schemeClr val="accent2">
            <a:tint val="40000"/>
            <a:alpha val="90000"/>
            <a:hueOff val="1684432"/>
            <a:satOff val="-998"/>
            <a:lumOff val="-24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684432"/>
              <a:satOff val="-998"/>
              <a:lumOff val="-2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159" tIns="330200" rIns="141159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SAP S/4HANA Cloud provides additional functionality for customers that require broad extensions and deep configuration capabilities.</a:t>
          </a:r>
          <a:endParaRPr lang="en-US" sz="1100" kern="1200"/>
        </a:p>
      </dsp:txBody>
      <dsp:txXfrm>
        <a:off x="3986596" y="1403926"/>
        <a:ext cx="1810569" cy="1520878"/>
      </dsp:txXfrm>
    </dsp:sp>
    <dsp:sp modelId="{793E36B5-17F5-4B1F-943A-93DF70F06155}">
      <dsp:nvSpPr>
        <dsp:cNvPr id="0" name=""/>
        <dsp:cNvSpPr/>
      </dsp:nvSpPr>
      <dsp:spPr>
        <a:xfrm>
          <a:off x="4511661" y="694183"/>
          <a:ext cx="760439" cy="760439"/>
        </a:xfrm>
        <a:prstGeom prst="ellipse">
          <a:avLst/>
        </a:prstGeom>
        <a:solidFill>
          <a:schemeClr val="accent2">
            <a:hueOff val="2104728"/>
            <a:satOff val="10981"/>
            <a:lumOff val="-3137"/>
            <a:alphaOff val="0"/>
          </a:schemeClr>
        </a:solidFill>
        <a:ln w="12700" cap="flat" cmpd="sng" algn="ctr">
          <a:solidFill>
            <a:schemeClr val="accent2">
              <a:hueOff val="2104728"/>
              <a:satOff val="10981"/>
              <a:lumOff val="-31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287" tIns="12700" rIns="59287" bIns="1270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3</a:t>
          </a:r>
        </a:p>
      </dsp:txBody>
      <dsp:txXfrm>
        <a:off x="4623025" y="805547"/>
        <a:ext cx="537711" cy="537711"/>
      </dsp:txXfrm>
    </dsp:sp>
    <dsp:sp modelId="{02FDCCDE-D06F-4DA0-B8C8-D00C68176063}">
      <dsp:nvSpPr>
        <dsp:cNvPr id="0" name=""/>
        <dsp:cNvSpPr/>
      </dsp:nvSpPr>
      <dsp:spPr>
        <a:xfrm>
          <a:off x="3986596" y="2975429"/>
          <a:ext cx="1810569" cy="72"/>
        </a:xfrm>
        <a:prstGeom prst="rect">
          <a:avLst/>
        </a:prstGeom>
        <a:solidFill>
          <a:schemeClr val="accent2">
            <a:hueOff val="2630910"/>
            <a:satOff val="13726"/>
            <a:lumOff val="-3921"/>
            <a:alphaOff val="0"/>
          </a:schemeClr>
        </a:solidFill>
        <a:ln w="12700" cap="flat" cmpd="sng" algn="ctr">
          <a:solidFill>
            <a:schemeClr val="accent2">
              <a:hueOff val="2630910"/>
              <a:satOff val="13726"/>
              <a:lumOff val="-39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F4C087-7622-484F-8A97-AB9A2109DF7E}">
      <dsp:nvSpPr>
        <dsp:cNvPr id="0" name=""/>
        <dsp:cNvSpPr/>
      </dsp:nvSpPr>
      <dsp:spPr>
        <a:xfrm>
          <a:off x="5978223" y="440703"/>
          <a:ext cx="1810569" cy="2534797"/>
        </a:xfrm>
        <a:prstGeom prst="rect">
          <a:avLst/>
        </a:prstGeom>
        <a:solidFill>
          <a:schemeClr val="accent2">
            <a:tint val="40000"/>
            <a:alpha val="90000"/>
            <a:hueOff val="2526648"/>
            <a:satOff val="-1497"/>
            <a:lumOff val="-36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2526648"/>
              <a:satOff val="-1497"/>
              <a:lumOff val="-3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159" tIns="330200" rIns="141159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SAP S/4HANA Cloud includes quarterly innovation cycles.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5978223" y="1403926"/>
        <a:ext cx="1810569" cy="1520878"/>
      </dsp:txXfrm>
    </dsp:sp>
    <dsp:sp modelId="{E846A078-E0FA-45B8-B4A7-1498526D9EB5}">
      <dsp:nvSpPr>
        <dsp:cNvPr id="0" name=""/>
        <dsp:cNvSpPr/>
      </dsp:nvSpPr>
      <dsp:spPr>
        <a:xfrm>
          <a:off x="6503288" y="694183"/>
          <a:ext cx="760439" cy="760439"/>
        </a:xfrm>
        <a:prstGeom prst="ellipse">
          <a:avLst/>
        </a:prstGeom>
        <a:solidFill>
          <a:schemeClr val="accent2">
            <a:hueOff val="3157092"/>
            <a:satOff val="16471"/>
            <a:lumOff val="-4705"/>
            <a:alphaOff val="0"/>
          </a:schemeClr>
        </a:solidFill>
        <a:ln w="12700" cap="flat" cmpd="sng" algn="ctr">
          <a:solidFill>
            <a:schemeClr val="accent2">
              <a:hueOff val="3157092"/>
              <a:satOff val="16471"/>
              <a:lumOff val="-47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287" tIns="12700" rIns="59287" bIns="1270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4</a:t>
          </a:r>
        </a:p>
      </dsp:txBody>
      <dsp:txXfrm>
        <a:off x="6614652" y="805547"/>
        <a:ext cx="537711" cy="537711"/>
      </dsp:txXfrm>
    </dsp:sp>
    <dsp:sp modelId="{E2FEE6CA-04E7-4882-BB11-BF3058707C97}">
      <dsp:nvSpPr>
        <dsp:cNvPr id="0" name=""/>
        <dsp:cNvSpPr/>
      </dsp:nvSpPr>
      <dsp:spPr>
        <a:xfrm>
          <a:off x="5978223" y="2975429"/>
          <a:ext cx="1810569" cy="72"/>
        </a:xfrm>
        <a:prstGeom prst="rect">
          <a:avLst/>
        </a:prstGeom>
        <a:solidFill>
          <a:schemeClr val="accent2">
            <a:hueOff val="3683274"/>
            <a:satOff val="19217"/>
            <a:lumOff val="-5490"/>
            <a:alphaOff val="0"/>
          </a:schemeClr>
        </a:solidFill>
        <a:ln w="12700" cap="flat" cmpd="sng" algn="ctr">
          <a:solidFill>
            <a:schemeClr val="accent2">
              <a:hueOff val="3683274"/>
              <a:satOff val="19217"/>
              <a:lumOff val="-54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01C42B-813E-4E78-8173-2F5D63B29982}">
      <dsp:nvSpPr>
        <dsp:cNvPr id="0" name=""/>
        <dsp:cNvSpPr/>
      </dsp:nvSpPr>
      <dsp:spPr>
        <a:xfrm>
          <a:off x="7969849" y="440703"/>
          <a:ext cx="1810569" cy="2534797"/>
        </a:xfrm>
        <a:prstGeom prst="rect">
          <a:avLst/>
        </a:prstGeom>
        <a:solidFill>
          <a:schemeClr val="accent2">
            <a:tint val="40000"/>
            <a:alpha val="90000"/>
            <a:hueOff val="3368864"/>
            <a:satOff val="-1996"/>
            <a:lumOff val="-48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3368864"/>
              <a:satOff val="-1996"/>
              <a:lumOff val="-4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159" tIns="330200" rIns="141159" bIns="330200" numCol="1" spcCol="1270" anchor="t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SAP S/4HANA Cloud runs in an infrastructure with private, managed services for SAP solutions.</a:t>
          </a:r>
          <a:endParaRPr lang="en-US" sz="1100" kern="1200"/>
        </a:p>
      </dsp:txBody>
      <dsp:txXfrm>
        <a:off x="7969849" y="1403926"/>
        <a:ext cx="1810569" cy="1520878"/>
      </dsp:txXfrm>
    </dsp:sp>
    <dsp:sp modelId="{FFA00014-CEBF-4A6C-974F-296CAE0DD3C0}">
      <dsp:nvSpPr>
        <dsp:cNvPr id="0" name=""/>
        <dsp:cNvSpPr/>
      </dsp:nvSpPr>
      <dsp:spPr>
        <a:xfrm>
          <a:off x="8494914" y="694183"/>
          <a:ext cx="760439" cy="760439"/>
        </a:xfrm>
        <a:prstGeom prst="ellipse">
          <a:avLst/>
        </a:prstGeom>
        <a:solidFill>
          <a:schemeClr val="accent2">
            <a:hueOff val="4209456"/>
            <a:satOff val="21962"/>
            <a:lumOff val="-6274"/>
            <a:alphaOff val="0"/>
          </a:schemeClr>
        </a:solidFill>
        <a:ln w="12700" cap="flat" cmpd="sng" algn="ctr">
          <a:solidFill>
            <a:schemeClr val="accent2">
              <a:hueOff val="4209456"/>
              <a:satOff val="21962"/>
              <a:lumOff val="-627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287" tIns="12700" rIns="59287" bIns="1270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/>
            <a:t>5</a:t>
          </a:r>
        </a:p>
      </dsp:txBody>
      <dsp:txXfrm>
        <a:off x="8606278" y="805547"/>
        <a:ext cx="537711" cy="537711"/>
      </dsp:txXfrm>
    </dsp:sp>
    <dsp:sp modelId="{8E09CBC4-DA3C-4BD8-9B1A-5F53CDF31213}">
      <dsp:nvSpPr>
        <dsp:cNvPr id="0" name=""/>
        <dsp:cNvSpPr/>
      </dsp:nvSpPr>
      <dsp:spPr>
        <a:xfrm>
          <a:off x="7969849" y="2975429"/>
          <a:ext cx="1810569" cy="72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accent2">
              <a:hueOff val="4735638"/>
              <a:satOff val="24707"/>
              <a:lumOff val="-70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E2352E-EEB8-49EA-B306-5E4F35060AAB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5EC424-96B6-42AC-A3A1-EB89B89C520E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2EDAEA-15CF-4F5F-B38C-F117C0A3F4E1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Consumable Purchasing (BNX)</a:t>
          </a:r>
          <a:endParaRPr lang="en-US" sz="2400" kern="1200"/>
        </a:p>
      </dsp:txBody>
      <dsp:txXfrm>
        <a:off x="1632690" y="145845"/>
        <a:ext cx="2998001" cy="1271879"/>
      </dsp:txXfrm>
    </dsp:sp>
    <dsp:sp modelId="{59B20EA6-EB2F-4AAC-9FC2-219783D9C7D7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52AC89-E1E8-4FD7-9A16-682ACDAE4ECE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BA431C-AD7E-4780-A8D7-3C5462664602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Complementary Procurement Functions (2TW)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6697495" y="145845"/>
        <a:ext cx="2998001" cy="1271879"/>
      </dsp:txXfrm>
    </dsp:sp>
    <dsp:sp modelId="{5861189C-9B54-4390-99DB-911A7E8FDDB6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7367E0-0DAD-478D-B3F2-9D0783DA39B0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C60E8C-7545-4C7B-8449-D00DA08DD0E5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Direct Procurement with Inbound Delivery (2TX)</a:t>
          </a:r>
          <a:endParaRPr lang="en-US" sz="2400" kern="1200"/>
        </a:p>
      </dsp:txBody>
      <dsp:txXfrm>
        <a:off x="1632690" y="1998479"/>
        <a:ext cx="2998001" cy="1271879"/>
      </dsp:txXfrm>
    </dsp:sp>
    <dsp:sp modelId="{CD799EEF-6D58-410A-842A-DA6E223C35D5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1ADCF7-1645-4CD5-BAF3-9DC0855BDE42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DC548F-9C75-443D-B5BA-FAA6CDE7047E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Automated Invoice Settlement (2LH)</a:t>
          </a:r>
          <a:endParaRPr lang="en-US" sz="2400" kern="1200"/>
        </a:p>
      </dsp:txBody>
      <dsp:txXfrm>
        <a:off x="6697495" y="1998479"/>
        <a:ext cx="2998001" cy="127187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A7940E-F649-40DF-93F1-30F58816548A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0FD3C4-04A9-4C2E-89BE-714045CB38F3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6C568A-3BA8-4939-AF86-BA4DD97B73B6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Data Migration to SAP S/4HANA from File (BH5)</a:t>
          </a:r>
          <a:endParaRPr lang="en-US" sz="1700" kern="1200"/>
        </a:p>
      </dsp:txBody>
      <dsp:txXfrm>
        <a:off x="254904" y="2167899"/>
        <a:ext cx="2049492" cy="720000"/>
      </dsp:txXfrm>
    </dsp:sp>
    <dsp:sp modelId="{10D7A02E-02CA-4B18-BE1A-E23E8AAC6282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577F9B-90D9-4558-AFE1-41AC06B30033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ACB59B-E6CD-4CB3-8E74-58A7472A2AE6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Data Protection and Privacy (1J7)</a:t>
          </a:r>
          <a:endParaRPr lang="en-US" sz="1700" kern="1200"/>
        </a:p>
      </dsp:txBody>
      <dsp:txXfrm>
        <a:off x="2663058" y="2167899"/>
        <a:ext cx="2049492" cy="720000"/>
      </dsp:txXfrm>
    </dsp:sp>
    <dsp:sp modelId="{370B4DF5-FD34-4F1A-818C-8B18A8F87463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9647DB-4605-4644-A6CA-5B9C55DDDE30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014CBD-08AC-4C7B-809C-34BC0899FEB8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Data Aging (1K8)</a:t>
          </a:r>
          <a:endParaRPr lang="en-US" sz="1700" kern="1200"/>
        </a:p>
      </dsp:txBody>
      <dsp:txXfrm>
        <a:off x="5071212" y="2167899"/>
        <a:ext cx="2049492" cy="720000"/>
      </dsp:txXfrm>
    </dsp:sp>
    <dsp:sp modelId="{612C07C0-A5FF-4540-93C8-CD97A33285A3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D695C1-BA96-40A2-A862-905CE9A10ED9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906FD9-0314-4436-9E52-DEF09DCB8C4A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dirty="0">
              <a:highlight>
                <a:srgbClr val="FF0000"/>
              </a:highlight>
            </a:rPr>
            <a:t>Information Lifecycle Management (1KA)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7479365" y="2167899"/>
        <a:ext cx="2049492" cy="7200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8D1C0-A6CC-451C-9EA2-125E6E8A7D8B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D36924-3618-4173-B8B2-A749F403EC6B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9FECE8-867E-425B-84E2-C322A98791AF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500" kern="1200"/>
            <a:t>Side-by-Side Extensibility for SAP S/4HANA Cloud (1RW)</a:t>
          </a:r>
          <a:endParaRPr lang="en-US" sz="1500" kern="1200"/>
        </a:p>
      </dsp:txBody>
      <dsp:txXfrm>
        <a:off x="254904" y="2167899"/>
        <a:ext cx="2049492" cy="720000"/>
      </dsp:txXfrm>
    </dsp:sp>
    <dsp:sp modelId="{DBACABED-7E55-4D3F-9507-7817F077A235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AA370F-623D-4CE6-A233-F69038216A7C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2EE21-153B-4BFE-BA93-2F1C1415D86E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500" kern="1200" dirty="0">
              <a:highlight>
                <a:srgbClr val="FF0000"/>
              </a:highlight>
            </a:rPr>
            <a:t>Business Event Handling (1NN)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663058" y="2167899"/>
        <a:ext cx="2049492" cy="720000"/>
      </dsp:txXfrm>
    </dsp:sp>
    <dsp:sp modelId="{9C3249F8-1CEA-4D00-8B4C-8951D1F31B0C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BE6011-25FB-4910-A150-527369556580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0E3BFC-CECF-4DDA-918F-9FEB560DD390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500" kern="1200"/>
            <a:t>Situation Handling (31N)</a:t>
          </a:r>
          <a:endParaRPr lang="en-US" sz="1500" kern="1200"/>
        </a:p>
      </dsp:txBody>
      <dsp:txXfrm>
        <a:off x="5071212" y="2167899"/>
        <a:ext cx="2049492" cy="720000"/>
      </dsp:txXfrm>
    </dsp:sp>
    <dsp:sp modelId="{66691DF3-1EE7-4E59-B508-C7DC9F1E9D17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A53C7-69DA-4AB5-97EF-7C197E15BB4C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FA209D-8CDD-4DD8-A32D-E29A909339BD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500" kern="1200"/>
            <a:t>Output Management (1LQ)</a:t>
          </a:r>
          <a:endParaRPr lang="en-US" sz="1500" kern="1200"/>
        </a:p>
      </dsp:txBody>
      <dsp:txXfrm>
        <a:off x="7479365" y="2167899"/>
        <a:ext cx="2049492" cy="72000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E6797C-556A-430F-A75C-FB5056F99BC8}">
      <dsp:nvSpPr>
        <dsp:cNvPr id="0" name=""/>
        <dsp:cNvSpPr/>
      </dsp:nvSpPr>
      <dsp:spPr>
        <a:xfrm>
          <a:off x="336897" y="678727"/>
          <a:ext cx="1046531" cy="10465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D89AB2-2A90-4B5B-ABFB-545FE92EBCD9}">
      <dsp:nvSpPr>
        <dsp:cNvPr id="0" name=""/>
        <dsp:cNvSpPr/>
      </dsp:nvSpPr>
      <dsp:spPr>
        <a:xfrm>
          <a:off x="559928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B983C3-0211-4792-9AD4-25889133DC07}">
      <dsp:nvSpPr>
        <dsp:cNvPr id="0" name=""/>
        <dsp:cNvSpPr/>
      </dsp:nvSpPr>
      <dsp:spPr>
        <a:xfrm>
          <a:off x="2350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300" kern="1200" dirty="0">
              <a:highlight>
                <a:srgbClr val="FF0000"/>
              </a:highlight>
            </a:rPr>
            <a:t>Secure Company</a:t>
          </a:r>
          <a:endParaRPr lang="en-US" sz="2300" kern="1200" dirty="0">
            <a:highlight>
              <a:srgbClr val="FF0000"/>
            </a:highlight>
          </a:endParaRPr>
        </a:p>
      </dsp:txBody>
      <dsp:txXfrm>
        <a:off x="2350" y="2051227"/>
        <a:ext cx="1715625" cy="686250"/>
      </dsp:txXfrm>
    </dsp:sp>
    <dsp:sp modelId="{332C8AE6-1212-4793-A8CD-75CD3F286255}">
      <dsp:nvSpPr>
        <dsp:cNvPr id="0" name=""/>
        <dsp:cNvSpPr/>
      </dsp:nvSpPr>
      <dsp:spPr>
        <a:xfrm>
          <a:off x="2352756" y="678727"/>
          <a:ext cx="1046531" cy="104653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483DB3-7AFA-4DEA-A935-23DBEA3FA4A0}">
      <dsp:nvSpPr>
        <dsp:cNvPr id="0" name=""/>
        <dsp:cNvSpPr/>
      </dsp:nvSpPr>
      <dsp:spPr>
        <a:xfrm>
          <a:off x="257578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EFB6B8-E54D-42E5-8CC9-6CCD00B7FD0E}">
      <dsp:nvSpPr>
        <dsp:cNvPr id="0" name=""/>
        <dsp:cNvSpPr/>
      </dsp:nvSpPr>
      <dsp:spPr>
        <a:xfrm>
          <a:off x="201820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300" kern="1200"/>
            <a:t>Secure Cloud</a:t>
          </a:r>
          <a:endParaRPr lang="en-US" sz="2300" kern="1200"/>
        </a:p>
      </dsp:txBody>
      <dsp:txXfrm>
        <a:off x="2018209" y="2051227"/>
        <a:ext cx="1715625" cy="686250"/>
      </dsp:txXfrm>
    </dsp:sp>
    <dsp:sp modelId="{93E1C9A9-4E3E-44DC-A83E-5DE0FB9DE286}">
      <dsp:nvSpPr>
        <dsp:cNvPr id="0" name=""/>
        <dsp:cNvSpPr/>
      </dsp:nvSpPr>
      <dsp:spPr>
        <a:xfrm>
          <a:off x="4368615" y="678727"/>
          <a:ext cx="1046531" cy="104653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7C39CB-0758-4298-9CBD-842C69D27FB0}">
      <dsp:nvSpPr>
        <dsp:cNvPr id="0" name=""/>
        <dsp:cNvSpPr/>
      </dsp:nvSpPr>
      <dsp:spPr>
        <a:xfrm>
          <a:off x="459164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F592E3-D8A2-47EA-A93D-552D6EF09612}">
      <dsp:nvSpPr>
        <dsp:cNvPr id="0" name=""/>
        <dsp:cNvSpPr/>
      </dsp:nvSpPr>
      <dsp:spPr>
        <a:xfrm>
          <a:off x="403406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300" kern="1200" dirty="0">
              <a:highlight>
                <a:srgbClr val="FF0000"/>
              </a:highlight>
            </a:rPr>
            <a:t>Secure Operations</a:t>
          </a:r>
          <a:endParaRPr lang="en-US" sz="2300" kern="1200" dirty="0">
            <a:highlight>
              <a:srgbClr val="FF0000"/>
            </a:highlight>
          </a:endParaRPr>
        </a:p>
      </dsp:txBody>
      <dsp:txXfrm>
        <a:off x="4034069" y="2051227"/>
        <a:ext cx="1715625" cy="686250"/>
      </dsp:txXfrm>
    </dsp:sp>
    <dsp:sp modelId="{1CEF1065-450B-4A54-AF91-7635B3309551}">
      <dsp:nvSpPr>
        <dsp:cNvPr id="0" name=""/>
        <dsp:cNvSpPr/>
      </dsp:nvSpPr>
      <dsp:spPr>
        <a:xfrm>
          <a:off x="6384475" y="678727"/>
          <a:ext cx="1046531" cy="10465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03FAB9-EFED-4160-96E1-3727E5286EAA}">
      <dsp:nvSpPr>
        <dsp:cNvPr id="0" name=""/>
        <dsp:cNvSpPr/>
      </dsp:nvSpPr>
      <dsp:spPr>
        <a:xfrm>
          <a:off x="6607506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D6F197-0BA4-4AE5-AF0B-900C2D181571}">
      <dsp:nvSpPr>
        <dsp:cNvPr id="0" name=""/>
        <dsp:cNvSpPr/>
      </dsp:nvSpPr>
      <dsp:spPr>
        <a:xfrm>
          <a:off x="6049928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300" kern="1200"/>
            <a:t>Secure People</a:t>
          </a:r>
          <a:endParaRPr lang="en-US" sz="2300" kern="1200"/>
        </a:p>
      </dsp:txBody>
      <dsp:txXfrm>
        <a:off x="6049928" y="2051227"/>
        <a:ext cx="1715625" cy="686250"/>
      </dsp:txXfrm>
    </dsp:sp>
    <dsp:sp modelId="{C008CA3A-0013-44A5-AE79-AB6BFBE1C72A}">
      <dsp:nvSpPr>
        <dsp:cNvPr id="0" name=""/>
        <dsp:cNvSpPr/>
      </dsp:nvSpPr>
      <dsp:spPr>
        <a:xfrm>
          <a:off x="8400334" y="678727"/>
          <a:ext cx="1046531" cy="104653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14B1CC-18ED-40A3-BB4D-E7F8B2E7F940}">
      <dsp:nvSpPr>
        <dsp:cNvPr id="0" name=""/>
        <dsp:cNvSpPr/>
      </dsp:nvSpPr>
      <dsp:spPr>
        <a:xfrm>
          <a:off x="8623365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B95C77-4FC9-49FC-A1DC-4446BD01219C}">
      <dsp:nvSpPr>
        <dsp:cNvPr id="0" name=""/>
        <dsp:cNvSpPr/>
      </dsp:nvSpPr>
      <dsp:spPr>
        <a:xfrm>
          <a:off x="8065787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300" kern="1200" dirty="0">
              <a:highlight>
                <a:srgbClr val="FF0000"/>
              </a:highlight>
            </a:rPr>
            <a:t>Secure Products</a:t>
          </a:r>
          <a:endParaRPr lang="en-US" sz="2300" kern="1200" dirty="0">
            <a:highlight>
              <a:srgbClr val="FF0000"/>
            </a:highlight>
          </a:endParaRPr>
        </a:p>
      </dsp:txBody>
      <dsp:txXfrm>
        <a:off x="8065787" y="2051227"/>
        <a:ext cx="1715625" cy="68625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99695E-36D6-430C-8E4E-0C1A88255EDB}">
      <dsp:nvSpPr>
        <dsp:cNvPr id="0" name=""/>
        <dsp:cNvSpPr/>
      </dsp:nvSpPr>
      <dsp:spPr>
        <a:xfrm>
          <a:off x="336897" y="678727"/>
          <a:ext cx="1046531" cy="10465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406DC1-0500-4727-9E59-46A1A17A566B}">
      <dsp:nvSpPr>
        <dsp:cNvPr id="0" name=""/>
        <dsp:cNvSpPr/>
      </dsp:nvSpPr>
      <dsp:spPr>
        <a:xfrm>
          <a:off x="559928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405D83-0D19-4F46-9026-7C8E445A5D62}">
      <dsp:nvSpPr>
        <dsp:cNvPr id="0" name=""/>
        <dsp:cNvSpPr/>
      </dsp:nvSpPr>
      <dsp:spPr>
        <a:xfrm>
          <a:off x="2350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kern="1200"/>
            <a:t>Certification Standards</a:t>
          </a:r>
          <a:endParaRPr lang="en-US" sz="1600" kern="1200"/>
        </a:p>
      </dsp:txBody>
      <dsp:txXfrm>
        <a:off x="2350" y="2051227"/>
        <a:ext cx="1715625" cy="686250"/>
      </dsp:txXfrm>
    </dsp:sp>
    <dsp:sp modelId="{724CD1CA-3619-48BD-8C72-7BBEB4689AA4}">
      <dsp:nvSpPr>
        <dsp:cNvPr id="0" name=""/>
        <dsp:cNvSpPr/>
      </dsp:nvSpPr>
      <dsp:spPr>
        <a:xfrm>
          <a:off x="2352756" y="678727"/>
          <a:ext cx="1046531" cy="104653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C06A55-262C-4AE2-AA48-9589DA67DD73}">
      <dsp:nvSpPr>
        <dsp:cNvPr id="0" name=""/>
        <dsp:cNvSpPr/>
      </dsp:nvSpPr>
      <dsp:spPr>
        <a:xfrm>
          <a:off x="257578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2E9845-41D6-4E58-8CBE-3692CEA80A98}">
      <dsp:nvSpPr>
        <dsp:cNvPr id="0" name=""/>
        <dsp:cNvSpPr/>
      </dsp:nvSpPr>
      <dsp:spPr>
        <a:xfrm>
          <a:off x="201820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kern="1200" dirty="0">
              <a:highlight>
                <a:srgbClr val="FF0000"/>
              </a:highlight>
            </a:rPr>
            <a:t>Controlled Access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2018209" y="2051227"/>
        <a:ext cx="1715625" cy="686250"/>
      </dsp:txXfrm>
    </dsp:sp>
    <dsp:sp modelId="{BEADC988-B27B-4FC5-A52D-77E88A97EA72}">
      <dsp:nvSpPr>
        <dsp:cNvPr id="0" name=""/>
        <dsp:cNvSpPr/>
      </dsp:nvSpPr>
      <dsp:spPr>
        <a:xfrm>
          <a:off x="4368615" y="678727"/>
          <a:ext cx="1046531" cy="104653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5C5ED0-D37B-4179-B6DD-BA832728D00E}">
      <dsp:nvSpPr>
        <dsp:cNvPr id="0" name=""/>
        <dsp:cNvSpPr/>
      </dsp:nvSpPr>
      <dsp:spPr>
        <a:xfrm>
          <a:off x="459164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7CA388-43A9-4D0A-A118-22FE32B32BB4}">
      <dsp:nvSpPr>
        <dsp:cNvPr id="0" name=""/>
        <dsp:cNvSpPr/>
      </dsp:nvSpPr>
      <dsp:spPr>
        <a:xfrm>
          <a:off x="403406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kern="1200"/>
            <a:t>Backup Retention Procedures</a:t>
          </a:r>
          <a:endParaRPr lang="en-US" sz="1600" kern="1200"/>
        </a:p>
      </dsp:txBody>
      <dsp:txXfrm>
        <a:off x="4034069" y="2051227"/>
        <a:ext cx="1715625" cy="686250"/>
      </dsp:txXfrm>
    </dsp:sp>
    <dsp:sp modelId="{6B62CC74-F52E-4BBD-BFBF-FAFCD1D2908D}">
      <dsp:nvSpPr>
        <dsp:cNvPr id="0" name=""/>
        <dsp:cNvSpPr/>
      </dsp:nvSpPr>
      <dsp:spPr>
        <a:xfrm>
          <a:off x="6384475" y="678727"/>
          <a:ext cx="1046531" cy="10465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D53CA1-0262-4BFD-8AC9-C7D63F69FCC0}">
      <dsp:nvSpPr>
        <dsp:cNvPr id="0" name=""/>
        <dsp:cNvSpPr/>
      </dsp:nvSpPr>
      <dsp:spPr>
        <a:xfrm>
          <a:off x="6607506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AF4AD4-8732-4364-AE79-C21158B202CC}">
      <dsp:nvSpPr>
        <dsp:cNvPr id="0" name=""/>
        <dsp:cNvSpPr/>
      </dsp:nvSpPr>
      <dsp:spPr>
        <a:xfrm>
          <a:off x="6049928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kern="1200" dirty="0">
              <a:highlight>
                <a:srgbClr val="FF0000"/>
              </a:highlight>
            </a:rPr>
            <a:t>Cooling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6049928" y="2051227"/>
        <a:ext cx="1715625" cy="686250"/>
      </dsp:txXfrm>
    </dsp:sp>
    <dsp:sp modelId="{0138CA8D-0C1E-45F6-9DB6-77B7AF42B5CD}">
      <dsp:nvSpPr>
        <dsp:cNvPr id="0" name=""/>
        <dsp:cNvSpPr/>
      </dsp:nvSpPr>
      <dsp:spPr>
        <a:xfrm>
          <a:off x="8400334" y="678727"/>
          <a:ext cx="1046531" cy="104653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19955D-4791-4083-A208-811473C412EF}">
      <dsp:nvSpPr>
        <dsp:cNvPr id="0" name=""/>
        <dsp:cNvSpPr/>
      </dsp:nvSpPr>
      <dsp:spPr>
        <a:xfrm>
          <a:off x="8623365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CCD3C9-E5B3-4F94-9D37-27FE67FE0579}">
      <dsp:nvSpPr>
        <dsp:cNvPr id="0" name=""/>
        <dsp:cNvSpPr/>
      </dsp:nvSpPr>
      <dsp:spPr>
        <a:xfrm>
          <a:off x="8065787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600" kern="1200" dirty="0">
              <a:highlight>
                <a:srgbClr val="FF0000"/>
              </a:highlight>
            </a:rPr>
            <a:t>Power Supply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8065787" y="2051227"/>
        <a:ext cx="1715625" cy="68625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54F2CC-7E1C-408D-A1FA-24FAAFB7F6D5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A8D08C-C658-40C1-ABCC-EAD6CBEC6FC1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CA817A-8643-4270-AA0E-93F3EB3A4FFF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Expert access, Empowerment, Innovation and value realization, and Mission-critical support</a:t>
          </a:r>
          <a:endParaRPr lang="en-US" sz="2000" kern="1200"/>
        </a:p>
      </dsp:txBody>
      <dsp:txXfrm>
        <a:off x="1632690" y="145845"/>
        <a:ext cx="2998001" cy="1271879"/>
      </dsp:txXfrm>
    </dsp:sp>
    <dsp:sp modelId="{ED1BA483-5D44-4737-A6C2-24B4FBFCBBD9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ECAE3D-DF8B-4D2F-9201-BC0D474B3B64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5874F4-E0FB-4990-9D11-16ACD3817DB7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Collaboration, Empowerment, Preferred care, and Mission-critical support</a:t>
          </a:r>
          <a:endParaRPr lang="en-US" sz="2000" kern="1200"/>
        </a:p>
      </dsp:txBody>
      <dsp:txXfrm>
        <a:off x="6697495" y="145845"/>
        <a:ext cx="2998001" cy="1271879"/>
      </dsp:txXfrm>
    </dsp:sp>
    <dsp:sp modelId="{49731684-B1C2-47E0-910A-A21AD80A6724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02854A-5D8F-41C3-BBFC-07D5751785BC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1BB0EC-25C7-47EA-AB48-AC3C3275171B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highlight>
                <a:srgbClr val="FF0000"/>
              </a:highlight>
            </a:rPr>
            <a:t>Collaboration, Empowerment, Innovation and value realization, and Mission-critical support</a:t>
          </a:r>
          <a:endParaRPr lang="en-US" sz="2000" kern="1200" dirty="0">
            <a:highlight>
              <a:srgbClr val="FF0000"/>
            </a:highlight>
          </a:endParaRPr>
        </a:p>
      </dsp:txBody>
      <dsp:txXfrm>
        <a:off x="1632690" y="1998479"/>
        <a:ext cx="2998001" cy="1271879"/>
      </dsp:txXfrm>
    </dsp:sp>
    <dsp:sp modelId="{846D6891-32A0-40D2-9383-38210D476B96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B3B0EC-816E-4294-91DA-2E1ACFBD41A9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DF91AA-E35B-4842-A532-48F30CA40C97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Collaboration, Personalized engagement, Innovation and value realization, and Mission-critical support</a:t>
          </a:r>
          <a:endParaRPr lang="en-US" sz="2000" kern="1200"/>
        </a:p>
      </dsp:txBody>
      <dsp:txXfrm>
        <a:off x="6697495" y="1998479"/>
        <a:ext cx="2998001" cy="127187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A1BF49-6A20-4AE4-B9BD-8F2AE857FD24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12ECBF-C1A2-4465-9DBF-1022A2A827A7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A29E3B-0681-42FD-8503-206A0866FDC4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100" kern="1200" dirty="0">
              <a:highlight>
                <a:srgbClr val="FF0000"/>
              </a:highlight>
            </a:rPr>
            <a:t>Regular Imports</a:t>
          </a:r>
          <a:endParaRPr lang="en-US" sz="2100" kern="1200" dirty="0">
            <a:highlight>
              <a:srgbClr val="FF0000"/>
            </a:highlight>
          </a:endParaRPr>
        </a:p>
      </dsp:txBody>
      <dsp:txXfrm>
        <a:off x="254904" y="2167899"/>
        <a:ext cx="2049492" cy="720000"/>
      </dsp:txXfrm>
    </dsp:sp>
    <dsp:sp modelId="{44A02F75-856E-495C-A549-CFB8D692337C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F0BDB4-4963-4EAE-AAC1-979247900EE8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BB8A0-2C54-4870-86D3-7B01C82E1C15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100" kern="1200" dirty="0">
              <a:highlight>
                <a:srgbClr val="FF0000"/>
              </a:highlight>
            </a:rPr>
            <a:t>Enhancements</a:t>
          </a:r>
          <a:endParaRPr lang="en-US" sz="2100" kern="1200" dirty="0">
            <a:highlight>
              <a:srgbClr val="FF0000"/>
            </a:highlight>
          </a:endParaRPr>
        </a:p>
      </dsp:txBody>
      <dsp:txXfrm>
        <a:off x="2663058" y="2167899"/>
        <a:ext cx="2049492" cy="720000"/>
      </dsp:txXfrm>
    </dsp:sp>
    <dsp:sp modelId="{C6598191-07F2-42D8-9241-BC0AFAD0D8C3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E3D0E6-76FE-4693-98DE-787AB26D4F43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99DF44-D65B-455A-92B5-56CC62D55449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100" kern="1200" dirty="0">
              <a:highlight>
                <a:srgbClr val="FF0000"/>
              </a:highlight>
            </a:rPr>
            <a:t>Additional Innovations</a:t>
          </a:r>
          <a:endParaRPr lang="en-US" sz="2100" kern="1200" dirty="0">
            <a:highlight>
              <a:srgbClr val="FF0000"/>
            </a:highlight>
          </a:endParaRPr>
        </a:p>
      </dsp:txBody>
      <dsp:txXfrm>
        <a:off x="5071212" y="2167899"/>
        <a:ext cx="2049492" cy="720000"/>
      </dsp:txXfrm>
    </dsp:sp>
    <dsp:sp modelId="{1150C99F-32E8-42B4-8D19-87A689F20ACF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8759AC-2DD9-4C91-ACF5-62A3BF368056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FF8B0-F759-433B-9F89-08AC8ADC76F6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100" kern="1200" dirty="0"/>
            <a:t>Corrections</a:t>
          </a:r>
          <a:endParaRPr lang="en-US" sz="2100" kern="1200" dirty="0"/>
        </a:p>
      </dsp:txBody>
      <dsp:txXfrm>
        <a:off x="7479365" y="2167899"/>
        <a:ext cx="2049492" cy="72000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16DA6F-A5BF-467B-B2E6-C074EE1F887C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A90C29-2D82-4D1D-9103-8ED7525E94E1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1A2A48-85D5-42D8-A5D6-BF368476C719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 dirty="0">
              <a:highlight>
                <a:srgbClr val="FF0000"/>
              </a:highlight>
            </a:rPr>
            <a:t>Discover</a:t>
          </a:r>
          <a:endParaRPr lang="en-US" sz="3200" kern="1200" dirty="0">
            <a:highlight>
              <a:srgbClr val="FF0000"/>
            </a:highlight>
          </a:endParaRPr>
        </a:p>
      </dsp:txBody>
      <dsp:txXfrm>
        <a:off x="254904" y="2167899"/>
        <a:ext cx="2049492" cy="720000"/>
      </dsp:txXfrm>
    </dsp:sp>
    <dsp:sp modelId="{9C169F80-774A-4933-8444-BD7E441C7460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45CA6-E227-42C1-8CEF-CFB0682C225B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7835B9-9592-4E8B-99DD-2CA7BA6B464E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/>
            <a:t>Prepare</a:t>
          </a:r>
          <a:endParaRPr lang="en-US" sz="3200" kern="1200"/>
        </a:p>
      </dsp:txBody>
      <dsp:txXfrm>
        <a:off x="2663058" y="2167899"/>
        <a:ext cx="2049492" cy="720000"/>
      </dsp:txXfrm>
    </dsp:sp>
    <dsp:sp modelId="{DC75AA05-C94D-4F85-BEB6-F7A088499684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E63737-5805-440D-953B-6B1FF2F5DDDE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15914A-5FC2-42D9-AC3F-4140A107F375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/>
            <a:t>Explore</a:t>
          </a:r>
          <a:endParaRPr lang="en-US" sz="3200" kern="1200"/>
        </a:p>
      </dsp:txBody>
      <dsp:txXfrm>
        <a:off x="5071212" y="2167899"/>
        <a:ext cx="2049492" cy="720000"/>
      </dsp:txXfrm>
    </dsp:sp>
    <dsp:sp modelId="{E2AE6D6C-25D0-4242-82A9-283B0FFCA8DE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D72F0E-0E10-4C0A-9D4B-DBB2D9D448C9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AE7355-4252-4C31-9DD4-F0F1DC2E848B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/>
            <a:t>Realize</a:t>
          </a:r>
          <a:endParaRPr lang="en-US" sz="3200" kern="1200"/>
        </a:p>
      </dsp:txBody>
      <dsp:txXfrm>
        <a:off x="7479365" y="2167899"/>
        <a:ext cx="2049492" cy="72000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3C0BAA-2CBF-4CD8-9642-9C9B34C69D37}">
      <dsp:nvSpPr>
        <dsp:cNvPr id="0" name=""/>
        <dsp:cNvSpPr/>
      </dsp:nvSpPr>
      <dsp:spPr>
        <a:xfrm>
          <a:off x="336897" y="678727"/>
          <a:ext cx="1046531" cy="10465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B872E5-2C12-4336-92F2-3B697E2CA6B9}">
      <dsp:nvSpPr>
        <dsp:cNvPr id="0" name=""/>
        <dsp:cNvSpPr/>
      </dsp:nvSpPr>
      <dsp:spPr>
        <a:xfrm>
          <a:off x="559928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017573-5194-4FA9-B5C1-7D90C18E907C}">
      <dsp:nvSpPr>
        <dsp:cNvPr id="0" name=""/>
        <dsp:cNvSpPr/>
      </dsp:nvSpPr>
      <dsp:spPr>
        <a:xfrm>
          <a:off x="2350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 dirty="0">
              <a:highlight>
                <a:srgbClr val="FF0000"/>
              </a:highlight>
            </a:rPr>
            <a:t>Assures that resources necessary for the project's success are available.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2350" y="2051227"/>
        <a:ext cx="1715625" cy="686250"/>
      </dsp:txXfrm>
    </dsp:sp>
    <dsp:sp modelId="{A8B2111E-C319-47EE-8914-1A3547497EC2}">
      <dsp:nvSpPr>
        <dsp:cNvPr id="0" name=""/>
        <dsp:cNvSpPr/>
      </dsp:nvSpPr>
      <dsp:spPr>
        <a:xfrm>
          <a:off x="2352756" y="678727"/>
          <a:ext cx="1046531" cy="104653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0702EF-541E-418A-9BAA-D41226753243}">
      <dsp:nvSpPr>
        <dsp:cNvPr id="0" name=""/>
        <dsp:cNvSpPr/>
      </dsp:nvSpPr>
      <dsp:spPr>
        <a:xfrm>
          <a:off x="257578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98A47A-5782-41EE-B435-88487974B8E4}">
      <dsp:nvSpPr>
        <dsp:cNvPr id="0" name=""/>
        <dsp:cNvSpPr/>
      </dsp:nvSpPr>
      <dsp:spPr>
        <a:xfrm>
          <a:off x="201820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 dirty="0">
              <a:highlight>
                <a:srgbClr val="FF0000"/>
              </a:highlight>
            </a:rPr>
            <a:t>Last escalation level for problems (conflict management).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2018209" y="2051227"/>
        <a:ext cx="1715625" cy="686250"/>
      </dsp:txXfrm>
    </dsp:sp>
    <dsp:sp modelId="{A3E89C1F-6E94-4BB0-9E04-777E5AB292E9}">
      <dsp:nvSpPr>
        <dsp:cNvPr id="0" name=""/>
        <dsp:cNvSpPr/>
      </dsp:nvSpPr>
      <dsp:spPr>
        <a:xfrm>
          <a:off x="4368615" y="678727"/>
          <a:ext cx="1046531" cy="104653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826ADD-5101-4C49-9CDC-19F7C8484A95}">
      <dsp:nvSpPr>
        <dsp:cNvPr id="0" name=""/>
        <dsp:cNvSpPr/>
      </dsp:nvSpPr>
      <dsp:spPr>
        <a:xfrm>
          <a:off x="459164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BAFDF3-1E09-4ADA-95F9-381B819532B3}">
      <dsp:nvSpPr>
        <dsp:cNvPr id="0" name=""/>
        <dsp:cNvSpPr/>
      </dsp:nvSpPr>
      <dsp:spPr>
        <a:xfrm>
          <a:off x="403406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Act as a multiplier within your organization to train and support end users.</a:t>
          </a:r>
          <a:endParaRPr lang="en-US" sz="1100" kern="1200"/>
        </a:p>
      </dsp:txBody>
      <dsp:txXfrm>
        <a:off x="4034069" y="2051227"/>
        <a:ext cx="1715625" cy="686250"/>
      </dsp:txXfrm>
    </dsp:sp>
    <dsp:sp modelId="{A7048864-E8C7-4F43-90CE-2C843B6AE4A9}">
      <dsp:nvSpPr>
        <dsp:cNvPr id="0" name=""/>
        <dsp:cNvSpPr/>
      </dsp:nvSpPr>
      <dsp:spPr>
        <a:xfrm>
          <a:off x="6384475" y="678727"/>
          <a:ext cx="1046531" cy="10465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378BD-2E04-41BB-8BD2-05EE5ECBE7C8}">
      <dsp:nvSpPr>
        <dsp:cNvPr id="0" name=""/>
        <dsp:cNvSpPr/>
      </dsp:nvSpPr>
      <dsp:spPr>
        <a:xfrm>
          <a:off x="6607506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21DE1E-0AC2-436F-AD7D-058848387188}">
      <dsp:nvSpPr>
        <dsp:cNvPr id="0" name=""/>
        <dsp:cNvSpPr/>
      </dsp:nvSpPr>
      <dsp:spPr>
        <a:xfrm>
          <a:off x="6049928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Maintain responsibilities for users in your company.</a:t>
          </a:r>
          <a:endParaRPr lang="en-US" sz="1100" kern="1200"/>
        </a:p>
      </dsp:txBody>
      <dsp:txXfrm>
        <a:off x="6049928" y="2051227"/>
        <a:ext cx="1715625" cy="686250"/>
      </dsp:txXfrm>
    </dsp:sp>
    <dsp:sp modelId="{42F40FF5-2EF8-427E-9CF5-9AD35FBD5F09}">
      <dsp:nvSpPr>
        <dsp:cNvPr id="0" name=""/>
        <dsp:cNvSpPr/>
      </dsp:nvSpPr>
      <dsp:spPr>
        <a:xfrm>
          <a:off x="8400334" y="678727"/>
          <a:ext cx="1046531" cy="104653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75463E-BAF8-472A-86B7-C8A62313D8C8}">
      <dsp:nvSpPr>
        <dsp:cNvPr id="0" name=""/>
        <dsp:cNvSpPr/>
      </dsp:nvSpPr>
      <dsp:spPr>
        <a:xfrm>
          <a:off x="8623365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F7EE8-BAB8-4739-9C29-7A126ED34E6B}">
      <dsp:nvSpPr>
        <dsp:cNvPr id="0" name=""/>
        <dsp:cNvSpPr/>
      </dsp:nvSpPr>
      <dsp:spPr>
        <a:xfrm>
          <a:off x="8065787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 dirty="0">
              <a:highlight>
                <a:srgbClr val="FF0000"/>
              </a:highlight>
            </a:rPr>
            <a:t>Responsible for inspection and approval of results and of the overall project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8065787" y="2051227"/>
        <a:ext cx="1715625" cy="68625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0ADEE-860F-4C1A-830D-45B2CDDF621B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1A31FB-CBB0-4C76-B443-EE0F274B8DDD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7199CE-E415-4EC8-83FB-16A812DD262B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With a fully functional ERP solution</a:t>
          </a:r>
          <a:endParaRPr lang="en-US" sz="1700" kern="1200"/>
        </a:p>
      </dsp:txBody>
      <dsp:txXfrm>
        <a:off x="254904" y="2167899"/>
        <a:ext cx="2049492" cy="720000"/>
      </dsp:txXfrm>
    </dsp:sp>
    <dsp:sp modelId="{D73070AC-FD02-4F66-802B-07F26DF36584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6FF957-D31C-4CF2-984A-6358498970E6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232837-7DF1-48E1-ACC9-F7568E338198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With a cloud solution</a:t>
          </a:r>
          <a:endParaRPr lang="en-US" sz="1700" kern="1200"/>
        </a:p>
      </dsp:txBody>
      <dsp:txXfrm>
        <a:off x="2663058" y="2167899"/>
        <a:ext cx="2049492" cy="720000"/>
      </dsp:txXfrm>
    </dsp:sp>
    <dsp:sp modelId="{6E4D41D8-AE75-46CC-ACF7-04E4C28D10CB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FC1EDF-3B6F-4835-8515-A59FCC94C97C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A7AEE9-34B6-4349-93D3-E5AF87CEAEA2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dirty="0">
              <a:highlight>
                <a:srgbClr val="FF0000"/>
              </a:highlight>
            </a:rPr>
            <a:t>With a 2–tier ERP solution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5071212" y="2167899"/>
        <a:ext cx="2049492" cy="720000"/>
      </dsp:txXfrm>
    </dsp:sp>
    <dsp:sp modelId="{B66D9BEF-FF6D-43A3-BF30-620AD38FDE8E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1EB4EF-DFF4-4A3C-821A-3175ED988034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35995C-40B6-45AA-BC2D-4B4E2706FF48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dirty="0"/>
            <a:t>With a 4–tier ERP solution</a:t>
          </a:r>
          <a:endParaRPr lang="en-US" sz="1700" kern="1200" dirty="0"/>
        </a:p>
      </dsp:txBody>
      <dsp:txXfrm>
        <a:off x="7479365" y="2167899"/>
        <a:ext cx="2049492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CCD1A-CBE4-48A3-A751-50F219BB0890}">
      <dsp:nvSpPr>
        <dsp:cNvPr id="0" name=""/>
        <dsp:cNvSpPr/>
      </dsp:nvSpPr>
      <dsp:spPr>
        <a:xfrm>
          <a:off x="249196" y="612801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AC051D-4070-4CF7-A844-8A6BA5631B92}">
      <dsp:nvSpPr>
        <dsp:cNvPr id="0" name=""/>
        <dsp:cNvSpPr/>
      </dsp:nvSpPr>
      <dsp:spPr>
        <a:xfrm>
          <a:off x="418230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BE73DE-1267-4834-AA24-4A275E379D28}">
      <dsp:nvSpPr>
        <dsp:cNvPr id="0" name=""/>
        <dsp:cNvSpPr/>
      </dsp:nvSpPr>
      <dsp:spPr>
        <a:xfrm>
          <a:off x="1226603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Fundamental simplification: A user experience that relies on modern design principles such as role-based, responsive, simple, coherent, and delightful.</a:t>
          </a:r>
          <a:endParaRPr lang="en-US" sz="1100" kern="1200"/>
        </a:p>
      </dsp:txBody>
      <dsp:txXfrm>
        <a:off x="1226603" y="612801"/>
        <a:ext cx="1897320" cy="804923"/>
      </dsp:txXfrm>
    </dsp:sp>
    <dsp:sp modelId="{76AC8EA3-E5B8-43A0-8E1B-D2D6DEA6325E}">
      <dsp:nvSpPr>
        <dsp:cNvPr id="0" name=""/>
        <dsp:cNvSpPr/>
      </dsp:nvSpPr>
      <dsp:spPr>
        <a:xfrm>
          <a:off x="3454517" y="612801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5FB9F0-67D7-4A4C-A45F-E56A22A23987}">
      <dsp:nvSpPr>
        <dsp:cNvPr id="0" name=""/>
        <dsp:cNvSpPr/>
      </dsp:nvSpPr>
      <dsp:spPr>
        <a:xfrm>
          <a:off x="3623551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33D597-420E-4B70-839F-5B7B391F6BD4}">
      <dsp:nvSpPr>
        <dsp:cNvPr id="0" name=""/>
        <dsp:cNvSpPr/>
      </dsp:nvSpPr>
      <dsp:spPr>
        <a:xfrm>
          <a:off x="4431925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Automation: Intelligence and learning capabilities powered by artificial intelligence and predictive analytics, combined with real-time insight to action to help automate key functions and enable smarter and faster decisions.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4431925" y="612801"/>
        <a:ext cx="1897320" cy="804923"/>
      </dsp:txXfrm>
    </dsp:sp>
    <dsp:sp modelId="{D4FB31D3-A0DF-486F-AD3B-39B140A2FF84}">
      <dsp:nvSpPr>
        <dsp:cNvPr id="0" name=""/>
        <dsp:cNvSpPr/>
      </dsp:nvSpPr>
      <dsp:spPr>
        <a:xfrm>
          <a:off x="6659839" y="612801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8E25F7-105D-4ED1-B5DF-12C84E164B28}">
      <dsp:nvSpPr>
        <dsp:cNvPr id="0" name=""/>
        <dsp:cNvSpPr/>
      </dsp:nvSpPr>
      <dsp:spPr>
        <a:xfrm>
          <a:off x="6828873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BD1914-8D65-43C9-9AC2-59CDF3A8E92D}">
      <dsp:nvSpPr>
        <dsp:cNvPr id="0" name=""/>
        <dsp:cNvSpPr/>
      </dsp:nvSpPr>
      <dsp:spPr>
        <a:xfrm>
          <a:off x="7637246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Next-generation processes: Rethinking the way business gets done through the smart application of technology and innovation.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7637246" y="612801"/>
        <a:ext cx="1897320" cy="804923"/>
      </dsp:txXfrm>
    </dsp:sp>
    <dsp:sp modelId="{867A433C-26D9-4B27-96FC-5706BC1553C1}">
      <dsp:nvSpPr>
        <dsp:cNvPr id="0" name=""/>
        <dsp:cNvSpPr/>
      </dsp:nvSpPr>
      <dsp:spPr>
        <a:xfrm>
          <a:off x="249196" y="1998479"/>
          <a:ext cx="804923" cy="8049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7E1404-4243-4DF2-AFDD-98669965C385}">
      <dsp:nvSpPr>
        <dsp:cNvPr id="0" name=""/>
        <dsp:cNvSpPr/>
      </dsp:nvSpPr>
      <dsp:spPr>
        <a:xfrm>
          <a:off x="418230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147079-B15A-48A0-BD27-76C1ADB20238}">
      <dsp:nvSpPr>
        <dsp:cNvPr id="0" name=""/>
        <dsp:cNvSpPr/>
      </dsp:nvSpPr>
      <dsp:spPr>
        <a:xfrm>
          <a:off x="1226603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Agility: The simple extension and agility layer enabling you to extend the scope of a solution by either integrating functions, or building your own.</a:t>
          </a:r>
          <a:endParaRPr lang="en-US" sz="1100" kern="1200"/>
        </a:p>
      </dsp:txBody>
      <dsp:txXfrm>
        <a:off x="1226603" y="1998479"/>
        <a:ext cx="1897320" cy="804923"/>
      </dsp:txXfrm>
    </dsp:sp>
    <dsp:sp modelId="{E23464A3-B50E-4038-9E7D-1AF63B14891C}">
      <dsp:nvSpPr>
        <dsp:cNvPr id="0" name=""/>
        <dsp:cNvSpPr/>
      </dsp:nvSpPr>
      <dsp:spPr>
        <a:xfrm>
          <a:off x="3454517" y="1998479"/>
          <a:ext cx="804923" cy="80492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0FA8C6-94D7-4C61-B456-5B367A395D56}">
      <dsp:nvSpPr>
        <dsp:cNvPr id="0" name=""/>
        <dsp:cNvSpPr/>
      </dsp:nvSpPr>
      <dsp:spPr>
        <a:xfrm>
          <a:off x="3623551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7490B9-CCB0-48E8-BB5B-00CD587D4ED7}">
      <dsp:nvSpPr>
        <dsp:cNvPr id="0" name=""/>
        <dsp:cNvSpPr/>
      </dsp:nvSpPr>
      <dsp:spPr>
        <a:xfrm>
          <a:off x="4431925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Digital age user experience: An award-winning user experience across the entire organization including a context-aware, business savvy digital assistant.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4431925" y="1998479"/>
        <a:ext cx="1897320" cy="80492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7E5B4D-F11B-4636-AAC9-56C13DCFF93E}">
      <dsp:nvSpPr>
        <dsp:cNvPr id="0" name=""/>
        <dsp:cNvSpPr/>
      </dsp:nvSpPr>
      <dsp:spPr>
        <a:xfrm>
          <a:off x="336897" y="678727"/>
          <a:ext cx="1046531" cy="104653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CEDDF1-5886-4126-805E-55EAF415394F}">
      <dsp:nvSpPr>
        <dsp:cNvPr id="0" name=""/>
        <dsp:cNvSpPr/>
      </dsp:nvSpPr>
      <dsp:spPr>
        <a:xfrm>
          <a:off x="559928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35004C-6371-43DF-960A-80595F95D97C}">
      <dsp:nvSpPr>
        <dsp:cNvPr id="0" name=""/>
        <dsp:cNvSpPr/>
      </dsp:nvSpPr>
      <dsp:spPr>
        <a:xfrm>
          <a:off x="2350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 dirty="0">
              <a:highlight>
                <a:srgbClr val="FF0000"/>
              </a:highlight>
            </a:rPr>
            <a:t>Role-based means that it is designed for you, your needs, and how you work.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2350" y="2051227"/>
        <a:ext cx="1715625" cy="686250"/>
      </dsp:txXfrm>
    </dsp:sp>
    <dsp:sp modelId="{32DA6E36-EF60-4FDB-B2B3-AD23E73D73ED}">
      <dsp:nvSpPr>
        <dsp:cNvPr id="0" name=""/>
        <dsp:cNvSpPr/>
      </dsp:nvSpPr>
      <dsp:spPr>
        <a:xfrm>
          <a:off x="2352756" y="678727"/>
          <a:ext cx="1046531" cy="104653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F4EE72-F273-4AA7-B3FD-F0FFE96915FD}">
      <dsp:nvSpPr>
        <dsp:cNvPr id="0" name=""/>
        <dsp:cNvSpPr/>
      </dsp:nvSpPr>
      <dsp:spPr>
        <a:xfrm>
          <a:off x="257578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25E436-FD4E-4171-9B1B-9B7D78CC77F8}">
      <dsp:nvSpPr>
        <dsp:cNvPr id="0" name=""/>
        <dsp:cNvSpPr/>
      </dsp:nvSpPr>
      <dsp:spPr>
        <a:xfrm>
          <a:off x="201820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User-centric means that key information for each app is readily available.</a:t>
          </a:r>
          <a:endParaRPr lang="en-US" sz="1200" kern="1200"/>
        </a:p>
      </dsp:txBody>
      <dsp:txXfrm>
        <a:off x="2018209" y="2051227"/>
        <a:ext cx="1715625" cy="686250"/>
      </dsp:txXfrm>
    </dsp:sp>
    <dsp:sp modelId="{B7266C0F-A92D-467C-940A-5D9BADBE8417}">
      <dsp:nvSpPr>
        <dsp:cNvPr id="0" name=""/>
        <dsp:cNvSpPr/>
      </dsp:nvSpPr>
      <dsp:spPr>
        <a:xfrm>
          <a:off x="4368615" y="678727"/>
          <a:ext cx="1046531" cy="104653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D6F983-B774-499E-8858-AB342F0970A0}">
      <dsp:nvSpPr>
        <dsp:cNvPr id="0" name=""/>
        <dsp:cNvSpPr/>
      </dsp:nvSpPr>
      <dsp:spPr>
        <a:xfrm>
          <a:off x="459164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1F53EC-0A6B-416A-9BAD-06561482850C}">
      <dsp:nvSpPr>
        <dsp:cNvPr id="0" name=""/>
        <dsp:cNvSpPr/>
      </dsp:nvSpPr>
      <dsp:spPr>
        <a:xfrm>
          <a:off x="403406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 dirty="0">
              <a:highlight>
                <a:srgbClr val="FF0000"/>
              </a:highlight>
            </a:rPr>
            <a:t>Coherent means that it provides one fluid, intuitive experience.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4034069" y="2051227"/>
        <a:ext cx="1715625" cy="686250"/>
      </dsp:txXfrm>
    </dsp:sp>
    <dsp:sp modelId="{1A8B33BA-FB6D-4D62-BB0E-1588BE672E62}">
      <dsp:nvSpPr>
        <dsp:cNvPr id="0" name=""/>
        <dsp:cNvSpPr/>
      </dsp:nvSpPr>
      <dsp:spPr>
        <a:xfrm>
          <a:off x="6384475" y="678727"/>
          <a:ext cx="1046531" cy="10465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0E7F2D-99A4-44FC-91C3-90180FFE84B4}">
      <dsp:nvSpPr>
        <dsp:cNvPr id="0" name=""/>
        <dsp:cNvSpPr/>
      </dsp:nvSpPr>
      <dsp:spPr>
        <a:xfrm>
          <a:off x="6607506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B3C481-B9EC-4677-8F2B-442107E4E0CD}">
      <dsp:nvSpPr>
        <dsp:cNvPr id="0" name=""/>
        <dsp:cNvSpPr/>
      </dsp:nvSpPr>
      <dsp:spPr>
        <a:xfrm>
          <a:off x="6049928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 dirty="0">
              <a:highlight>
                <a:srgbClr val="FF0000"/>
              </a:highlight>
            </a:rPr>
            <a:t>Adaptive means that it adapts to multiple use cases and devices.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6049928" y="2051227"/>
        <a:ext cx="1715625" cy="686250"/>
      </dsp:txXfrm>
    </dsp:sp>
    <dsp:sp modelId="{A2DB0C79-7735-42BE-BFA7-55FF24D7BBCC}">
      <dsp:nvSpPr>
        <dsp:cNvPr id="0" name=""/>
        <dsp:cNvSpPr/>
      </dsp:nvSpPr>
      <dsp:spPr>
        <a:xfrm>
          <a:off x="8400334" y="678727"/>
          <a:ext cx="1046531" cy="104653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7CF4C8-D3D5-4F3E-8824-DF7D27198533}">
      <dsp:nvSpPr>
        <dsp:cNvPr id="0" name=""/>
        <dsp:cNvSpPr/>
      </dsp:nvSpPr>
      <dsp:spPr>
        <a:xfrm>
          <a:off x="8623365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1A71C-E489-43E7-85AF-770343102DEF}">
      <dsp:nvSpPr>
        <dsp:cNvPr id="0" name=""/>
        <dsp:cNvSpPr/>
      </dsp:nvSpPr>
      <dsp:spPr>
        <a:xfrm>
          <a:off x="8065787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Enabled means that the Launchpad is your one-stop shop for your work area.</a:t>
          </a:r>
          <a:endParaRPr lang="en-US" sz="1200" kern="1200"/>
        </a:p>
      </dsp:txBody>
      <dsp:txXfrm>
        <a:off x="8065787" y="2051227"/>
        <a:ext cx="1715625" cy="68625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E77D7-8E6B-4CEB-96F1-8A6E0C98A17B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0D7991-96B3-479C-9A59-D28358569F92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70544A-47F4-4FA7-8E08-1A486FFDF01D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SAP Fiori Notifications Center</a:t>
          </a:r>
          <a:endParaRPr lang="en-US" sz="1700" kern="1200"/>
        </a:p>
      </dsp:txBody>
      <dsp:txXfrm>
        <a:off x="254904" y="2167899"/>
        <a:ext cx="2049492" cy="720000"/>
      </dsp:txXfrm>
    </dsp:sp>
    <dsp:sp modelId="{9C7C3116-8880-4EA8-8092-591D9BEC7A42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6597D-82C8-4515-BE44-88BA92A7E713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AB5214-1097-4E27-963B-2FC39E98486E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dirty="0">
              <a:highlight>
                <a:srgbClr val="FF0000"/>
              </a:highlight>
            </a:rPr>
            <a:t>SAP Fiori Me Area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2663058" y="2167899"/>
        <a:ext cx="2049492" cy="720000"/>
      </dsp:txXfrm>
    </dsp:sp>
    <dsp:sp modelId="{E6FDC090-D949-4E86-A9C8-DCD8F4CE1E41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9B593A-169A-4101-9D73-226437721717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9A7108-8F18-47F4-B889-7DB5D1A6A08D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SAP Fiori App Finder</a:t>
          </a:r>
          <a:endParaRPr lang="en-US" sz="1700" kern="1200"/>
        </a:p>
      </dsp:txBody>
      <dsp:txXfrm>
        <a:off x="5071212" y="2167899"/>
        <a:ext cx="2049492" cy="720000"/>
      </dsp:txXfrm>
    </dsp:sp>
    <dsp:sp modelId="{D32DBE2F-B370-42EE-8ADF-F8FC51A63D98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9AC301-DA36-4C71-9E82-E4D3CEC539EB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D24A7A-4D64-4BF3-8205-74AECCA9C128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SAP Fiori Home Page</a:t>
          </a:r>
          <a:endParaRPr lang="en-US" sz="1700" kern="1200"/>
        </a:p>
      </dsp:txBody>
      <dsp:txXfrm>
        <a:off x="7479365" y="2167899"/>
        <a:ext cx="2049492" cy="72000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852757-F6BA-4E93-B8DA-0F5EBABD6939}">
      <dsp:nvSpPr>
        <dsp:cNvPr id="0" name=""/>
        <dsp:cNvSpPr/>
      </dsp:nvSpPr>
      <dsp:spPr>
        <a:xfrm>
          <a:off x="0" y="2668"/>
          <a:ext cx="9783763" cy="56847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DD64A9-B932-4097-AB06-58F66A85B14E}">
      <dsp:nvSpPr>
        <dsp:cNvPr id="0" name=""/>
        <dsp:cNvSpPr/>
      </dsp:nvSpPr>
      <dsp:spPr>
        <a:xfrm>
          <a:off x="171964" y="130576"/>
          <a:ext cx="312662" cy="3126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46ADE2-9E33-42FA-AB62-A2AAEAC75C24}">
      <dsp:nvSpPr>
        <dsp:cNvPr id="0" name=""/>
        <dsp:cNvSpPr/>
      </dsp:nvSpPr>
      <dsp:spPr>
        <a:xfrm>
          <a:off x="656591" y="2668"/>
          <a:ext cx="9127171" cy="568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64" tIns="60164" rIns="60164" bIns="6016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highlight>
                <a:srgbClr val="FF0000"/>
              </a:highlight>
            </a:rPr>
            <a:t>Rearrange or move tiles within a group</a:t>
          </a:r>
          <a:endParaRPr lang="en-US" sz="1900" kern="1200" dirty="0">
            <a:highlight>
              <a:srgbClr val="FF0000"/>
            </a:highlight>
          </a:endParaRPr>
        </a:p>
      </dsp:txBody>
      <dsp:txXfrm>
        <a:off x="656591" y="2668"/>
        <a:ext cx="9127171" cy="568477"/>
      </dsp:txXfrm>
    </dsp:sp>
    <dsp:sp modelId="{3190D197-F683-46A1-8B91-9864E4FCDD7D}">
      <dsp:nvSpPr>
        <dsp:cNvPr id="0" name=""/>
        <dsp:cNvSpPr/>
      </dsp:nvSpPr>
      <dsp:spPr>
        <a:xfrm>
          <a:off x="0" y="713266"/>
          <a:ext cx="9783763" cy="56847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BCBD11-CA16-4973-ACA8-C8D86A7DE630}">
      <dsp:nvSpPr>
        <dsp:cNvPr id="0" name=""/>
        <dsp:cNvSpPr/>
      </dsp:nvSpPr>
      <dsp:spPr>
        <a:xfrm>
          <a:off x="171964" y="841173"/>
          <a:ext cx="312662" cy="3126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62931E-6B5F-4814-8D2F-944CCEF4C639}">
      <dsp:nvSpPr>
        <dsp:cNvPr id="0" name=""/>
        <dsp:cNvSpPr/>
      </dsp:nvSpPr>
      <dsp:spPr>
        <a:xfrm>
          <a:off x="656591" y="713266"/>
          <a:ext cx="9127171" cy="568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64" tIns="60164" rIns="60164" bIns="6016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highlight>
                <a:srgbClr val="FF0000"/>
              </a:highlight>
            </a:rPr>
            <a:t>Add a new group</a:t>
          </a:r>
          <a:endParaRPr lang="en-US" sz="1900" kern="1200" dirty="0">
            <a:highlight>
              <a:srgbClr val="FF0000"/>
            </a:highlight>
          </a:endParaRPr>
        </a:p>
      </dsp:txBody>
      <dsp:txXfrm>
        <a:off x="656591" y="713266"/>
        <a:ext cx="9127171" cy="568477"/>
      </dsp:txXfrm>
    </dsp:sp>
    <dsp:sp modelId="{543CF837-6C25-4951-958E-B83172355950}">
      <dsp:nvSpPr>
        <dsp:cNvPr id="0" name=""/>
        <dsp:cNvSpPr/>
      </dsp:nvSpPr>
      <dsp:spPr>
        <a:xfrm>
          <a:off x="0" y="1423863"/>
          <a:ext cx="9783763" cy="56847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DB7B73-B836-423A-A5FF-6BDFB991B42E}">
      <dsp:nvSpPr>
        <dsp:cNvPr id="0" name=""/>
        <dsp:cNvSpPr/>
      </dsp:nvSpPr>
      <dsp:spPr>
        <a:xfrm>
          <a:off x="171964" y="1551771"/>
          <a:ext cx="312662" cy="3126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67A37F-100E-4709-B7E7-4B17F265F910}">
      <dsp:nvSpPr>
        <dsp:cNvPr id="0" name=""/>
        <dsp:cNvSpPr/>
      </dsp:nvSpPr>
      <dsp:spPr>
        <a:xfrm>
          <a:off x="656591" y="1423863"/>
          <a:ext cx="9127171" cy="568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64" tIns="60164" rIns="60164" bIns="6016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Delete a predelivered group</a:t>
          </a:r>
          <a:endParaRPr lang="en-US" sz="1900" kern="1200"/>
        </a:p>
      </dsp:txBody>
      <dsp:txXfrm>
        <a:off x="656591" y="1423863"/>
        <a:ext cx="9127171" cy="568477"/>
      </dsp:txXfrm>
    </dsp:sp>
    <dsp:sp modelId="{7DAE10DF-E43A-4457-A35D-603786169634}">
      <dsp:nvSpPr>
        <dsp:cNvPr id="0" name=""/>
        <dsp:cNvSpPr/>
      </dsp:nvSpPr>
      <dsp:spPr>
        <a:xfrm>
          <a:off x="0" y="2134460"/>
          <a:ext cx="9783763" cy="56847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4D038E-C3BA-4513-B2A8-4B0C6980538A}">
      <dsp:nvSpPr>
        <dsp:cNvPr id="0" name=""/>
        <dsp:cNvSpPr/>
      </dsp:nvSpPr>
      <dsp:spPr>
        <a:xfrm>
          <a:off x="171964" y="2262368"/>
          <a:ext cx="312662" cy="31266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2C1368-8A2A-4CB2-9B95-A2D07CD99D78}">
      <dsp:nvSpPr>
        <dsp:cNvPr id="0" name=""/>
        <dsp:cNvSpPr/>
      </dsp:nvSpPr>
      <dsp:spPr>
        <a:xfrm>
          <a:off x="656591" y="2134460"/>
          <a:ext cx="9127171" cy="568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64" tIns="60164" rIns="60164" bIns="6016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highlight>
                <a:srgbClr val="FF0000"/>
              </a:highlight>
            </a:rPr>
            <a:t>Rename a </a:t>
          </a:r>
          <a:r>
            <a:rPr lang="en-GB" sz="1900" kern="1200" dirty="0" err="1">
              <a:highlight>
                <a:srgbClr val="FF0000"/>
              </a:highlight>
            </a:rPr>
            <a:t>predelivered</a:t>
          </a:r>
          <a:r>
            <a:rPr lang="en-GB" sz="1900" kern="1200" dirty="0">
              <a:highlight>
                <a:srgbClr val="FF0000"/>
              </a:highlight>
            </a:rPr>
            <a:t> tile</a:t>
          </a:r>
          <a:endParaRPr lang="en-US" sz="1900" kern="1200" dirty="0">
            <a:highlight>
              <a:srgbClr val="FF0000"/>
            </a:highlight>
          </a:endParaRPr>
        </a:p>
      </dsp:txBody>
      <dsp:txXfrm>
        <a:off x="656591" y="2134460"/>
        <a:ext cx="9127171" cy="568477"/>
      </dsp:txXfrm>
    </dsp:sp>
    <dsp:sp modelId="{488A88DA-E434-4574-B5F2-C6FAE65BAF18}">
      <dsp:nvSpPr>
        <dsp:cNvPr id="0" name=""/>
        <dsp:cNvSpPr/>
      </dsp:nvSpPr>
      <dsp:spPr>
        <a:xfrm>
          <a:off x="0" y="2845058"/>
          <a:ext cx="9783763" cy="56847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7ADF26-D61D-4485-9067-CE353C771286}">
      <dsp:nvSpPr>
        <dsp:cNvPr id="0" name=""/>
        <dsp:cNvSpPr/>
      </dsp:nvSpPr>
      <dsp:spPr>
        <a:xfrm>
          <a:off x="171964" y="2972965"/>
          <a:ext cx="312662" cy="31266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16548-103F-45A3-B268-FB94A774EF17}">
      <dsp:nvSpPr>
        <dsp:cNvPr id="0" name=""/>
        <dsp:cNvSpPr/>
      </dsp:nvSpPr>
      <dsp:spPr>
        <a:xfrm>
          <a:off x="656591" y="2845058"/>
          <a:ext cx="9127171" cy="568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164" tIns="60164" rIns="60164" bIns="60164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Add any SAP Fiori apps to a group, regardless of role</a:t>
          </a:r>
          <a:endParaRPr lang="en-US" sz="1900" kern="1200" dirty="0"/>
        </a:p>
      </dsp:txBody>
      <dsp:txXfrm>
        <a:off x="656591" y="2845058"/>
        <a:ext cx="9127171" cy="568477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DA1ECF-C265-49D9-8006-2EF2134AF4E9}">
      <dsp:nvSpPr>
        <dsp:cNvPr id="0" name=""/>
        <dsp:cNvSpPr/>
      </dsp:nvSpPr>
      <dsp:spPr>
        <a:xfrm>
          <a:off x="249196" y="612801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A9DD8B-F820-4DC7-9399-3A84CB14C453}">
      <dsp:nvSpPr>
        <dsp:cNvPr id="0" name=""/>
        <dsp:cNvSpPr/>
      </dsp:nvSpPr>
      <dsp:spPr>
        <a:xfrm>
          <a:off x="418230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9DD57C-738B-48CC-B53A-245A6EDE83F2}">
      <dsp:nvSpPr>
        <dsp:cNvPr id="0" name=""/>
        <dsp:cNvSpPr/>
      </dsp:nvSpPr>
      <dsp:spPr>
        <a:xfrm>
          <a:off x="1226603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Make knowledgeable business decisions in your respective area of expertise and help to define the solution.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1226603" y="612801"/>
        <a:ext cx="1897320" cy="804923"/>
      </dsp:txXfrm>
    </dsp:sp>
    <dsp:sp modelId="{BC55B20B-3A4F-4D11-8C15-0B19393A6313}">
      <dsp:nvSpPr>
        <dsp:cNvPr id="0" name=""/>
        <dsp:cNvSpPr/>
      </dsp:nvSpPr>
      <dsp:spPr>
        <a:xfrm>
          <a:off x="3454517" y="612801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075579-64A5-49EC-A442-52A822910C03}">
      <dsp:nvSpPr>
        <dsp:cNvPr id="0" name=""/>
        <dsp:cNvSpPr/>
      </dsp:nvSpPr>
      <dsp:spPr>
        <a:xfrm>
          <a:off x="3623551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6CFFAC-0F94-4C01-89FD-2FE15F5FD8E8}">
      <dsp:nvSpPr>
        <dsp:cNvPr id="0" name=""/>
        <dsp:cNvSpPr/>
      </dsp:nvSpPr>
      <dsp:spPr>
        <a:xfrm>
          <a:off x="4431925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Deal with user authorization requests.</a:t>
          </a:r>
          <a:endParaRPr lang="en-US" sz="1100" kern="1200"/>
        </a:p>
      </dsp:txBody>
      <dsp:txXfrm>
        <a:off x="4431925" y="612801"/>
        <a:ext cx="1897320" cy="804923"/>
      </dsp:txXfrm>
    </dsp:sp>
    <dsp:sp modelId="{7A558BBD-2E7B-4759-8B37-1F243069919B}">
      <dsp:nvSpPr>
        <dsp:cNvPr id="0" name=""/>
        <dsp:cNvSpPr/>
      </dsp:nvSpPr>
      <dsp:spPr>
        <a:xfrm>
          <a:off x="6659839" y="612801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4A2D65-FB82-4B25-9306-DB449B366395}">
      <dsp:nvSpPr>
        <dsp:cNvPr id="0" name=""/>
        <dsp:cNvSpPr/>
      </dsp:nvSpPr>
      <dsp:spPr>
        <a:xfrm>
          <a:off x="6828873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36CE46-2C94-4A4D-91EC-915F20F5585F}">
      <dsp:nvSpPr>
        <dsp:cNvPr id="0" name=""/>
        <dsp:cNvSpPr/>
      </dsp:nvSpPr>
      <dsp:spPr>
        <a:xfrm>
          <a:off x="7637246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Learn how to configure the new system.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7637246" y="612801"/>
        <a:ext cx="1897320" cy="804923"/>
      </dsp:txXfrm>
    </dsp:sp>
    <dsp:sp modelId="{1A413F9A-6C4A-4C84-8D59-AAD56F0D2E67}">
      <dsp:nvSpPr>
        <dsp:cNvPr id="0" name=""/>
        <dsp:cNvSpPr/>
      </dsp:nvSpPr>
      <dsp:spPr>
        <a:xfrm>
          <a:off x="249196" y="1998479"/>
          <a:ext cx="804923" cy="8049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467DDE-9CD1-4936-82B9-580ABC7690E7}">
      <dsp:nvSpPr>
        <dsp:cNvPr id="0" name=""/>
        <dsp:cNvSpPr/>
      </dsp:nvSpPr>
      <dsp:spPr>
        <a:xfrm>
          <a:off x="418230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D64939-0A6F-4FF9-BC48-03CB5EF18C62}">
      <dsp:nvSpPr>
        <dsp:cNvPr id="0" name=""/>
        <dsp:cNvSpPr/>
      </dsp:nvSpPr>
      <dsp:spPr>
        <a:xfrm>
          <a:off x="1226603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Act as a multiplier within your organization to train and support end users.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1226603" y="1998479"/>
        <a:ext cx="1897320" cy="804923"/>
      </dsp:txXfrm>
    </dsp:sp>
    <dsp:sp modelId="{15B1F52B-11D9-44E8-81E7-5B99A93BC07A}">
      <dsp:nvSpPr>
        <dsp:cNvPr id="0" name=""/>
        <dsp:cNvSpPr/>
      </dsp:nvSpPr>
      <dsp:spPr>
        <a:xfrm>
          <a:off x="3454517" y="1998479"/>
          <a:ext cx="804923" cy="80492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9E776E-9A65-4A7D-A4CD-30017C389361}">
      <dsp:nvSpPr>
        <dsp:cNvPr id="0" name=""/>
        <dsp:cNvSpPr/>
      </dsp:nvSpPr>
      <dsp:spPr>
        <a:xfrm>
          <a:off x="3623551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4E5602-B1DE-4C93-8A05-D2536FD73BC4}">
      <dsp:nvSpPr>
        <dsp:cNvPr id="0" name=""/>
        <dsp:cNvSpPr/>
      </dsp:nvSpPr>
      <dsp:spPr>
        <a:xfrm>
          <a:off x="4431925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Manage Background Jobs, Input and Output.</a:t>
          </a:r>
          <a:endParaRPr lang="en-US" sz="1100" kern="1200"/>
        </a:p>
      </dsp:txBody>
      <dsp:txXfrm>
        <a:off x="4431925" y="1998479"/>
        <a:ext cx="1897320" cy="804923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C16F65-65BC-4E13-8EF6-B7044F9BA66D}">
      <dsp:nvSpPr>
        <dsp:cNvPr id="0" name=""/>
        <dsp:cNvSpPr/>
      </dsp:nvSpPr>
      <dsp:spPr>
        <a:xfrm>
          <a:off x="249196" y="612801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5F0B43-1264-482E-AF0E-F98B7C442DA2}">
      <dsp:nvSpPr>
        <dsp:cNvPr id="0" name=""/>
        <dsp:cNvSpPr/>
      </dsp:nvSpPr>
      <dsp:spPr>
        <a:xfrm>
          <a:off x="418230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6551FC-A8E7-461D-B6E8-B632BDA859CD}">
      <dsp:nvSpPr>
        <dsp:cNvPr id="0" name=""/>
        <dsp:cNvSpPr/>
      </dsp:nvSpPr>
      <dsp:spPr>
        <a:xfrm>
          <a:off x="1226603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Roles: Customer owns many more tasks of a public cloud implementation, including data migration, testing, and change management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1226603" y="612801"/>
        <a:ext cx="1897320" cy="804923"/>
      </dsp:txXfrm>
    </dsp:sp>
    <dsp:sp modelId="{AF17124D-0E53-4F8F-8C48-8046C6E3E6B4}">
      <dsp:nvSpPr>
        <dsp:cNvPr id="0" name=""/>
        <dsp:cNvSpPr/>
      </dsp:nvSpPr>
      <dsp:spPr>
        <a:xfrm>
          <a:off x="3454517" y="612801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B27C89-CAAB-45E5-A1E2-31878BB7E286}">
      <dsp:nvSpPr>
        <dsp:cNvPr id="0" name=""/>
        <dsp:cNvSpPr/>
      </dsp:nvSpPr>
      <dsp:spPr>
        <a:xfrm>
          <a:off x="3623551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151968-EF90-448E-8E4D-5B5F24824CDA}">
      <dsp:nvSpPr>
        <dsp:cNvPr id="0" name=""/>
        <dsp:cNvSpPr/>
      </dsp:nvSpPr>
      <dsp:spPr>
        <a:xfrm>
          <a:off x="4431925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Support: Cloud customers must set up their own internal Help Desk for long term system management</a:t>
          </a:r>
          <a:endParaRPr lang="en-US" sz="1100" kern="1200"/>
        </a:p>
      </dsp:txBody>
      <dsp:txXfrm>
        <a:off x="4431925" y="612801"/>
        <a:ext cx="1897320" cy="804923"/>
      </dsp:txXfrm>
    </dsp:sp>
    <dsp:sp modelId="{66836B72-0D3E-42AB-9FEF-C8586CF35223}">
      <dsp:nvSpPr>
        <dsp:cNvPr id="0" name=""/>
        <dsp:cNvSpPr/>
      </dsp:nvSpPr>
      <dsp:spPr>
        <a:xfrm>
          <a:off x="6659839" y="612801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0CCAE7-60DC-4AC7-9907-CD22EE40BEAD}">
      <dsp:nvSpPr>
        <dsp:cNvPr id="0" name=""/>
        <dsp:cNvSpPr/>
      </dsp:nvSpPr>
      <dsp:spPr>
        <a:xfrm>
          <a:off x="6828873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B05D94-1606-4B79-B54B-FD78A39CEED0}">
      <dsp:nvSpPr>
        <dsp:cNvPr id="0" name=""/>
        <dsp:cNvSpPr/>
      </dsp:nvSpPr>
      <dsp:spPr>
        <a:xfrm>
          <a:off x="7637246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System Landscape: Public cloud solutions typically use two test tenants and one production tenant</a:t>
          </a:r>
          <a:endParaRPr lang="en-US" sz="1100" kern="1200" dirty="0"/>
        </a:p>
      </dsp:txBody>
      <dsp:txXfrm>
        <a:off x="7637246" y="612801"/>
        <a:ext cx="1897320" cy="804923"/>
      </dsp:txXfrm>
    </dsp:sp>
    <dsp:sp modelId="{7878956F-6544-4AD7-877D-B4413049162C}">
      <dsp:nvSpPr>
        <dsp:cNvPr id="0" name=""/>
        <dsp:cNvSpPr/>
      </dsp:nvSpPr>
      <dsp:spPr>
        <a:xfrm>
          <a:off x="249196" y="1998479"/>
          <a:ext cx="804923" cy="8049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DCE1BE-7D81-4019-A7E0-B1261D53B7A9}">
      <dsp:nvSpPr>
        <dsp:cNvPr id="0" name=""/>
        <dsp:cNvSpPr/>
      </dsp:nvSpPr>
      <dsp:spPr>
        <a:xfrm>
          <a:off x="418230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A71B6A-7275-400F-B844-F653D1590300}">
      <dsp:nvSpPr>
        <dsp:cNvPr id="0" name=""/>
        <dsp:cNvSpPr/>
      </dsp:nvSpPr>
      <dsp:spPr>
        <a:xfrm>
          <a:off x="1226603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Standardized Solution: Focused scope solutions that allow tailoring to fit the customer’s business and reduce complexity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1226603" y="1998479"/>
        <a:ext cx="1897320" cy="804923"/>
      </dsp:txXfrm>
    </dsp:sp>
    <dsp:sp modelId="{179EF588-AF7C-43EA-9371-00EB8FD3184C}">
      <dsp:nvSpPr>
        <dsp:cNvPr id="0" name=""/>
        <dsp:cNvSpPr/>
      </dsp:nvSpPr>
      <dsp:spPr>
        <a:xfrm>
          <a:off x="3454517" y="1998479"/>
          <a:ext cx="804923" cy="80492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B83039-6CDD-4EBD-B915-7227F61C1DF8}">
      <dsp:nvSpPr>
        <dsp:cNvPr id="0" name=""/>
        <dsp:cNvSpPr/>
      </dsp:nvSpPr>
      <dsp:spPr>
        <a:xfrm>
          <a:off x="3623551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1CDA6D-FD53-4BA3-9889-A2E35D10B6C9}">
      <dsp:nvSpPr>
        <dsp:cNvPr id="0" name=""/>
        <dsp:cNvSpPr/>
      </dsp:nvSpPr>
      <dsp:spPr>
        <a:xfrm>
          <a:off x="4431925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Innovation: Upgrades to public cloud solutions automatically applied by SAP every three months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4431925" y="1998479"/>
        <a:ext cx="1897320" cy="80492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999ACC-E80A-4F1D-95D5-B42385CED436}">
      <dsp:nvSpPr>
        <dsp:cNvPr id="0" name=""/>
        <dsp:cNvSpPr/>
      </dsp:nvSpPr>
      <dsp:spPr>
        <a:xfrm>
          <a:off x="249196" y="612801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12AC6D-9CD1-4E06-AACD-6F615AEFA726}">
      <dsp:nvSpPr>
        <dsp:cNvPr id="0" name=""/>
        <dsp:cNvSpPr/>
      </dsp:nvSpPr>
      <dsp:spPr>
        <a:xfrm>
          <a:off x="418230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778161-2E3E-4C87-AAB3-8CFEE90CE682}">
      <dsp:nvSpPr>
        <dsp:cNvPr id="0" name=""/>
        <dsp:cNvSpPr/>
      </dsp:nvSpPr>
      <dsp:spPr>
        <a:xfrm>
          <a:off x="1226603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To gather input for customer-defined customizations to the solution.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226603" y="612801"/>
        <a:ext cx="1897320" cy="804923"/>
      </dsp:txXfrm>
    </dsp:sp>
    <dsp:sp modelId="{0AC1C121-7F54-42E0-9281-A995C5F66866}">
      <dsp:nvSpPr>
        <dsp:cNvPr id="0" name=""/>
        <dsp:cNvSpPr/>
      </dsp:nvSpPr>
      <dsp:spPr>
        <a:xfrm>
          <a:off x="3454517" y="612801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DB95B6-4499-4D26-A153-66D5E6F2E696}">
      <dsp:nvSpPr>
        <dsp:cNvPr id="0" name=""/>
        <dsp:cNvSpPr/>
      </dsp:nvSpPr>
      <dsp:spPr>
        <a:xfrm>
          <a:off x="3623551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91A1F9-C768-408B-8712-261FA78C32C8}">
      <dsp:nvSpPr>
        <dsp:cNvPr id="0" name=""/>
        <dsp:cNvSpPr/>
      </dsp:nvSpPr>
      <dsp:spPr>
        <a:xfrm>
          <a:off x="4431925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To identify relevant data migration objects.</a:t>
          </a:r>
          <a:endParaRPr lang="en-US" sz="1400" kern="1200"/>
        </a:p>
      </dsp:txBody>
      <dsp:txXfrm>
        <a:off x="4431925" y="612801"/>
        <a:ext cx="1897320" cy="804923"/>
      </dsp:txXfrm>
    </dsp:sp>
    <dsp:sp modelId="{14BFAECD-C697-4F5D-B1DC-1933D6D16F55}">
      <dsp:nvSpPr>
        <dsp:cNvPr id="0" name=""/>
        <dsp:cNvSpPr/>
      </dsp:nvSpPr>
      <dsp:spPr>
        <a:xfrm>
          <a:off x="6659839" y="612801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621417-9314-4193-9778-F5D50A3358FE}">
      <dsp:nvSpPr>
        <dsp:cNvPr id="0" name=""/>
        <dsp:cNvSpPr/>
      </dsp:nvSpPr>
      <dsp:spPr>
        <a:xfrm>
          <a:off x="6828873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9843CF-18AF-4D44-B10A-64CF15F3C807}">
      <dsp:nvSpPr>
        <dsp:cNvPr id="0" name=""/>
        <dsp:cNvSpPr/>
      </dsp:nvSpPr>
      <dsp:spPr>
        <a:xfrm>
          <a:off x="7637246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To identify customer-defined configuration changes within the scope of the service.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7637246" y="612801"/>
        <a:ext cx="1897320" cy="804923"/>
      </dsp:txXfrm>
    </dsp:sp>
    <dsp:sp modelId="{78076F3D-51BE-4F9E-A8F6-AEA28B90761E}">
      <dsp:nvSpPr>
        <dsp:cNvPr id="0" name=""/>
        <dsp:cNvSpPr/>
      </dsp:nvSpPr>
      <dsp:spPr>
        <a:xfrm>
          <a:off x="249196" y="1998479"/>
          <a:ext cx="804923" cy="8049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7A5649-9F89-4286-9D52-8613F0C04F21}">
      <dsp:nvSpPr>
        <dsp:cNvPr id="0" name=""/>
        <dsp:cNvSpPr/>
      </dsp:nvSpPr>
      <dsp:spPr>
        <a:xfrm>
          <a:off x="418230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64768B-78C5-4300-B3DF-7DE97E036B92}">
      <dsp:nvSpPr>
        <dsp:cNvPr id="0" name=""/>
        <dsp:cNvSpPr/>
      </dsp:nvSpPr>
      <dsp:spPr>
        <a:xfrm>
          <a:off x="1226603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To review the SAP Best Practices in the starter system.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226603" y="1998479"/>
        <a:ext cx="1897320" cy="804923"/>
      </dsp:txXfrm>
    </dsp:sp>
    <dsp:sp modelId="{D2B7ED8D-1C6A-457E-A3EE-8808199F0FD8}">
      <dsp:nvSpPr>
        <dsp:cNvPr id="0" name=""/>
        <dsp:cNvSpPr/>
      </dsp:nvSpPr>
      <dsp:spPr>
        <a:xfrm>
          <a:off x="3454517" y="1998479"/>
          <a:ext cx="804923" cy="80492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2D1D75-4137-4C10-982A-695732DC4054}">
      <dsp:nvSpPr>
        <dsp:cNvPr id="0" name=""/>
        <dsp:cNvSpPr/>
      </dsp:nvSpPr>
      <dsp:spPr>
        <a:xfrm>
          <a:off x="3623551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C90C35-5D5C-498C-B53A-6FE541C93D60}">
      <dsp:nvSpPr>
        <dsp:cNvPr id="0" name=""/>
        <dsp:cNvSpPr/>
      </dsp:nvSpPr>
      <dsp:spPr>
        <a:xfrm>
          <a:off x="4431925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To define the Integration and API List for the solution.</a:t>
          </a:r>
          <a:endParaRPr lang="en-US" sz="1400" kern="1200" dirty="0"/>
        </a:p>
      </dsp:txBody>
      <dsp:txXfrm>
        <a:off x="4431925" y="1998479"/>
        <a:ext cx="1897320" cy="80492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283C76-0DFD-462F-8530-BB6856601843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48321-EC3A-41E7-9D84-968E9B74E445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618117-4168-4A1A-9E33-7EAF1FB3FA30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To provide a secondary sandbox that will be maintained by the customer post go-live</a:t>
          </a:r>
          <a:endParaRPr lang="en-US" sz="1200" kern="1200"/>
        </a:p>
      </dsp:txBody>
      <dsp:txXfrm>
        <a:off x="254904" y="2167899"/>
        <a:ext cx="2049492" cy="720000"/>
      </dsp:txXfrm>
    </dsp:sp>
    <dsp:sp modelId="{B02EF3C1-6768-4D13-B153-5D0FBCA0293A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D69F38-E7D4-46D3-8ED5-D2969BA54D82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0FD9AA-1E02-4AF5-B25F-B482D9A48551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To gather the customer’s detailed configuration requirements</a:t>
          </a:r>
          <a:endParaRPr lang="en-US" sz="1200" kern="1200"/>
        </a:p>
      </dsp:txBody>
      <dsp:txXfrm>
        <a:off x="2663058" y="2167899"/>
        <a:ext cx="2049492" cy="720000"/>
      </dsp:txXfrm>
    </dsp:sp>
    <dsp:sp modelId="{54775876-AFD0-408C-A6F8-3DABBDD81A8E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089FB3-7727-409F-AF62-2C6ACE92F6FB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7E1B7D-4ACF-422A-9262-7FBDF0603228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To configure and test the solution in a sandbox</a:t>
          </a:r>
          <a:endParaRPr lang="en-US" sz="1200" kern="1200"/>
        </a:p>
      </dsp:txBody>
      <dsp:txXfrm>
        <a:off x="5071212" y="2167899"/>
        <a:ext cx="2049492" cy="720000"/>
      </dsp:txXfrm>
    </dsp:sp>
    <dsp:sp modelId="{CBA8F5D8-390A-4A2E-934B-7CC96F364138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6DFAA1-D851-4AF9-B65C-F97B745AA0B3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D5203C-8635-4C75-8ED0-CEBFAF290547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 dirty="0">
              <a:highlight>
                <a:srgbClr val="FF0000"/>
              </a:highlight>
            </a:rPr>
            <a:t>To demonstrate SAP Best Practices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7479365" y="2167899"/>
        <a:ext cx="2049492" cy="720000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CF1AA3-836F-4605-8F94-96F8B939C359}">
      <dsp:nvSpPr>
        <dsp:cNvPr id="0" name=""/>
        <dsp:cNvSpPr/>
      </dsp:nvSpPr>
      <dsp:spPr>
        <a:xfrm>
          <a:off x="249196" y="612801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4A7D2E-00EF-4BA6-82DF-0A36F9B5037C}">
      <dsp:nvSpPr>
        <dsp:cNvPr id="0" name=""/>
        <dsp:cNvSpPr/>
      </dsp:nvSpPr>
      <dsp:spPr>
        <a:xfrm>
          <a:off x="418230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4BF720-B562-44D5-986C-2EBB63E2B2CE}">
      <dsp:nvSpPr>
        <dsp:cNvPr id="0" name=""/>
        <dsp:cNvSpPr/>
      </dsp:nvSpPr>
      <dsp:spPr>
        <a:xfrm>
          <a:off x="1226603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Don’t worry about the scale of change for end users.</a:t>
          </a:r>
          <a:endParaRPr lang="en-US" sz="1200" kern="1200"/>
        </a:p>
      </dsp:txBody>
      <dsp:txXfrm>
        <a:off x="1226603" y="612801"/>
        <a:ext cx="1897320" cy="804923"/>
      </dsp:txXfrm>
    </dsp:sp>
    <dsp:sp modelId="{A5C040C1-6089-43F2-AE38-7C9870FCAE90}">
      <dsp:nvSpPr>
        <dsp:cNvPr id="0" name=""/>
        <dsp:cNvSpPr/>
      </dsp:nvSpPr>
      <dsp:spPr>
        <a:xfrm>
          <a:off x="3454517" y="612801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7CCE5-8034-4762-B503-3016B6C64916}">
      <dsp:nvSpPr>
        <dsp:cNvPr id="0" name=""/>
        <dsp:cNvSpPr/>
      </dsp:nvSpPr>
      <dsp:spPr>
        <a:xfrm>
          <a:off x="3623551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8B75A0-4682-4E70-9246-ECDC8D9DC3AB}">
      <dsp:nvSpPr>
        <dsp:cNvPr id="0" name=""/>
        <dsp:cNvSpPr/>
      </dsp:nvSpPr>
      <dsp:spPr>
        <a:xfrm>
          <a:off x="4431925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Be aware of cultural and language barriers for regions, countries, and Lines of Business impacted by change.</a:t>
          </a:r>
          <a:endParaRPr lang="en-US" sz="1200" kern="1200"/>
        </a:p>
      </dsp:txBody>
      <dsp:txXfrm>
        <a:off x="4431925" y="612801"/>
        <a:ext cx="1897320" cy="804923"/>
      </dsp:txXfrm>
    </dsp:sp>
    <dsp:sp modelId="{CECE69C1-1BD1-4B51-A8D2-5E5F44616993}">
      <dsp:nvSpPr>
        <dsp:cNvPr id="0" name=""/>
        <dsp:cNvSpPr/>
      </dsp:nvSpPr>
      <dsp:spPr>
        <a:xfrm>
          <a:off x="6659839" y="612801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54221E-C7C4-412D-A06F-38491E3F65E8}">
      <dsp:nvSpPr>
        <dsp:cNvPr id="0" name=""/>
        <dsp:cNvSpPr/>
      </dsp:nvSpPr>
      <dsp:spPr>
        <a:xfrm>
          <a:off x="6828873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E35F56-DB27-4293-8F6B-4DDA7B48C82F}">
      <dsp:nvSpPr>
        <dsp:cNvPr id="0" name=""/>
        <dsp:cNvSpPr/>
      </dsp:nvSpPr>
      <dsp:spPr>
        <a:xfrm>
          <a:off x="7637246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Promote the case for change and look forward to avoid change fatigue.</a:t>
          </a:r>
          <a:endParaRPr lang="en-US" sz="1200" kern="1200"/>
        </a:p>
      </dsp:txBody>
      <dsp:txXfrm>
        <a:off x="7637246" y="612801"/>
        <a:ext cx="1897320" cy="804923"/>
      </dsp:txXfrm>
    </dsp:sp>
    <dsp:sp modelId="{4536AD99-E10D-40C8-86A7-70D4BC291EB7}">
      <dsp:nvSpPr>
        <dsp:cNvPr id="0" name=""/>
        <dsp:cNvSpPr/>
      </dsp:nvSpPr>
      <dsp:spPr>
        <a:xfrm>
          <a:off x="249196" y="1998479"/>
          <a:ext cx="804923" cy="8049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B62B89-4E39-4A4D-B05A-76012580F5CC}">
      <dsp:nvSpPr>
        <dsp:cNvPr id="0" name=""/>
        <dsp:cNvSpPr/>
      </dsp:nvSpPr>
      <dsp:spPr>
        <a:xfrm>
          <a:off x="418230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C9E2BD-84F8-4B1A-BE3C-9FF0270C9652}">
      <dsp:nvSpPr>
        <dsp:cNvPr id="0" name=""/>
        <dsp:cNvSpPr/>
      </dsp:nvSpPr>
      <dsp:spPr>
        <a:xfrm>
          <a:off x="1226603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Maintain a robust governance structure, especially in the Run phase.</a:t>
          </a:r>
          <a:endParaRPr lang="en-US" sz="1200" kern="1200"/>
        </a:p>
      </dsp:txBody>
      <dsp:txXfrm>
        <a:off x="1226603" y="1998479"/>
        <a:ext cx="1897320" cy="804923"/>
      </dsp:txXfrm>
    </dsp:sp>
    <dsp:sp modelId="{72F35754-9ECD-4173-B29B-BE92148B2F0C}">
      <dsp:nvSpPr>
        <dsp:cNvPr id="0" name=""/>
        <dsp:cNvSpPr/>
      </dsp:nvSpPr>
      <dsp:spPr>
        <a:xfrm>
          <a:off x="3454517" y="1998479"/>
          <a:ext cx="804923" cy="80492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8E6855-1FB2-450A-A536-F7C65EB4729D}">
      <dsp:nvSpPr>
        <dsp:cNvPr id="0" name=""/>
        <dsp:cNvSpPr/>
      </dsp:nvSpPr>
      <dsp:spPr>
        <a:xfrm>
          <a:off x="3623551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93332-F092-4287-944D-DC6CA6AF55A3}">
      <dsp:nvSpPr>
        <dsp:cNvPr id="0" name=""/>
        <dsp:cNvSpPr/>
      </dsp:nvSpPr>
      <dsp:spPr>
        <a:xfrm>
          <a:off x="4431925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Collect feedback from employees occasionally.</a:t>
          </a:r>
          <a:endParaRPr lang="en-US" sz="1200" kern="1200"/>
        </a:p>
      </dsp:txBody>
      <dsp:txXfrm>
        <a:off x="4431925" y="1998479"/>
        <a:ext cx="1897320" cy="804923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CD7493-887E-4E6B-898B-0AC14304247D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9FC9B7-4811-4EF7-B293-850012090C74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9F8F07-4A7C-42E6-AC30-BA083ED3FDE6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900" kern="1200"/>
            <a:t>Expert Configuration</a:t>
          </a:r>
          <a:endParaRPr lang="en-US" sz="1900" kern="1200"/>
        </a:p>
      </dsp:txBody>
      <dsp:txXfrm>
        <a:off x="254904" y="2167899"/>
        <a:ext cx="2049492" cy="720000"/>
      </dsp:txXfrm>
    </dsp:sp>
    <dsp:sp modelId="{8AB40771-9FFC-469B-AAC2-72E13C4573CF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F3C321-ADA4-42D5-9099-B9594D088C64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C1D6DB-BE73-495F-9321-525E4E2D0442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900" kern="1200"/>
            <a:t>Chart of Accounts</a:t>
          </a:r>
          <a:endParaRPr lang="en-US" sz="1900" kern="1200"/>
        </a:p>
      </dsp:txBody>
      <dsp:txXfrm>
        <a:off x="2663058" y="2167899"/>
        <a:ext cx="2049492" cy="720000"/>
      </dsp:txXfrm>
    </dsp:sp>
    <dsp:sp modelId="{107636C6-27A6-453F-B4E6-2E1EB4DD44A7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5FE1CC-F49D-490D-AD95-25A5865B21DF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8BC858-AEC7-4D80-BCCF-519BCE02105A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900" kern="1200"/>
            <a:t>Master Data</a:t>
          </a:r>
          <a:endParaRPr lang="en-US" sz="1900" kern="1200"/>
        </a:p>
      </dsp:txBody>
      <dsp:txXfrm>
        <a:off x="5071212" y="2167899"/>
        <a:ext cx="2049492" cy="720000"/>
      </dsp:txXfrm>
    </dsp:sp>
    <dsp:sp modelId="{ABB5C885-C12D-41F3-8D05-4B49C9E9A9F9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6100A4-FC1C-4DAB-BD05-3E2C6D87593C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FB2C0C-E1B7-4876-A7F5-E840F6F9EAED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900" kern="1200"/>
            <a:t>Organizational Structure</a:t>
          </a:r>
          <a:endParaRPr lang="en-US" sz="1900" kern="1200"/>
        </a:p>
      </dsp:txBody>
      <dsp:txXfrm>
        <a:off x="7479365" y="2167899"/>
        <a:ext cx="2049492" cy="72000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A1D55-16AB-41EE-8B5A-A5942DD4C793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80B7F9-7C04-4B9E-8C47-59ABA5E57945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624EAC-465A-4050-B993-AEEF13D0B76D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Maintain custom forms in the ABAP UI editor.</a:t>
          </a:r>
          <a:endParaRPr lang="en-US" sz="2200" kern="1200"/>
        </a:p>
      </dsp:txBody>
      <dsp:txXfrm>
        <a:off x="1632690" y="145845"/>
        <a:ext cx="2998001" cy="1271879"/>
      </dsp:txXfrm>
    </dsp:sp>
    <dsp:sp modelId="{F0AE06F1-112A-45B9-A749-806E189C8E0F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EFCFB2-E9EC-42A9-A7F4-90B792D2145F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B5F30A-2D2B-4C38-82E6-CDC479CBCEB4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Maintain custom forms in the Maintain Form Templates Fiori app.</a:t>
          </a:r>
          <a:endParaRPr lang="en-US" sz="2200" kern="1200"/>
        </a:p>
      </dsp:txBody>
      <dsp:txXfrm>
        <a:off x="6697495" y="145845"/>
        <a:ext cx="2998001" cy="1271879"/>
      </dsp:txXfrm>
    </dsp:sp>
    <dsp:sp modelId="{24BA70DF-0E66-40A9-BBD0-17BC2CC9902B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19792D-7072-4166-8135-F48E7888FB02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468E22-8B8C-4C8C-BC5C-BF2FDEBA24E5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Maintain custom forms in SAP Cloud Platform Forms by Adobe.</a:t>
          </a:r>
          <a:endParaRPr lang="en-US" sz="2200" kern="1200"/>
        </a:p>
      </dsp:txBody>
      <dsp:txXfrm>
        <a:off x="1632690" y="1998479"/>
        <a:ext cx="2998001" cy="1271879"/>
      </dsp:txXfrm>
    </dsp:sp>
    <dsp:sp modelId="{5DBD8827-93FA-40F5-973E-6C301430FCF0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D2479C-DA3D-40BD-9429-C068EEBD459E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FD6330-DB78-4D1F-9730-8F01D7AB727B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Maintain custom form content in the Manage Logos and Manage Texts Fiori apps.</a:t>
          </a:r>
          <a:endParaRPr lang="en-US" sz="2200" kern="1200"/>
        </a:p>
      </dsp:txBody>
      <dsp:txXfrm>
        <a:off x="6697495" y="1998479"/>
        <a:ext cx="2998001" cy="12718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AD6C79-9CF7-4625-81A0-AB037023006D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7ECE1C-7CC7-4F3A-95BC-DD1C9D23F0A2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AE74FC-A52A-441E-8F14-B4DC2257EE89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Make-to-Stock Production-Repetitive Manufacturing (BJH)</a:t>
          </a:r>
          <a:endParaRPr lang="en-US" sz="2400" kern="1200"/>
        </a:p>
      </dsp:txBody>
      <dsp:txXfrm>
        <a:off x="1632690" y="145845"/>
        <a:ext cx="2998001" cy="1271879"/>
      </dsp:txXfrm>
    </dsp:sp>
    <dsp:sp modelId="{8C8C6E7A-DDC0-44B3-A507-399FA75247ED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AA01B7-6663-4AF4-88E2-1BCE8C56A36E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46ECA5-52BD-4245-8791-56FFCCDDD466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Make-to-Stock Production-Discrete Manufacturing (BJ5)</a:t>
          </a:r>
          <a:endParaRPr lang="en-US" sz="2400" kern="1200"/>
        </a:p>
      </dsp:txBody>
      <dsp:txXfrm>
        <a:off x="6697495" y="145845"/>
        <a:ext cx="2998001" cy="1271879"/>
      </dsp:txXfrm>
    </dsp:sp>
    <dsp:sp modelId="{BF2E5B7F-843B-4E86-9591-7F6C5050F77A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FC7399-C603-4F85-BD38-F6F6EF2914AA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600343-FC6B-4D46-8F7D-C9F4854339D4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Make-to-Stock Production-Process Manufacturing (BJ8)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1632690" y="1998479"/>
        <a:ext cx="2998001" cy="1271879"/>
      </dsp:txXfrm>
    </dsp:sp>
    <dsp:sp modelId="{E1197523-55E6-433D-B025-CB4ABED04D81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A53766-0556-41B1-A690-64DD4015A749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822CF9-8B38-43F4-A605-2C8027023CC3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Make-to-Stock Production with Variant Configuration (21D)</a:t>
          </a:r>
          <a:endParaRPr lang="en-US" sz="2400" kern="1200"/>
        </a:p>
      </dsp:txBody>
      <dsp:txXfrm>
        <a:off x="6697495" y="1998479"/>
        <a:ext cx="2998001" cy="1271879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111948-13FB-4C5C-96FB-2E6E1E7B5D3B}">
      <dsp:nvSpPr>
        <dsp:cNvPr id="0" name=""/>
        <dsp:cNvSpPr/>
      </dsp:nvSpPr>
      <dsp:spPr>
        <a:xfrm>
          <a:off x="0" y="1417"/>
          <a:ext cx="9783763" cy="7186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7D76C8-8AC2-4FA6-A352-E2C204E64B08}">
      <dsp:nvSpPr>
        <dsp:cNvPr id="0" name=""/>
        <dsp:cNvSpPr/>
      </dsp:nvSpPr>
      <dsp:spPr>
        <a:xfrm>
          <a:off x="217377" y="163103"/>
          <a:ext cx="395232" cy="39523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F144A8-3B4A-4E1C-9E71-71A4E51063E8}">
      <dsp:nvSpPr>
        <dsp:cNvPr id="0" name=""/>
        <dsp:cNvSpPr/>
      </dsp:nvSpPr>
      <dsp:spPr>
        <a:xfrm>
          <a:off x="829987" y="1417"/>
          <a:ext cx="8953775" cy="718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052" tIns="76052" rIns="76052" bIns="76052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Process Integration</a:t>
          </a:r>
          <a:endParaRPr lang="en-US" sz="2200" kern="1200"/>
        </a:p>
      </dsp:txBody>
      <dsp:txXfrm>
        <a:off x="829987" y="1417"/>
        <a:ext cx="8953775" cy="718604"/>
      </dsp:txXfrm>
    </dsp:sp>
    <dsp:sp modelId="{56892C05-9075-449D-B483-D576E2D2040C}">
      <dsp:nvSpPr>
        <dsp:cNvPr id="0" name=""/>
        <dsp:cNvSpPr/>
      </dsp:nvSpPr>
      <dsp:spPr>
        <a:xfrm>
          <a:off x="0" y="899672"/>
          <a:ext cx="9783763" cy="71860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146D9B-5C54-4C3F-9933-359752AB69DE}">
      <dsp:nvSpPr>
        <dsp:cNvPr id="0" name=""/>
        <dsp:cNvSpPr/>
      </dsp:nvSpPr>
      <dsp:spPr>
        <a:xfrm>
          <a:off x="217377" y="1061358"/>
          <a:ext cx="395232" cy="39523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8A3C88-87B5-447F-8070-5152318E6241}">
      <dsp:nvSpPr>
        <dsp:cNvPr id="0" name=""/>
        <dsp:cNvSpPr/>
      </dsp:nvSpPr>
      <dsp:spPr>
        <a:xfrm>
          <a:off x="829987" y="899672"/>
          <a:ext cx="8953775" cy="718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052" tIns="76052" rIns="76052" bIns="76052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SAP Cloud Platform</a:t>
          </a:r>
          <a:endParaRPr lang="en-US" sz="2200" kern="1200"/>
        </a:p>
      </dsp:txBody>
      <dsp:txXfrm>
        <a:off x="829987" y="899672"/>
        <a:ext cx="8953775" cy="718604"/>
      </dsp:txXfrm>
    </dsp:sp>
    <dsp:sp modelId="{D3BCDC27-FF72-4255-9320-CA5AEA3988F3}">
      <dsp:nvSpPr>
        <dsp:cNvPr id="0" name=""/>
        <dsp:cNvSpPr/>
      </dsp:nvSpPr>
      <dsp:spPr>
        <a:xfrm>
          <a:off x="0" y="1797928"/>
          <a:ext cx="9783763" cy="71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4E0AAB-2206-4AC7-9E7A-A0F6722FC8E5}">
      <dsp:nvSpPr>
        <dsp:cNvPr id="0" name=""/>
        <dsp:cNvSpPr/>
      </dsp:nvSpPr>
      <dsp:spPr>
        <a:xfrm>
          <a:off x="217377" y="1959613"/>
          <a:ext cx="395232" cy="39523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B35567-4CA8-483D-8A9B-5CEFB015E4CD}">
      <dsp:nvSpPr>
        <dsp:cNvPr id="0" name=""/>
        <dsp:cNvSpPr/>
      </dsp:nvSpPr>
      <dsp:spPr>
        <a:xfrm>
          <a:off x="829987" y="1797928"/>
          <a:ext cx="8953775" cy="718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052" tIns="76052" rIns="76052" bIns="76052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SAP HANA Enterprise Cloud</a:t>
          </a:r>
          <a:endParaRPr lang="en-US" sz="2200" kern="1200"/>
        </a:p>
      </dsp:txBody>
      <dsp:txXfrm>
        <a:off x="829987" y="1797928"/>
        <a:ext cx="8953775" cy="718604"/>
      </dsp:txXfrm>
    </dsp:sp>
    <dsp:sp modelId="{ED1FD79E-DBC3-4CF2-BC71-B12578671E07}">
      <dsp:nvSpPr>
        <dsp:cNvPr id="0" name=""/>
        <dsp:cNvSpPr/>
      </dsp:nvSpPr>
      <dsp:spPr>
        <a:xfrm>
          <a:off x="0" y="2696183"/>
          <a:ext cx="9783763" cy="71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B31E31-5FCB-4932-86F6-6ED15BA01E46}">
      <dsp:nvSpPr>
        <dsp:cNvPr id="0" name=""/>
        <dsp:cNvSpPr/>
      </dsp:nvSpPr>
      <dsp:spPr>
        <a:xfrm>
          <a:off x="217377" y="2857868"/>
          <a:ext cx="395232" cy="39523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466EE8-CA4E-42B4-89F9-478D5EBABBF1}">
      <dsp:nvSpPr>
        <dsp:cNvPr id="0" name=""/>
        <dsp:cNvSpPr/>
      </dsp:nvSpPr>
      <dsp:spPr>
        <a:xfrm>
          <a:off x="829987" y="2696183"/>
          <a:ext cx="8953775" cy="718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052" tIns="76052" rIns="76052" bIns="76052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SAP API Management</a:t>
          </a:r>
          <a:endParaRPr lang="en-US" sz="2200" kern="1200"/>
        </a:p>
      </dsp:txBody>
      <dsp:txXfrm>
        <a:off x="829987" y="2696183"/>
        <a:ext cx="8953775" cy="718604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1D39C2-57EF-4929-BBC9-5417145F10AB}">
      <dsp:nvSpPr>
        <dsp:cNvPr id="0" name=""/>
        <dsp:cNvSpPr/>
      </dsp:nvSpPr>
      <dsp:spPr>
        <a:xfrm>
          <a:off x="249196" y="612801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3B8C2D-C16E-4E50-A786-07F745C90A96}">
      <dsp:nvSpPr>
        <dsp:cNvPr id="0" name=""/>
        <dsp:cNvSpPr/>
      </dsp:nvSpPr>
      <dsp:spPr>
        <a:xfrm>
          <a:off x="418230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132F23-69DA-413E-B649-17FD526BBFF3}">
      <dsp:nvSpPr>
        <dsp:cNvPr id="0" name=""/>
        <dsp:cNvSpPr/>
      </dsp:nvSpPr>
      <dsp:spPr>
        <a:xfrm>
          <a:off x="1226603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Stay current</a:t>
          </a:r>
          <a:endParaRPr lang="en-US" sz="1200" kern="1200"/>
        </a:p>
      </dsp:txBody>
      <dsp:txXfrm>
        <a:off x="1226603" y="612801"/>
        <a:ext cx="1897320" cy="804923"/>
      </dsp:txXfrm>
    </dsp:sp>
    <dsp:sp modelId="{CA624892-CE17-415D-8380-E76DC8F222EA}">
      <dsp:nvSpPr>
        <dsp:cNvPr id="0" name=""/>
        <dsp:cNvSpPr/>
      </dsp:nvSpPr>
      <dsp:spPr>
        <a:xfrm>
          <a:off x="3454517" y="612801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FD93F5-EE99-434F-8ED7-6BE6F0A658E1}">
      <dsp:nvSpPr>
        <dsp:cNvPr id="0" name=""/>
        <dsp:cNvSpPr/>
      </dsp:nvSpPr>
      <dsp:spPr>
        <a:xfrm>
          <a:off x="3623551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AB177F-0B2A-4824-93F6-9D9DAD217F2F}">
      <dsp:nvSpPr>
        <dsp:cNvPr id="0" name=""/>
        <dsp:cNvSpPr/>
      </dsp:nvSpPr>
      <dsp:spPr>
        <a:xfrm>
          <a:off x="4431925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Test new features in the Stay Current Early Knowledge Enablement Sandbox / Trial environment</a:t>
          </a:r>
          <a:endParaRPr lang="en-US" sz="1200" kern="1200"/>
        </a:p>
      </dsp:txBody>
      <dsp:txXfrm>
        <a:off x="4431925" y="612801"/>
        <a:ext cx="1897320" cy="804923"/>
      </dsp:txXfrm>
    </dsp:sp>
    <dsp:sp modelId="{B12C73B6-BCFC-43B9-9C40-1265D98B9230}">
      <dsp:nvSpPr>
        <dsp:cNvPr id="0" name=""/>
        <dsp:cNvSpPr/>
      </dsp:nvSpPr>
      <dsp:spPr>
        <a:xfrm>
          <a:off x="6659839" y="612801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F3BB41-8A02-4DE6-BC5E-72D6E00781CB}">
      <dsp:nvSpPr>
        <dsp:cNvPr id="0" name=""/>
        <dsp:cNvSpPr/>
      </dsp:nvSpPr>
      <dsp:spPr>
        <a:xfrm>
          <a:off x="6828873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497C8-F812-413D-8D5C-D793266039CF}">
      <dsp:nvSpPr>
        <dsp:cNvPr id="0" name=""/>
        <dsp:cNvSpPr/>
      </dsp:nvSpPr>
      <dsp:spPr>
        <a:xfrm>
          <a:off x="7637246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Conduct post-upgrade regression testing</a:t>
          </a:r>
          <a:endParaRPr lang="en-US" sz="1200" kern="1200"/>
        </a:p>
      </dsp:txBody>
      <dsp:txXfrm>
        <a:off x="7637246" y="612801"/>
        <a:ext cx="1897320" cy="804923"/>
      </dsp:txXfrm>
    </dsp:sp>
    <dsp:sp modelId="{5E0DFA52-B159-4855-83D4-8616D79E3C09}">
      <dsp:nvSpPr>
        <dsp:cNvPr id="0" name=""/>
        <dsp:cNvSpPr/>
      </dsp:nvSpPr>
      <dsp:spPr>
        <a:xfrm>
          <a:off x="249196" y="1998479"/>
          <a:ext cx="804923" cy="8049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2F596E-62B9-4872-B5B2-0057615818C1}">
      <dsp:nvSpPr>
        <dsp:cNvPr id="0" name=""/>
        <dsp:cNvSpPr/>
      </dsp:nvSpPr>
      <dsp:spPr>
        <a:xfrm>
          <a:off x="418230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25B0AD-F3DF-419F-B1F4-B1E86910D657}">
      <dsp:nvSpPr>
        <dsp:cNvPr id="0" name=""/>
        <dsp:cNvSpPr/>
      </dsp:nvSpPr>
      <dsp:spPr>
        <a:xfrm>
          <a:off x="1226603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Activate new scope</a:t>
          </a:r>
          <a:endParaRPr lang="en-US" sz="1200" kern="1200"/>
        </a:p>
      </dsp:txBody>
      <dsp:txXfrm>
        <a:off x="1226603" y="1998479"/>
        <a:ext cx="1897320" cy="804923"/>
      </dsp:txXfrm>
    </dsp:sp>
    <dsp:sp modelId="{70D1ECA4-0C7A-41BE-BC50-6F3B2EA91C5A}">
      <dsp:nvSpPr>
        <dsp:cNvPr id="0" name=""/>
        <dsp:cNvSpPr/>
      </dsp:nvSpPr>
      <dsp:spPr>
        <a:xfrm>
          <a:off x="3454517" y="1998479"/>
          <a:ext cx="804923" cy="80492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3C2963-DED1-4259-80E0-64CC49579254}">
      <dsp:nvSpPr>
        <dsp:cNvPr id="0" name=""/>
        <dsp:cNvSpPr/>
      </dsp:nvSpPr>
      <dsp:spPr>
        <a:xfrm>
          <a:off x="3623551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32F492-25A1-4D3C-A772-FE90BBFA2850}">
      <dsp:nvSpPr>
        <dsp:cNvPr id="0" name=""/>
        <dsp:cNvSpPr/>
      </dsp:nvSpPr>
      <dsp:spPr>
        <a:xfrm>
          <a:off x="4431925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Maintain business catalogs</a:t>
          </a:r>
          <a:endParaRPr lang="en-US" sz="1200" kern="1200"/>
        </a:p>
      </dsp:txBody>
      <dsp:txXfrm>
        <a:off x="4431925" y="1998479"/>
        <a:ext cx="1897320" cy="8049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6C6269-3FD1-4212-BFEF-13BFD5B9E70C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B4BD33-CBAA-4D1C-B7B1-A56C2BF52D5A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CE71FD-E17A-4944-9C36-57BB9A01D4AC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Formulation - Recipe Development (1QC)</a:t>
          </a:r>
          <a:endParaRPr lang="en-US" sz="2400" kern="1200"/>
        </a:p>
      </dsp:txBody>
      <dsp:txXfrm>
        <a:off x="1632690" y="145845"/>
        <a:ext cx="2998001" cy="1271879"/>
      </dsp:txXfrm>
    </dsp:sp>
    <dsp:sp modelId="{62AC6E82-E41E-4CD5-ABA5-0890401D4C35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AF9585-1443-4DB6-B562-EFEC63BA3C7B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8F929F-2095-4158-B015-1CE31DE206D8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Specification Management for Recipes (1QA)</a:t>
          </a:r>
          <a:endParaRPr lang="en-US" sz="2400" kern="1200"/>
        </a:p>
      </dsp:txBody>
      <dsp:txXfrm>
        <a:off x="6697495" y="145845"/>
        <a:ext cx="2998001" cy="1271879"/>
      </dsp:txXfrm>
    </dsp:sp>
    <dsp:sp modelId="{073D8F34-8570-4BC6-B0E7-0838714429AE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12747B-D3B2-4209-8E4B-3900BFB14C63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60CDA-2E43-4041-8681-6D4C8122217A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Recipe Handover to Production - Bill of Material (1QG)</a:t>
          </a:r>
          <a:endParaRPr lang="en-US" sz="2400" kern="1200"/>
        </a:p>
      </dsp:txBody>
      <dsp:txXfrm>
        <a:off x="1632690" y="1998479"/>
        <a:ext cx="2998001" cy="1271879"/>
      </dsp:txXfrm>
    </dsp:sp>
    <dsp:sp modelId="{B9700898-D5C4-4E16-BB72-62B7AB497926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BFB683-ADB3-48FE-AB7F-612387E0A8E4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C0E53D-8672-4A0E-8DBB-A1A96DA7E03D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Advanced Ingredient Replacement for Recipes (22R)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6697495" y="1998479"/>
        <a:ext cx="2998001" cy="12718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BA20BA-23CB-4CCB-8508-7777124210A6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5FB7CD-19A6-402E-824E-AEDFA138AB57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0D35F1-A4CB-4E51-A7B5-424D16FACF18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Direct Procurement with Inbound Delivery (2TX)</a:t>
          </a:r>
          <a:endParaRPr lang="en-US" sz="2400" kern="1200" dirty="0"/>
        </a:p>
      </dsp:txBody>
      <dsp:txXfrm>
        <a:off x="1632690" y="145845"/>
        <a:ext cx="2998001" cy="1271879"/>
      </dsp:txXfrm>
    </dsp:sp>
    <dsp:sp modelId="{9E094060-F251-400E-B748-2D0FAF125FD4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9E1659-33E0-4D29-ACD6-A6BAA055F1F1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BAAD46-385C-40AC-84F0-803BE3006292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Advanced Available-to-Promise Processing (1JW)</a:t>
          </a:r>
          <a:endParaRPr lang="en-US" sz="2400" kern="1200"/>
        </a:p>
      </dsp:txBody>
      <dsp:txXfrm>
        <a:off x="6697495" y="145845"/>
        <a:ext cx="2998001" cy="1271879"/>
      </dsp:txXfrm>
    </dsp:sp>
    <dsp:sp modelId="{5EB19A0C-EC92-4650-8B5E-17BD08A4E9E4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21C823-F0F9-495C-BCA4-2F41E1BEFF2C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364E69-1008-4220-A819-0522875183B2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Procurement of Direct Materials (J45)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1632690" y="1998479"/>
        <a:ext cx="2998001" cy="1271879"/>
      </dsp:txXfrm>
    </dsp:sp>
    <dsp:sp modelId="{292E7980-DC11-48B7-AC81-194ED5ADD33B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1E6500-1109-4CFB-8193-AB792EF64F86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4FEA12-9C01-4FBB-A676-F8A2165B4478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Cross-Plant Transfer Posting (1P7)</a:t>
          </a:r>
          <a:endParaRPr lang="en-US" sz="2400" kern="1200"/>
        </a:p>
      </dsp:txBody>
      <dsp:txXfrm>
        <a:off x="6697495" y="1998479"/>
        <a:ext cx="2998001" cy="127187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1B6263-D75F-4B55-8BD8-9532089D57D5}">
      <dsp:nvSpPr>
        <dsp:cNvPr id="0" name=""/>
        <dsp:cNvSpPr/>
      </dsp:nvSpPr>
      <dsp:spPr>
        <a:xfrm>
          <a:off x="249196" y="1305640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376939-8998-4F3D-BC49-0295773646D4}">
      <dsp:nvSpPr>
        <dsp:cNvPr id="0" name=""/>
        <dsp:cNvSpPr/>
      </dsp:nvSpPr>
      <dsp:spPr>
        <a:xfrm>
          <a:off x="418230" y="1474674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AA7706-1777-4C37-B636-DF5AC80D53C4}">
      <dsp:nvSpPr>
        <dsp:cNvPr id="0" name=""/>
        <dsp:cNvSpPr/>
      </dsp:nvSpPr>
      <dsp:spPr>
        <a:xfrm>
          <a:off x="1226603" y="1305640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Corrective Maintenance (BH1)</a:t>
          </a:r>
          <a:endParaRPr lang="en-US" sz="1900" kern="1200"/>
        </a:p>
      </dsp:txBody>
      <dsp:txXfrm>
        <a:off x="1226603" y="1305640"/>
        <a:ext cx="1897320" cy="804923"/>
      </dsp:txXfrm>
    </dsp:sp>
    <dsp:sp modelId="{DD4D832B-C8A4-4A38-B6D9-EE5F2457033B}">
      <dsp:nvSpPr>
        <dsp:cNvPr id="0" name=""/>
        <dsp:cNvSpPr/>
      </dsp:nvSpPr>
      <dsp:spPr>
        <a:xfrm>
          <a:off x="3454517" y="1305640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3FC552-E26F-46F6-9B8A-A73BA738F112}">
      <dsp:nvSpPr>
        <dsp:cNvPr id="0" name=""/>
        <dsp:cNvSpPr/>
      </dsp:nvSpPr>
      <dsp:spPr>
        <a:xfrm>
          <a:off x="3623551" y="1474674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3CFAC9-617D-489F-8ABA-BA78C612C2B6}">
      <dsp:nvSpPr>
        <dsp:cNvPr id="0" name=""/>
        <dsp:cNvSpPr/>
      </dsp:nvSpPr>
      <dsp:spPr>
        <a:xfrm>
          <a:off x="4431925" y="1305640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highlight>
                <a:srgbClr val="FF0000"/>
              </a:highlight>
            </a:rPr>
            <a:t>Preventive Maintenance (BJ2)</a:t>
          </a:r>
          <a:endParaRPr lang="en-US" sz="1900" kern="1200" dirty="0">
            <a:highlight>
              <a:srgbClr val="FF0000"/>
            </a:highlight>
          </a:endParaRPr>
        </a:p>
      </dsp:txBody>
      <dsp:txXfrm>
        <a:off x="4431925" y="1305640"/>
        <a:ext cx="1897320" cy="804923"/>
      </dsp:txXfrm>
    </dsp:sp>
    <dsp:sp modelId="{547BC55B-6B5A-4F54-B308-29326CC05BA6}">
      <dsp:nvSpPr>
        <dsp:cNvPr id="0" name=""/>
        <dsp:cNvSpPr/>
      </dsp:nvSpPr>
      <dsp:spPr>
        <a:xfrm>
          <a:off x="6659839" y="1305640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AA2683-F2CB-4C6C-A1E8-F13E7359E98A}">
      <dsp:nvSpPr>
        <dsp:cNvPr id="0" name=""/>
        <dsp:cNvSpPr/>
      </dsp:nvSpPr>
      <dsp:spPr>
        <a:xfrm>
          <a:off x="6828873" y="1474674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8C6BAC-ABCD-451C-A259-6D72C56DD74C}">
      <dsp:nvSpPr>
        <dsp:cNvPr id="0" name=""/>
        <dsp:cNvSpPr/>
      </dsp:nvSpPr>
      <dsp:spPr>
        <a:xfrm>
          <a:off x="7637246" y="1305640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Emergency Maintenance (BH2)</a:t>
          </a:r>
          <a:endParaRPr lang="en-US" sz="1900" kern="1200"/>
        </a:p>
      </dsp:txBody>
      <dsp:txXfrm>
        <a:off x="7637246" y="1305640"/>
        <a:ext cx="1897320" cy="80492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7EAD5-78A2-45E9-B730-9DEBC0005D53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97852E-C156-4145-B7E5-2942DE2A9D3A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1850F4-A713-4927-9B7D-5E39423A6CB0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Customer Project Management - Project-Based Services (J11)</a:t>
          </a:r>
          <a:endParaRPr lang="en-US" sz="2400" kern="1200"/>
        </a:p>
      </dsp:txBody>
      <dsp:txXfrm>
        <a:off x="1632690" y="145845"/>
        <a:ext cx="2998001" cy="1271879"/>
      </dsp:txXfrm>
    </dsp:sp>
    <dsp:sp modelId="{378E451D-85E7-405F-84A5-AA114D29E90A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BD4769-2312-43EA-9858-176417601C66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9D4D3B-5DAA-48CF-9134-5BB262D962BD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Intercompany Processes - Project-Based Services (16T)</a:t>
          </a:r>
          <a:endParaRPr lang="en-US" sz="2400" kern="1200"/>
        </a:p>
      </dsp:txBody>
      <dsp:txXfrm>
        <a:off x="6697495" y="145845"/>
        <a:ext cx="2998001" cy="1271879"/>
      </dsp:txXfrm>
    </dsp:sp>
    <dsp:sp modelId="{BCA758B8-4411-49A1-98D8-C926A8363B76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CD643D-F257-4885-B93C-95A022AC5BCB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35FF99-0D18-45AC-9120-D6DE7AE3A4CA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Sales Order Processing - Project-Based Services (J14)</a:t>
          </a:r>
          <a:endParaRPr lang="en-US" sz="2400" kern="1200"/>
        </a:p>
      </dsp:txBody>
      <dsp:txXfrm>
        <a:off x="1632690" y="1998479"/>
        <a:ext cx="2998001" cy="1271879"/>
      </dsp:txXfrm>
    </dsp:sp>
    <dsp:sp modelId="{D485B862-E3BF-42AB-86DB-6A961A23183E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70C6ED-78C2-4B29-925D-9842145D1D9E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2E06AF-537D-44DF-8DEB-1C2F5958C3A5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Internal Project Management - Project-Based Services (1A8)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6697495" y="1998479"/>
        <a:ext cx="2998001" cy="12718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2A7F24-F14F-47E6-A1F9-28ACEE245FE0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C97334-90B6-4367-AF4E-C865DC8D9E84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3F2391-3CA6-4619-B45F-3070F41A918C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400" kern="1200"/>
            <a:t>Intercompany Sales Order Processing - International (1MX)</a:t>
          </a:r>
          <a:endParaRPr lang="en-US" sz="1400" kern="1200"/>
        </a:p>
      </dsp:txBody>
      <dsp:txXfrm>
        <a:off x="254904" y="2167899"/>
        <a:ext cx="2049492" cy="720000"/>
      </dsp:txXfrm>
    </dsp:sp>
    <dsp:sp modelId="{F3841B88-9115-4F46-AA2D-E7D7E801F792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B6D57-AC7A-4A29-A686-DBF14DE6029F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CBD70B-A708-4755-A2A8-3BEB8B790C65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400" kern="1200"/>
            <a:t>Intercompany Processes - Project-Based Services (16T)</a:t>
          </a:r>
          <a:endParaRPr lang="en-US" sz="1400" kern="1200"/>
        </a:p>
      </dsp:txBody>
      <dsp:txXfrm>
        <a:off x="2663058" y="2167899"/>
        <a:ext cx="2049492" cy="720000"/>
      </dsp:txXfrm>
    </dsp:sp>
    <dsp:sp modelId="{BC2EE111-554F-4BE8-8986-1AD570AC897A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1FD7F0-9F4D-4A85-B345-5401864D3984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0DFD44-7BDE-4CB5-8FCA-930CE4CB364B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400" kern="1200"/>
            <a:t>Intercompany Sales Order Processing - Domestic (1HO)</a:t>
          </a:r>
          <a:endParaRPr lang="en-US" sz="1400" kern="1200"/>
        </a:p>
      </dsp:txBody>
      <dsp:txXfrm>
        <a:off x="5071212" y="2167899"/>
        <a:ext cx="2049492" cy="720000"/>
      </dsp:txXfrm>
    </dsp:sp>
    <dsp:sp modelId="{8C0C5F8C-8A81-4AAF-A529-4FA746E62E49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9BF783-A0CB-4188-91EB-A055E82FED89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D96EEE-7058-45D2-B37E-B14F50365563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400" kern="1200" dirty="0">
              <a:highlight>
                <a:srgbClr val="FF0000"/>
              </a:highlight>
            </a:rPr>
            <a:t>Intercompany Process for Customer Returns (2F4)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7479365" y="2167899"/>
        <a:ext cx="2049492" cy="7200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36299E-680A-4DDA-8897-82DE3E1E353B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1C6043-194C-415F-A418-9A75D135FE5E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E4373B-AD7A-43D5-B199-34455B5CF866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 dirty="0">
              <a:highlight>
                <a:srgbClr val="FF0000"/>
              </a:highlight>
            </a:rPr>
            <a:t>SAP Fiori Analytical Apps for Convergent Invoicing Manager (2KF)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254904" y="2167899"/>
        <a:ext cx="2049492" cy="720000"/>
      </dsp:txXfrm>
    </dsp:sp>
    <dsp:sp modelId="{01E7BDB3-496B-4E66-B166-5049B5300938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5B316C-EB38-4C38-9D1B-5040A827464C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3BC64A-D140-448C-B203-BF07900D613A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SAP Fiori Analytical Apps for Contract Accounting Manager (2KH)</a:t>
          </a:r>
          <a:endParaRPr lang="en-US" sz="1200" kern="1200"/>
        </a:p>
      </dsp:txBody>
      <dsp:txXfrm>
        <a:off x="2663058" y="2167899"/>
        <a:ext cx="2049492" cy="720000"/>
      </dsp:txXfrm>
    </dsp:sp>
    <dsp:sp modelId="{DFD9E4CF-5D9C-4CB3-A266-F191FEB0EB2D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25B2FC-A752-4C2F-A035-ED005336AEBE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8526E2-D878-473C-8F60-F748F300BB02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SAP Hybris Revenue Cloud Integration: Convergent Invoicing (2PT)</a:t>
          </a:r>
          <a:endParaRPr lang="en-US" sz="1200" kern="1200"/>
        </a:p>
      </dsp:txBody>
      <dsp:txXfrm>
        <a:off x="5071212" y="2167899"/>
        <a:ext cx="2049492" cy="720000"/>
      </dsp:txXfrm>
    </dsp:sp>
    <dsp:sp modelId="{B4A2EE06-9FED-4B58-90D2-27B6B8FAD548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C87A3D-7784-499F-8F01-CE08F707ADDF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8E6A0-639D-475C-A8E6-0F11E1A908C5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Convergent Invoicing: Recurring and One-Off Items (2T3)</a:t>
          </a:r>
          <a:endParaRPr lang="en-US" sz="1200" kern="1200"/>
        </a:p>
      </dsp:txBody>
      <dsp:txXfrm>
        <a:off x="7479365" y="2167899"/>
        <a:ext cx="2049492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AB494-8F3A-413B-BA2E-E531F75D0938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4938F-2D5A-4265-920D-06F6D997D5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6626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3E75778-8865-451E-A418-58B337FE5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B3A732-BD30-43B3-B22F-86F94190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5978F0-8D3C-4B12-B071-F1254173E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1600"/>
            <a:ext cx="12192000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8C02E4-1C7A-4210-A394-7255E780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1693334"/>
            <a:ext cx="8821199" cy="34713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GB" dirty="0"/>
              <a:t>SAP S/4 HANA Cloud Onboarding Fundamentals - Learning Assessments</a:t>
            </a:r>
            <a:endParaRPr lang="en-US" sz="8000" spc="150" dirty="0"/>
          </a:p>
        </p:txBody>
      </p:sp>
    </p:spTree>
    <p:extLst>
      <p:ext uri="{BB962C8B-B14F-4D97-AF65-F5344CB8AC3E}">
        <p14:creationId xmlns:p14="http://schemas.microsoft.com/office/powerpoint/2010/main" val="3504373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FBE3F-C2AF-4487-A9AD-3488B0740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1900" b="1"/>
              <a:t>What SAP Best Practices business process (scope item) enables the user to order direct materials where a seamless integration is incorporated and ensures a stable and efficient process, including all steps from the initial creation of a purchase requisition to the invoice creation and handling?</a:t>
            </a:r>
            <a:br>
              <a:rPr lang="en-GB" sz="1900" b="1"/>
            </a:br>
            <a:endParaRPr lang="fr-FR" sz="19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C6D22A7-B970-4317-A4AF-B8F9AA51DD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831463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2185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E62DBD2-3701-4800-86E0-EDD4CDADF8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811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3D4AB-47B8-4B5A-BEAC-ACE0B3976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200" b="1"/>
              <a:t>What SAP Best Practices business process (scope item) describes the processes for preventing system breakdowns that have high repair and production breakdown costs?</a:t>
            </a:r>
            <a:br>
              <a:rPr lang="en-GB" sz="2200" b="1"/>
            </a:br>
            <a:endParaRPr lang="fr-FR" sz="22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F5A883B-9BBC-4682-B6FC-CBE4C2DEF3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2223425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2006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D5075E3-3DBD-4D57-9264-E303B54E57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21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3C41C-2EDB-43C7-817C-EFCE828FD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/>
              <a:t>What SAP Best Practices business process (scope item) manages the complete end-to-end process of project-based services inside the company?</a:t>
            </a:r>
            <a:br>
              <a:rPr lang="en-GB" sz="2500" b="1"/>
            </a:br>
            <a:endParaRPr lang="fr-FR" sz="25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799E6AE-D2FA-46D1-BC92-E0AB292978A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004968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0879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367EF20-D94C-489F-8536-9F59A77977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991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B972422-B794-4FA8-BCC6-BAF6938A1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C2A3EF-11EC-4CDF-AB83-180860583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325880"/>
            <a:ext cx="3089437" cy="4206240"/>
          </a:xfrm>
        </p:spPr>
        <p:txBody>
          <a:bodyPr>
            <a:normAutofit/>
          </a:bodyPr>
          <a:lstStyle/>
          <a:p>
            <a:pPr algn="r"/>
            <a:r>
              <a:rPr lang="en-GB" sz="2200" b="1">
                <a:solidFill>
                  <a:schemeClr val="tx2"/>
                </a:solidFill>
              </a:rPr>
              <a:t>What SAP Best Practices business process (scope item) enables you to automatically connect to your banks to send payment instructions and receive bank statements?</a:t>
            </a:r>
            <a:br>
              <a:rPr lang="en-GB" sz="2200" b="1">
                <a:solidFill>
                  <a:schemeClr val="tx2"/>
                </a:solidFill>
              </a:rPr>
            </a:br>
            <a:endParaRPr lang="fr-FR" sz="2200">
              <a:solidFill>
                <a:schemeClr val="tx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DE9E2B-5611-49C8-862E-AD4D43A8AA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96EC4F-8732-481B-94CB-C98E4EF29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836869"/>
            <a:ext cx="0" cy="3184263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9C32C-4A84-4797-A1E2-0C2AE7907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668" y="1126067"/>
            <a:ext cx="6605331" cy="4605866"/>
          </a:xfrm>
        </p:spPr>
        <p:txBody>
          <a:bodyPr anchor="ctr">
            <a:normAutofit/>
          </a:bodyPr>
          <a:lstStyle/>
          <a:p>
            <a:pPr fontAlgn="t"/>
            <a:r>
              <a:rPr lang="en-GB" sz="1800" dirty="0">
                <a:solidFill>
                  <a:schemeClr val="tx2"/>
                </a:solidFill>
              </a:rPr>
              <a:t>Bank Connectivity via APIs (2YM)</a:t>
            </a:r>
          </a:p>
          <a:p>
            <a:pPr fontAlgn="t"/>
            <a:r>
              <a:rPr lang="en-GB" sz="1800" dirty="0">
                <a:solidFill>
                  <a:schemeClr val="tx2"/>
                </a:solidFill>
                <a:highlight>
                  <a:srgbClr val="FF0000"/>
                </a:highlight>
              </a:rPr>
              <a:t>Bank Integration with SAP Multi-Bank Connectivity (16R)</a:t>
            </a:r>
          </a:p>
          <a:p>
            <a:pPr fontAlgn="t"/>
            <a:r>
              <a:rPr lang="en-GB" sz="1800" dirty="0">
                <a:solidFill>
                  <a:schemeClr val="tx2"/>
                </a:solidFill>
              </a:rPr>
              <a:t>Bank Integration with File Interface (1EG)</a:t>
            </a:r>
          </a:p>
          <a:p>
            <a:pPr fontAlgn="t"/>
            <a:r>
              <a:rPr lang="en-GB" sz="1800" dirty="0">
                <a:solidFill>
                  <a:schemeClr val="tx2"/>
                </a:solidFill>
              </a:rPr>
              <a:t>Bank Fee Management (2O0)</a:t>
            </a:r>
          </a:p>
          <a:p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9C7155-1644-4C60-B0B5-32B1800D6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7540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3942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2E17607-2DD8-4C31-8E0C-F3BDAA1AD6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12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7CA9D-6C63-4908-9691-61AC1261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200" b="1"/>
              <a:t>What SAP Best Practices business process (scope item) allows a company to manage customer returns and refunds using affiliated plants in an effective and efficient way?</a:t>
            </a:r>
            <a:br>
              <a:rPr lang="en-GB" sz="2200" b="1"/>
            </a:br>
            <a:endParaRPr lang="fr-FR" sz="22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E241189-5617-434E-B9FF-308157C4CB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0977151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7461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E65494D-146C-47BC-95FA-0403049A6F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183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F3FB1-1DDB-46CB-8F25-121685B56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b="1" dirty="0"/>
              <a:t>What are some characteristics of SAP S/4HANA Cloud?</a:t>
            </a:r>
            <a:br>
              <a:rPr lang="en-GB" sz="3400" b="1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B57659A-4421-4AD6-85EB-6BEAD5141C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6637098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3475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3AFA9-C84C-4357-A704-C433E3BDB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 dirty="0"/>
              <a:t>What SAP Best Practices business process (scope item) enables you to </a:t>
            </a:r>
            <a:r>
              <a:rPr lang="en-GB" sz="2500" b="1" dirty="0" err="1"/>
              <a:t>analyze</a:t>
            </a:r>
            <a:r>
              <a:rPr lang="en-GB" sz="2500" b="1" dirty="0"/>
              <a:t> billed and unbilled items?</a:t>
            </a:r>
            <a:br>
              <a:rPr lang="en-GB" sz="2500" b="1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EA91217-61C8-40EE-A6CA-4642764983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7405681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1384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7E74246-E4E6-450D-9CDA-EA3FEF4A47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4381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65F47-0C93-49A1-A63C-BD6BACA3D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1900" b="1" dirty="0"/>
              <a:t>What SAP Best Practices business process (scope item) provides seamless processes for the procurement of operating supplies and batch managed material, including the steps from the creation of a purchase order to the invoice creation?</a:t>
            </a:r>
            <a:br>
              <a:rPr lang="en-GB" sz="1900" b="1" dirty="0"/>
            </a:br>
            <a:endParaRPr lang="fr-FR" sz="19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AB1C0E7-9ADB-4708-89E4-DFFA3ED744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2570457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417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6BEE451-7625-49C2-9447-0BC1F90B38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4086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85455-15A1-4150-B39E-0A0147026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/>
              <a:t>What SAP Best Practices business process (scope item) allows for the blocking and deletion of data according to residence and retention rules?</a:t>
            </a:r>
            <a:br>
              <a:rPr lang="en-GB" sz="2500" b="1"/>
            </a:br>
            <a:endParaRPr lang="fr-FR" sz="25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45B28B3-9AB5-4BFD-A656-5F5D8E9527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567082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90091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090B994-BE98-4A2E-8B09-660647396C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47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59B45-115A-46B5-B5EA-BA50FE4A2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/>
              <a:t>What SAP Best Practices business process (scope item) enables SAP S/4HANA Cloud applications to push business object events to the SAP Cloud Platform?</a:t>
            </a:r>
            <a:br>
              <a:rPr lang="en-GB" sz="2500" b="1"/>
            </a:br>
            <a:endParaRPr lang="fr-FR" sz="25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9343D88-AF92-4EC3-9AAA-552DCB0BD2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363912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150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BB39DA5-C95F-4746-B55A-72359275D1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1883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6E592-A984-451C-A3D9-CCE3356E1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b="1" dirty="0"/>
              <a:t>What are the three cornerstones of SAP’s cloud security strategy?</a:t>
            </a:r>
            <a:br>
              <a:rPr lang="en-GB" sz="3400" b="1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38FDA04-C655-4E23-83DC-A9A8E5EBA3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2805130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752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4394347-01B8-4C4C-BDED-BB04B957FF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060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DFC81744-280D-4A07-A208-2F0C9C17CE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9647A0E-715D-4A64-AEA3-6275A0A85F9A}"/>
              </a:ext>
            </a:extLst>
          </p:cNvPr>
          <p:cNvCxnSpPr/>
          <p:nvPr/>
        </p:nvCxnSpPr>
        <p:spPr>
          <a:xfrm flipV="1">
            <a:off x="2844800" y="4104640"/>
            <a:ext cx="619760" cy="6400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85946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6F725-7E35-4AC0-889C-B95AFF976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b="1" dirty="0"/>
              <a:t>What does SAP define as the three key components of how a data </a:t>
            </a:r>
            <a:r>
              <a:rPr lang="en-GB" sz="3400" b="1" dirty="0" err="1"/>
              <a:t>center</a:t>
            </a:r>
            <a:r>
              <a:rPr lang="en-GB" sz="3400" b="1" dirty="0"/>
              <a:t> works?</a:t>
            </a:r>
            <a:br>
              <a:rPr lang="en-GB" sz="3400" b="1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78495C2-501A-4ECF-89F4-DF1C47809B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666712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432582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6FBB2CB-21D3-4A13-8C7F-95BCCDBD0F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0719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431A1-26CF-4F29-95C9-A0F1F5CC1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b="1" dirty="0"/>
              <a:t>What are the four dimensions of SAP Enterprise Support?</a:t>
            </a:r>
            <a:br>
              <a:rPr lang="en-GB" sz="3400" b="1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7899F74-8821-46B7-A3A1-744D9AA666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3582135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85930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19223E4-FD1A-48B1-9061-541CD6EFC2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057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54538-AC62-46F3-BF86-1DFB4ED3E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b="1" dirty="0"/>
              <a:t>What is included in a Quarterly Release Delivery of SAP S/4 HANA Cloud?</a:t>
            </a:r>
            <a:br>
              <a:rPr lang="en-GB" sz="3400" b="1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9296A42-E089-4BFC-9B51-AE49F3DCCB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601243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21568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3FCBFF9-4F2B-4B60-942E-BD49C180DA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0070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36D88-F869-40C5-B14A-D2573B071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100" b="1" dirty="0"/>
              <a:t>In which SAP Activate Methodology phase is the Experience Trial accessed by customers?</a:t>
            </a:r>
            <a:br>
              <a:rPr lang="en-GB" sz="3100" b="1" dirty="0"/>
            </a:br>
            <a:endParaRPr lang="fr-FR" sz="31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49A8BFF-0130-4AE5-82A4-0917B39997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5087853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34719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FA6532A-6673-4DD3-84FA-6F7974848A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0711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961DC-BD7F-47FE-BF93-F5AEFF0D9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 dirty="0"/>
              <a:t>What are some responsibilities of the steering committee during implementation of an SAP S/4HANA Cloud project?</a:t>
            </a:r>
            <a:br>
              <a:rPr lang="en-GB" sz="2500" b="1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9A4C4C3-6D68-4ED4-9427-7AA1E653F7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8592027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16007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8E69105-338A-45C0-ACF8-B3766BF687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6EBA483-9E51-4A66-B0A3-015EAED9D5B3}"/>
              </a:ext>
            </a:extLst>
          </p:cNvPr>
          <p:cNvSpPr/>
          <p:nvPr/>
        </p:nvSpPr>
        <p:spPr>
          <a:xfrm>
            <a:off x="1393794" y="1615736"/>
            <a:ext cx="10227076" cy="32314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0137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DA1B4-C46A-41FC-A595-9F6D9631A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b="1" dirty="0"/>
              <a:t>What are the three principles that define intelligent ERP?</a:t>
            </a:r>
            <a:br>
              <a:rPr lang="en-GB" sz="3400" b="1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CFFD9F9-BF6F-453B-8AB1-DD1681CC36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0998203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65094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DFFDD-E877-4B40-90D8-940A5D759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/>
              <a:t>How can organizations closely connect subsidiaries with headquarters to run end-to-end business scenarios?</a:t>
            </a:r>
            <a:br>
              <a:rPr lang="en-GB" sz="2500" b="1"/>
            </a:br>
            <a:endParaRPr lang="fr-FR" sz="25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DD295BB-AF53-4650-AC86-7731756C38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5465885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64982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967C419-8B8E-441D-A596-2B6E2F734D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717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B972422-B794-4FA8-BCC6-BAF6938A1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137AB1-40AE-4373-AFA5-D4AB16EF5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325880"/>
            <a:ext cx="3089437" cy="4206240"/>
          </a:xfrm>
        </p:spPr>
        <p:txBody>
          <a:bodyPr>
            <a:normAutofit/>
          </a:bodyPr>
          <a:lstStyle/>
          <a:p>
            <a:pPr algn="r"/>
            <a:r>
              <a:rPr lang="en-GB" sz="2700" b="1" dirty="0">
                <a:solidFill>
                  <a:schemeClr val="tx2"/>
                </a:solidFill>
              </a:rPr>
              <a:t>Where must the initial project team users be created to log into the SAP S/4 HANA Cloud starter system for the first time?</a:t>
            </a:r>
            <a:br>
              <a:rPr lang="en-GB" sz="2700" b="1" dirty="0">
                <a:solidFill>
                  <a:schemeClr val="tx2"/>
                </a:solidFill>
              </a:rPr>
            </a:br>
            <a:endParaRPr lang="fr-FR" sz="2700" dirty="0">
              <a:solidFill>
                <a:schemeClr val="tx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DE9E2B-5611-49C8-862E-AD4D43A8AA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96EC4F-8732-481B-94CB-C98E4EF29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836869"/>
            <a:ext cx="0" cy="3184263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25D6A-982D-4750-9BC7-A1410EEC6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668" y="1126067"/>
            <a:ext cx="6605331" cy="4605866"/>
          </a:xfrm>
        </p:spPr>
        <p:txBody>
          <a:bodyPr anchor="ctr">
            <a:normAutofit/>
          </a:bodyPr>
          <a:lstStyle/>
          <a:p>
            <a:pPr fontAlgn="t"/>
            <a:r>
              <a:rPr lang="en-GB" sz="1800" dirty="0">
                <a:solidFill>
                  <a:schemeClr val="tx2"/>
                </a:solidFill>
                <a:highlight>
                  <a:srgbClr val="FF0000"/>
                </a:highlight>
              </a:rPr>
              <a:t>SAP Cloud Platform</a:t>
            </a:r>
          </a:p>
          <a:p>
            <a:pPr fontAlgn="t"/>
            <a:r>
              <a:rPr lang="en-GB" sz="1800" dirty="0">
                <a:solidFill>
                  <a:schemeClr val="tx2"/>
                </a:solidFill>
              </a:rPr>
              <a:t>SAP S/4HANA Cloud Starter System</a:t>
            </a:r>
          </a:p>
          <a:p>
            <a:pPr fontAlgn="t"/>
            <a:r>
              <a:rPr lang="en-GB" sz="1800" dirty="0">
                <a:solidFill>
                  <a:schemeClr val="tx2"/>
                </a:solidFill>
              </a:rPr>
              <a:t>SAP Cloud Administration </a:t>
            </a:r>
            <a:r>
              <a:rPr lang="en-GB" sz="1800" dirty="0" err="1">
                <a:solidFill>
                  <a:schemeClr val="tx2"/>
                </a:solidFill>
              </a:rPr>
              <a:t>Center</a:t>
            </a:r>
            <a:endParaRPr lang="en-GB" sz="1800" dirty="0">
              <a:solidFill>
                <a:schemeClr val="tx2"/>
              </a:solidFill>
            </a:endParaRPr>
          </a:p>
          <a:p>
            <a:pPr fontAlgn="t"/>
            <a:r>
              <a:rPr lang="en-GB" sz="1800" dirty="0">
                <a:solidFill>
                  <a:schemeClr val="tx2"/>
                </a:solidFill>
              </a:rPr>
              <a:t>SAP S/4HANA Cloud Fiori app</a:t>
            </a:r>
            <a:br>
              <a:rPr lang="en-GB" sz="1800" dirty="0">
                <a:solidFill>
                  <a:schemeClr val="tx2"/>
                </a:solidFill>
              </a:rPr>
            </a:br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9C7155-1644-4C60-B0B5-32B1800D6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7540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7954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65B59AE-8A5F-4291-BC2B-3AEB46BA7D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0174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B13B8-F892-44C9-BF18-55989D81D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b="1" dirty="0"/>
              <a:t>What are some of the principles of the SAP Fiori Concept?</a:t>
            </a:r>
            <a:br>
              <a:rPr lang="en-GB" sz="3400" b="1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E020D50-2159-4461-8316-346CED5168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170010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70782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BFE32D0-D222-4267-AB6C-9BBBFFA760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471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57A2B-428E-45FA-99B5-31E13AD92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 dirty="0"/>
              <a:t>What area in the SAP Fiori Launchpad displays user-related content when you select your profile picture icon?</a:t>
            </a:r>
            <a:br>
              <a:rPr lang="en-GB" sz="2500" b="1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D81129C-9E02-4FCC-8803-B847C12C7D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0664291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13731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EB122CC-4D3A-4621-B5FD-7025860225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6608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2DDD5-CE92-4A67-9560-98AA23E74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 dirty="0"/>
              <a:t>What are some of the capabilities end users can utilize to adapt and change their launchpad home page according to the way they work?</a:t>
            </a:r>
            <a:br>
              <a:rPr lang="en-GB" sz="2500" b="1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30E9C07-9820-4131-B72F-DE65982156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4671091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62024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24B00B1-55CB-4DF7-B412-9C2261B76E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08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FAE5CED-FC84-4609-AC30-F7C8083E09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211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08A8390-9598-4208-B39B-0B27F96B81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6883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57E9B-D48D-4BAA-A9E4-57D33CAEE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 dirty="0"/>
              <a:t>What are some responsibilities of customer key users during implementation of an SAP S/4HANA Cloud project?</a:t>
            </a:r>
            <a:br>
              <a:rPr lang="en-GB" sz="2500" b="1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EACB0EC-EB31-4206-B5C8-B6AD75F417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6341278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837333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140BF46-235A-47F3-A42B-A8CE6B184B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1086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9498F-4EB3-41BD-B258-33C255EEC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800" b="1"/>
              <a:t>Which of the following are differentiators of SAP S/4HANA Cloud implementation projects?</a:t>
            </a:r>
            <a:br>
              <a:rPr lang="en-GB" sz="2800" b="1"/>
            </a:br>
            <a:endParaRPr lang="fr-FR" sz="28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355A37C-AC79-4151-ACA1-A956DABB55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4590336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60951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7131C0A-5C7E-41E8-BC01-08673EDC78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5697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3681E-A866-4C05-945A-BF8844357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b="1" dirty="0"/>
              <a:t>What are some goals of the Fit-to-Standard workshops?</a:t>
            </a:r>
            <a:br>
              <a:rPr lang="en-GB" sz="3400" b="1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C5F9E91-61D2-43D6-99A2-A29EB0E471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2086539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452985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9D370-8AEC-4E33-AAEB-B83410F3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100" b="1" dirty="0"/>
              <a:t>What is the primary function of the Starter System in the Fit-to-Standard workshops?</a:t>
            </a:r>
            <a:br>
              <a:rPr lang="en-GB" sz="3100" b="1" dirty="0"/>
            </a:br>
            <a:endParaRPr lang="fr-FR" sz="31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C78449F-C231-4848-B1C4-51232EEF8A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1653666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620421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72888E3-0CC1-4EE7-A1E2-620C5D946C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560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4116E-B595-4C73-84B3-A25C033C8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800" b="1"/>
              <a:t>What are some of the defined recommendations for organizational change success?</a:t>
            </a:r>
            <a:br>
              <a:rPr lang="en-GB" sz="2800" b="1"/>
            </a:br>
            <a:endParaRPr lang="fr-FR" sz="28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79D6ACE-6B6A-43B3-8A69-4C2DCEEDCE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3511796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28040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D6D06-CF91-419C-BA9B-47ED39A73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b="1"/>
              <a:t>What must be defined in the </a:t>
            </a:r>
            <a:r>
              <a:rPr lang="en-GB" sz="3400" b="1" err="1"/>
              <a:t>Preset</a:t>
            </a:r>
            <a:r>
              <a:rPr lang="en-GB" sz="3400" b="1"/>
              <a:t> Phase of implementation to enable configuration of business processes</a:t>
            </a:r>
            <a:endParaRPr lang="fr-FR" sz="34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F4E4651-1000-479E-95CE-0C0E0FBF77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524071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029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F13FF-5879-496F-812E-D5E1CC2A0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200" b="1" dirty="0"/>
              <a:t>What SAP Best Practices business process (scope item) provides a platform that supports manufacturing for the chemical, pharmaceutical, and food and beverage industries?</a:t>
            </a:r>
            <a:br>
              <a:rPr lang="en-GB" sz="2200" b="1" dirty="0"/>
            </a:br>
            <a:endParaRPr lang="fr-FR" sz="22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DE1046F-5D4C-4F27-911D-EFEDCDE08B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7665126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446013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E0A0F-69DA-4442-B55E-2F9CAF070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Which of the following are accurate statements regarding the Organizational Structure app?</a:t>
            </a:r>
            <a:br>
              <a:rPr lang="en-GB" b="1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BCCDF-F1C1-4610-ABD0-CF719983A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GB" dirty="0"/>
              <a:t>You can delete an entity created with the Organizational Structure app as long as you have not carried out any content activation.</a:t>
            </a:r>
          </a:p>
          <a:p>
            <a:pPr fontAlgn="t"/>
            <a:r>
              <a:rPr lang="en-GB" dirty="0"/>
              <a:t>A relationship between two entities can only be defined after both entities have been created.</a:t>
            </a:r>
          </a:p>
          <a:p>
            <a:pPr fontAlgn="t"/>
            <a:r>
              <a:rPr lang="en-GB" dirty="0"/>
              <a:t>It is impossible to delete an entity once it has been created with the Organizational Structure app.</a:t>
            </a:r>
          </a:p>
          <a:p>
            <a:pPr fontAlgn="t"/>
            <a:r>
              <a:rPr lang="en-GB" dirty="0"/>
              <a:t>The IDs of existing entities can be changed through a Change Project after content activation.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652193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F5B26-D032-441A-AAEF-B8A81C2F6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100" b="1"/>
              <a:t>How do you create interactive forms that look exactly like their paper counterparts?</a:t>
            </a:r>
            <a:br>
              <a:rPr lang="en-GB" sz="3100" b="1"/>
            </a:br>
            <a:endParaRPr lang="fr-FR" sz="31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D4CD7EB-6B4A-48EF-A6E4-D1958268E2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741204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84537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EA66-F973-466C-9FBE-0F8398FF2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/>
              <a:t>What SAP middleware tool hosts the SAP Best Practices pre-delivered integration content and can be used for custom integration development?</a:t>
            </a:r>
            <a:br>
              <a:rPr lang="en-GB" sz="2500" b="1"/>
            </a:br>
            <a:endParaRPr lang="fr-FR" sz="25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56893BB-6720-4320-9044-0A7F8A67AB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0835673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519578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E3A38-A883-4646-8FDB-CCD8DDDD5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What are some in-app extensibility capabilities in SAP S/4HANA Cloud?</a:t>
            </a:r>
            <a:br>
              <a:rPr lang="en-GB" b="1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2B891-49B8-4E75-955C-936738D24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GB" dirty="0"/>
              <a:t>Creating modifications to SAP core data with Eclipse.</a:t>
            </a:r>
          </a:p>
          <a:p>
            <a:pPr fontAlgn="t"/>
            <a:r>
              <a:rPr lang="en-GB" dirty="0"/>
              <a:t>Creating custom business rules with Java.</a:t>
            </a:r>
          </a:p>
          <a:p>
            <a:pPr fontAlgn="t"/>
            <a:r>
              <a:rPr lang="en-GB" dirty="0"/>
              <a:t>Creating custom business logic with ABAP.</a:t>
            </a:r>
          </a:p>
          <a:p>
            <a:pPr fontAlgn="t"/>
            <a:r>
              <a:rPr lang="en-GB" dirty="0"/>
              <a:t>Creating custom fields and tables.</a:t>
            </a:r>
          </a:p>
          <a:p>
            <a:br>
              <a:rPr lang="en-GB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87724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29F63-C23D-470E-87AF-155DCF9CB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What are some roles required to transfer data using the SAP S/4HANA migration cockpit?</a:t>
            </a:r>
            <a:br>
              <a:rPr lang="en-GB" b="1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6C360-3BB5-44AC-A2E1-4F3CA6C24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GB" dirty="0"/>
              <a:t>Cost Accountant - Overhead business role</a:t>
            </a:r>
          </a:p>
          <a:p>
            <a:pPr fontAlgn="t"/>
            <a:r>
              <a:rPr lang="en-GB" dirty="0"/>
              <a:t>Business role(s) listed in the documentation of the migration object</a:t>
            </a:r>
          </a:p>
          <a:p>
            <a:pPr fontAlgn="t"/>
            <a:r>
              <a:rPr lang="en-GB" dirty="0"/>
              <a:t>Project Manager - Commercial Services business role</a:t>
            </a:r>
          </a:p>
          <a:p>
            <a:pPr fontAlgn="t"/>
            <a:r>
              <a:rPr lang="en-GB" dirty="0"/>
              <a:t>Configuration Expert business role</a:t>
            </a:r>
          </a:p>
          <a:p>
            <a:pPr fontAlgn="t"/>
            <a:r>
              <a:rPr lang="en-GB" dirty="0"/>
              <a:t>Administrator business role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780755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BB2B7-768A-4D02-B659-EB4391608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What hosts the Test Execution Service that drives automated business process testing in SAP S/4HANA Cloud?</a:t>
            </a:r>
            <a:br>
              <a:rPr lang="en-GB" b="1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90653-CCB2-43A3-8375-92D1235A0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GB" dirty="0"/>
              <a:t>SAP Cloud Identity</a:t>
            </a:r>
          </a:p>
          <a:p>
            <a:pPr fontAlgn="t"/>
            <a:r>
              <a:rPr lang="en-GB" dirty="0"/>
              <a:t>SAP HANA Enterprise Cloud</a:t>
            </a:r>
          </a:p>
          <a:p>
            <a:pPr fontAlgn="t"/>
            <a:r>
              <a:rPr lang="en-GB" dirty="0"/>
              <a:t>Manage Your Solution app</a:t>
            </a:r>
          </a:p>
          <a:p>
            <a:pPr fontAlgn="t"/>
            <a:r>
              <a:rPr lang="en-GB" dirty="0"/>
              <a:t>SAP Cloud Platform</a:t>
            </a:r>
          </a:p>
          <a:p>
            <a:br>
              <a:rPr lang="en-GB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51785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3C0BF-ED23-44A6-A693-73592D2F6B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What are some responsibilities of customer key users after go-live of an SAP S/4HANA Cloud project?</a:t>
            </a:r>
            <a:br>
              <a:rPr lang="en-GB" b="1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EB1EC-39F6-435D-A652-6AB2D39EF9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GB" dirty="0"/>
              <a:t>Complete the implementation activities as assigned.</a:t>
            </a:r>
          </a:p>
          <a:p>
            <a:pPr fontAlgn="t"/>
            <a:r>
              <a:rPr lang="en-GB" dirty="0"/>
              <a:t>Search for solutions and process incidents from end users directly and when necessary, request help from SAP.</a:t>
            </a:r>
          </a:p>
          <a:p>
            <a:pPr fontAlgn="t"/>
            <a:r>
              <a:rPr lang="en-GB" dirty="0"/>
              <a:t>Manage Users and Task Assignment.</a:t>
            </a:r>
          </a:p>
          <a:p>
            <a:pPr fontAlgn="t"/>
            <a:r>
              <a:rPr lang="en-GB" dirty="0"/>
              <a:t>Monitor internal/external communications such as printers and integration with third-parties.</a:t>
            </a:r>
          </a:p>
          <a:p>
            <a:pPr fontAlgn="t"/>
            <a:r>
              <a:rPr lang="en-GB" dirty="0"/>
              <a:t>Responsible for inspection and approval of results and of the overall project.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472657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4F0E0-DC8D-4898-9119-CDD465036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What are some of the training tools / resources available in SAP Learning Hub?</a:t>
            </a:r>
            <a:br>
              <a:rPr lang="en-GB" b="1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F9C68-2991-4C09-AB5A-4EFEF72A9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t"/>
            <a:r>
              <a:rPr lang="en-GB" dirty="0"/>
              <a:t>SAP Learning Journeys</a:t>
            </a:r>
          </a:p>
          <a:p>
            <a:pPr fontAlgn="t"/>
            <a:r>
              <a:rPr lang="en-GB" dirty="0"/>
              <a:t>SAP Learning Rooms</a:t>
            </a:r>
          </a:p>
          <a:p>
            <a:pPr fontAlgn="t"/>
            <a:r>
              <a:rPr lang="en-GB" dirty="0"/>
              <a:t>Learning </a:t>
            </a:r>
            <a:r>
              <a:rPr lang="en-GB" dirty="0" err="1"/>
              <a:t>Center</a:t>
            </a:r>
            <a:r>
              <a:rPr lang="en-GB" dirty="0"/>
              <a:t> App</a:t>
            </a:r>
          </a:p>
          <a:p>
            <a:pPr fontAlgn="t"/>
            <a:r>
              <a:rPr lang="en-GB" dirty="0"/>
              <a:t>Live Sessions in SAP Learning Rooms</a:t>
            </a:r>
          </a:p>
          <a:p>
            <a:pPr fontAlgn="t"/>
            <a:r>
              <a:rPr lang="en-GB" dirty="0"/>
              <a:t>SAP Best Practice Business Processes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38034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970AC-8E5E-462C-A3E7-9C91E596E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 dirty="0"/>
              <a:t>What are some of the required customer activities to maintain current SAP S/4HANA Cloud systems post go-live?</a:t>
            </a:r>
            <a:br>
              <a:rPr lang="en-GB" sz="2500" b="1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7433709-8829-4B50-B941-653E9F68ED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769488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9217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6E71FFC-CC82-4C51-AB5C-97BF00E97B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559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9B712-3398-45A5-A00E-F61CEE94E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 dirty="0"/>
              <a:t>What SAP Best Practices business process (scope item) provides advanced recipe analysis for recipes powered by Recipe Finder?</a:t>
            </a:r>
            <a:br>
              <a:rPr lang="en-GB" sz="2500" b="1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0DC4352-F5B6-4B7B-A463-82E010097D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722675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3783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FBFCBF1-6C42-4F3F-AC32-A9E8E3BD1F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884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2192</Words>
  <Application>Microsoft Office PowerPoint</Application>
  <PresentationFormat>Widescreen</PresentationFormat>
  <Paragraphs>217</Paragraphs>
  <Slides>68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2" baseType="lpstr">
      <vt:lpstr>Calibri</vt:lpstr>
      <vt:lpstr>Corbel</vt:lpstr>
      <vt:lpstr>Wingdings</vt:lpstr>
      <vt:lpstr>Banded</vt:lpstr>
      <vt:lpstr>SAP S/4 HANA Cloud Onboarding Fundamentals - Learning Assessments</vt:lpstr>
      <vt:lpstr>What are some characteristics of SAP S/4HANA Cloud? </vt:lpstr>
      <vt:lpstr>PowerPoint Presentation</vt:lpstr>
      <vt:lpstr>What are the three principles that define intelligent ERP? </vt:lpstr>
      <vt:lpstr>PowerPoint Presentation</vt:lpstr>
      <vt:lpstr>What SAP Best Practices business process (scope item) provides a platform that supports manufacturing for the chemical, pharmaceutical, and food and beverage industries? </vt:lpstr>
      <vt:lpstr>PowerPoint Presentation</vt:lpstr>
      <vt:lpstr>What SAP Best Practices business process (scope item) provides advanced recipe analysis for recipes powered by Recipe Finder? </vt:lpstr>
      <vt:lpstr>PowerPoint Presentation</vt:lpstr>
      <vt:lpstr>What SAP Best Practices business process (scope item) enables the user to order direct materials where a seamless integration is incorporated and ensures a stable and efficient process, including all steps from the initial creation of a purchase requisition to the invoice creation and handling? </vt:lpstr>
      <vt:lpstr>PowerPoint Presentation</vt:lpstr>
      <vt:lpstr>What SAP Best Practices business process (scope item) describes the processes for preventing system breakdowns that have high repair and production breakdown costs? </vt:lpstr>
      <vt:lpstr>PowerPoint Presentation</vt:lpstr>
      <vt:lpstr>What SAP Best Practices business process (scope item) manages the complete end-to-end process of project-based services inside the company? </vt:lpstr>
      <vt:lpstr>PowerPoint Presentation</vt:lpstr>
      <vt:lpstr>What SAP Best Practices business process (scope item) enables you to automatically connect to your banks to send payment instructions and receive bank statements? </vt:lpstr>
      <vt:lpstr>PowerPoint Presentation</vt:lpstr>
      <vt:lpstr>What SAP Best Practices business process (scope item) allows a company to manage customer returns and refunds using affiliated plants in an effective and efficient way? </vt:lpstr>
      <vt:lpstr>PowerPoint Presentation</vt:lpstr>
      <vt:lpstr>What SAP Best Practices business process (scope item) enables you to analyze billed and unbilled items? </vt:lpstr>
      <vt:lpstr>PowerPoint Presentation</vt:lpstr>
      <vt:lpstr>What SAP Best Practices business process (scope item) provides seamless processes for the procurement of operating supplies and batch managed material, including the steps from the creation of a purchase order to the invoice creation? </vt:lpstr>
      <vt:lpstr>PowerPoint Presentation</vt:lpstr>
      <vt:lpstr>What SAP Best Practices business process (scope item) allows for the blocking and deletion of data according to residence and retention rules? </vt:lpstr>
      <vt:lpstr>PowerPoint Presentation</vt:lpstr>
      <vt:lpstr>What SAP Best Practices business process (scope item) enables SAP S/4HANA Cloud applications to push business object events to the SAP Cloud Platform? </vt:lpstr>
      <vt:lpstr>PowerPoint Presentation</vt:lpstr>
      <vt:lpstr>What are the three cornerstones of SAP’s cloud security strategy? </vt:lpstr>
      <vt:lpstr>PowerPoint Presentation</vt:lpstr>
      <vt:lpstr>What does SAP define as the three key components of how a data center works? </vt:lpstr>
      <vt:lpstr>PowerPoint Presentation</vt:lpstr>
      <vt:lpstr>What are the four dimensions of SAP Enterprise Support? </vt:lpstr>
      <vt:lpstr>PowerPoint Presentation</vt:lpstr>
      <vt:lpstr>What is included in a Quarterly Release Delivery of SAP S/4 HANA Cloud? </vt:lpstr>
      <vt:lpstr>PowerPoint Presentation</vt:lpstr>
      <vt:lpstr>In which SAP Activate Methodology phase is the Experience Trial accessed by customers? </vt:lpstr>
      <vt:lpstr>PowerPoint Presentation</vt:lpstr>
      <vt:lpstr>What are some responsibilities of the steering committee during implementation of an SAP S/4HANA Cloud project? </vt:lpstr>
      <vt:lpstr>PowerPoint Presentation</vt:lpstr>
      <vt:lpstr>How can organizations closely connect subsidiaries with headquarters to run end-to-end business scenarios? </vt:lpstr>
      <vt:lpstr>PowerPoint Presentation</vt:lpstr>
      <vt:lpstr>Where must the initial project team users be created to log into the SAP S/4 HANA Cloud starter system for the first time? </vt:lpstr>
      <vt:lpstr>PowerPoint Presentation</vt:lpstr>
      <vt:lpstr>What are some of the principles of the SAP Fiori Concept? </vt:lpstr>
      <vt:lpstr>PowerPoint Presentation</vt:lpstr>
      <vt:lpstr>What area in the SAP Fiori Launchpad displays user-related content when you select your profile picture icon? </vt:lpstr>
      <vt:lpstr>PowerPoint Presentation</vt:lpstr>
      <vt:lpstr>What are some of the capabilities end users can utilize to adapt and change their launchpad home page according to the way they work? </vt:lpstr>
      <vt:lpstr>PowerPoint Presentation</vt:lpstr>
      <vt:lpstr>PowerPoint Presentation</vt:lpstr>
      <vt:lpstr>What are some responsibilities of customer key users during implementation of an SAP S/4HANA Cloud project? </vt:lpstr>
      <vt:lpstr>PowerPoint Presentation</vt:lpstr>
      <vt:lpstr>Which of the following are differentiators of SAP S/4HANA Cloud implementation projects? </vt:lpstr>
      <vt:lpstr>PowerPoint Presentation</vt:lpstr>
      <vt:lpstr>What are some goals of the Fit-to-Standard workshops? </vt:lpstr>
      <vt:lpstr>What is the primary function of the Starter System in the Fit-to-Standard workshops? </vt:lpstr>
      <vt:lpstr>PowerPoint Presentation</vt:lpstr>
      <vt:lpstr>What are some of the defined recommendations for organizational change success? </vt:lpstr>
      <vt:lpstr>What must be defined in the Preset Phase of implementation to enable configuration of business processes</vt:lpstr>
      <vt:lpstr>Which of the following are accurate statements regarding the Organizational Structure app? </vt:lpstr>
      <vt:lpstr>How do you create interactive forms that look exactly like their paper counterparts? </vt:lpstr>
      <vt:lpstr>What SAP middleware tool hosts the SAP Best Practices pre-delivered integration content and can be used for custom integration development? </vt:lpstr>
      <vt:lpstr>What are some in-app extensibility capabilities in SAP S/4HANA Cloud? </vt:lpstr>
      <vt:lpstr>What are some roles required to transfer data using the SAP S/4HANA migration cockpit? </vt:lpstr>
      <vt:lpstr>What hosts the Test Execution Service that drives automated business process testing in SAP S/4HANA Cloud? </vt:lpstr>
      <vt:lpstr>What are some responsibilities of customer key users after go-live of an SAP S/4HANA Cloud project? </vt:lpstr>
      <vt:lpstr>What are some of the training tools / resources available in SAP Learning Hub? </vt:lpstr>
      <vt:lpstr>What are some of the required customer activities to maintain current SAP S/4HANA Cloud systems post go-live?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S/4 HANA Cloud Onboarding Fundamentals - Learning Assessments</dc:title>
  <dc:creator>quesnot@gmail.com</dc:creator>
  <cp:lastModifiedBy>quesnot@gmail.com</cp:lastModifiedBy>
  <cp:revision>4</cp:revision>
  <dcterms:created xsi:type="dcterms:W3CDTF">2019-10-01T10:10:27Z</dcterms:created>
  <dcterms:modified xsi:type="dcterms:W3CDTF">2019-10-01T11:35:39Z</dcterms:modified>
</cp:coreProperties>
</file>