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5" r:id="rId9"/>
    <p:sldId id="274" r:id="rId10"/>
    <p:sldId id="263" r:id="rId11"/>
    <p:sldId id="264" r:id="rId12"/>
    <p:sldId id="265" r:id="rId13"/>
    <p:sldId id="270" r:id="rId14"/>
    <p:sldId id="266" r:id="rId15"/>
    <p:sldId id="267" r:id="rId16"/>
    <p:sldId id="268" r:id="rId17"/>
    <p:sldId id="269" r:id="rId18"/>
    <p:sldId id="271" r:id="rId19"/>
    <p:sldId id="272" r:id="rId20"/>
    <p:sldId id="273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56.png"/><Relationship Id="rId7" Type="http://schemas.openxmlformats.org/officeDocument/2006/relationships/image" Target="../media/image26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61.png"/><Relationship Id="rId7" Type="http://schemas.openxmlformats.org/officeDocument/2006/relationships/image" Target="../media/image2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svg"/><Relationship Id="rId1" Type="http://schemas.openxmlformats.org/officeDocument/2006/relationships/image" Target="../media/image65.png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27.sv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svg"/><Relationship Id="rId1" Type="http://schemas.openxmlformats.org/officeDocument/2006/relationships/image" Target="../media/image73.png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81.png"/><Relationship Id="rId7" Type="http://schemas.openxmlformats.org/officeDocument/2006/relationships/image" Target="../media/image48.png"/><Relationship Id="rId2" Type="http://schemas.openxmlformats.org/officeDocument/2006/relationships/image" Target="../media/image80.svg"/><Relationship Id="rId1" Type="http://schemas.openxmlformats.org/officeDocument/2006/relationships/image" Target="../media/image79.png"/><Relationship Id="rId6" Type="http://schemas.openxmlformats.org/officeDocument/2006/relationships/image" Target="../media/image84.svg"/><Relationship Id="rId5" Type="http://schemas.openxmlformats.org/officeDocument/2006/relationships/image" Target="../media/image83.png"/><Relationship Id="rId4" Type="http://schemas.openxmlformats.org/officeDocument/2006/relationships/image" Target="../media/image82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13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1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56.png"/><Relationship Id="rId7" Type="http://schemas.openxmlformats.org/officeDocument/2006/relationships/image" Target="../media/image26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/Relationships>
</file>

<file path=ppt/diagrams/_rels/drawing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61.png"/><Relationship Id="rId7" Type="http://schemas.openxmlformats.org/officeDocument/2006/relationships/image" Target="../media/image2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svg"/><Relationship Id="rId1" Type="http://schemas.openxmlformats.org/officeDocument/2006/relationships/image" Target="../media/image65.png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4" Type="http://schemas.openxmlformats.org/officeDocument/2006/relationships/image" Target="../media/image68.sv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27.sv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svg"/><Relationship Id="rId1" Type="http://schemas.openxmlformats.org/officeDocument/2006/relationships/image" Target="../media/image73.png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4" Type="http://schemas.openxmlformats.org/officeDocument/2006/relationships/image" Target="../media/image76.sv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81.png"/><Relationship Id="rId7" Type="http://schemas.openxmlformats.org/officeDocument/2006/relationships/image" Target="../media/image48.png"/><Relationship Id="rId2" Type="http://schemas.openxmlformats.org/officeDocument/2006/relationships/image" Target="../media/image80.svg"/><Relationship Id="rId1" Type="http://schemas.openxmlformats.org/officeDocument/2006/relationships/image" Target="../media/image79.png"/><Relationship Id="rId6" Type="http://schemas.openxmlformats.org/officeDocument/2006/relationships/image" Target="../media/image84.svg"/><Relationship Id="rId5" Type="http://schemas.openxmlformats.org/officeDocument/2006/relationships/image" Target="../media/image83.png"/><Relationship Id="rId4" Type="http://schemas.openxmlformats.org/officeDocument/2006/relationships/image" Target="../media/image82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13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1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4E5A70-E922-434B-BEDD-43874A6A8FC9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1C87F41-4B43-46F6-BD37-53564A3CF0A3}">
      <dgm:prSet/>
      <dgm:spPr/>
      <dgm:t>
        <a:bodyPr/>
        <a:lstStyle/>
        <a:p>
          <a:r>
            <a:rPr lang="en-GB"/>
            <a:t>By connecting customers to consultants and subject matter experts</a:t>
          </a:r>
          <a:endParaRPr lang="en-US"/>
        </a:p>
      </dgm:t>
    </dgm:pt>
    <dgm:pt modelId="{4B624C34-E916-4F27-99DB-47DD013106DE}" type="parTrans" cxnId="{531B4EF8-7E0D-448F-B87F-4508EE4FFB29}">
      <dgm:prSet/>
      <dgm:spPr/>
      <dgm:t>
        <a:bodyPr/>
        <a:lstStyle/>
        <a:p>
          <a:endParaRPr lang="en-US"/>
        </a:p>
      </dgm:t>
    </dgm:pt>
    <dgm:pt modelId="{4450904D-9849-4FBD-B034-D60A535B4253}" type="sibTrans" cxnId="{531B4EF8-7E0D-448F-B87F-4508EE4FFB29}">
      <dgm:prSet/>
      <dgm:spPr/>
      <dgm:t>
        <a:bodyPr/>
        <a:lstStyle/>
        <a:p>
          <a:endParaRPr lang="en-US"/>
        </a:p>
      </dgm:t>
    </dgm:pt>
    <dgm:pt modelId="{0ECD6905-7684-44A3-99C4-08180878BA14}">
      <dgm:prSet/>
      <dgm:spPr/>
      <dgm:t>
        <a:bodyPr/>
        <a:lstStyle/>
        <a:p>
          <a:r>
            <a:rPr lang="en-GB"/>
            <a:t>By providing an online configuration service free of charge</a:t>
          </a:r>
          <a:endParaRPr lang="en-US"/>
        </a:p>
      </dgm:t>
    </dgm:pt>
    <dgm:pt modelId="{C8B25BB0-0E8F-42DD-8CCF-C5E82CF3D7A3}" type="parTrans" cxnId="{C9795ABE-20C2-45C5-BC74-600AAB42DFEB}">
      <dgm:prSet/>
      <dgm:spPr/>
      <dgm:t>
        <a:bodyPr/>
        <a:lstStyle/>
        <a:p>
          <a:endParaRPr lang="en-US"/>
        </a:p>
      </dgm:t>
    </dgm:pt>
    <dgm:pt modelId="{6DAD7629-8B8F-4970-8FEE-CC1C3EAE116B}" type="sibTrans" cxnId="{C9795ABE-20C2-45C5-BC74-600AAB42DFEB}">
      <dgm:prSet/>
      <dgm:spPr/>
      <dgm:t>
        <a:bodyPr/>
        <a:lstStyle/>
        <a:p>
          <a:endParaRPr lang="en-US"/>
        </a:p>
      </dgm:t>
    </dgm:pt>
    <dgm:pt modelId="{491818C2-459F-42BD-A77C-D8B255237D4E}">
      <dgm:prSet/>
      <dgm:spPr/>
      <dgm:t>
        <a:bodyPr/>
        <a:lstStyle/>
        <a:p>
          <a:r>
            <a:rPr lang="en-GB"/>
            <a:t>With do-it-yourself video guides and lectures</a:t>
          </a:r>
          <a:endParaRPr lang="en-US"/>
        </a:p>
      </dgm:t>
    </dgm:pt>
    <dgm:pt modelId="{009B953E-AF1C-4FC6-8A94-F20B7339FFD5}" type="parTrans" cxnId="{3E67147C-0561-43B0-8842-247EB10434E7}">
      <dgm:prSet/>
      <dgm:spPr/>
      <dgm:t>
        <a:bodyPr/>
        <a:lstStyle/>
        <a:p>
          <a:endParaRPr lang="en-US"/>
        </a:p>
      </dgm:t>
    </dgm:pt>
    <dgm:pt modelId="{AAA6B606-5FFB-43FB-ADA2-EC5D326852D8}" type="sibTrans" cxnId="{3E67147C-0561-43B0-8842-247EB10434E7}">
      <dgm:prSet/>
      <dgm:spPr/>
      <dgm:t>
        <a:bodyPr/>
        <a:lstStyle/>
        <a:p>
          <a:endParaRPr lang="en-US"/>
        </a:p>
      </dgm:t>
    </dgm:pt>
    <dgm:pt modelId="{C5F31F9C-73C8-4E1F-8F77-EE823BB46D4C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By providing predefined migration and deployment packages</a:t>
          </a:r>
          <a:endParaRPr lang="en-US" b="1" dirty="0">
            <a:solidFill>
              <a:srgbClr val="FF0000"/>
            </a:solidFill>
          </a:endParaRPr>
        </a:p>
      </dgm:t>
    </dgm:pt>
    <dgm:pt modelId="{BB4C41EC-B43C-40B9-BF1E-DF2CE926BA24}" type="parTrans" cxnId="{EAC42FC8-2E75-456C-9B4D-25E9E92EBABC}">
      <dgm:prSet/>
      <dgm:spPr/>
      <dgm:t>
        <a:bodyPr/>
        <a:lstStyle/>
        <a:p>
          <a:endParaRPr lang="en-US"/>
        </a:p>
      </dgm:t>
    </dgm:pt>
    <dgm:pt modelId="{AE9431A3-6FA3-4DAA-BB25-BCDD08E457D3}" type="sibTrans" cxnId="{EAC42FC8-2E75-456C-9B4D-25E9E92EBABC}">
      <dgm:prSet/>
      <dgm:spPr/>
      <dgm:t>
        <a:bodyPr/>
        <a:lstStyle/>
        <a:p>
          <a:endParaRPr lang="en-US"/>
        </a:p>
      </dgm:t>
    </dgm:pt>
    <dgm:pt modelId="{C42DA2CA-CEA4-471F-9067-8F35E89E6BEC}" type="pres">
      <dgm:prSet presAssocID="{324E5A70-E922-434B-BEDD-43874A6A8FC9}" presName="root" presStyleCnt="0">
        <dgm:presLayoutVars>
          <dgm:dir/>
          <dgm:resizeHandles val="exact"/>
        </dgm:presLayoutVars>
      </dgm:prSet>
      <dgm:spPr/>
    </dgm:pt>
    <dgm:pt modelId="{AF098D56-F36B-4EFE-953B-9DDDB2E72388}" type="pres">
      <dgm:prSet presAssocID="{31C87F41-4B43-46F6-BD37-53564A3CF0A3}" presName="compNode" presStyleCnt="0"/>
      <dgm:spPr/>
    </dgm:pt>
    <dgm:pt modelId="{E20D2B8E-690D-402C-8E71-3CCF106D6F71}" type="pres">
      <dgm:prSet presAssocID="{31C87F41-4B43-46F6-BD37-53564A3CF0A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F7DB6EAE-CE45-498B-ADB6-689E1793BA92}" type="pres">
      <dgm:prSet presAssocID="{31C87F41-4B43-46F6-BD37-53564A3CF0A3}" presName="spaceRect" presStyleCnt="0"/>
      <dgm:spPr/>
    </dgm:pt>
    <dgm:pt modelId="{76A4918E-3FDD-4639-8509-26FEAED11AED}" type="pres">
      <dgm:prSet presAssocID="{31C87F41-4B43-46F6-BD37-53564A3CF0A3}" presName="textRect" presStyleLbl="revTx" presStyleIdx="0" presStyleCnt="4">
        <dgm:presLayoutVars>
          <dgm:chMax val="1"/>
          <dgm:chPref val="1"/>
        </dgm:presLayoutVars>
      </dgm:prSet>
      <dgm:spPr/>
    </dgm:pt>
    <dgm:pt modelId="{4EB19328-9FD7-47E3-8904-507069E6912C}" type="pres">
      <dgm:prSet presAssocID="{4450904D-9849-4FBD-B034-D60A535B4253}" presName="sibTrans" presStyleCnt="0"/>
      <dgm:spPr/>
    </dgm:pt>
    <dgm:pt modelId="{E3F0F734-66EB-4341-A0EE-47B748008DF9}" type="pres">
      <dgm:prSet presAssocID="{0ECD6905-7684-44A3-99C4-08180878BA14}" presName="compNode" presStyleCnt="0"/>
      <dgm:spPr/>
    </dgm:pt>
    <dgm:pt modelId="{F4E6919B-A765-4C31-8A5B-308B4C99C761}" type="pres">
      <dgm:prSet presAssocID="{0ECD6905-7684-44A3-99C4-08180878BA1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0EFE70AE-C9E0-493B-B275-6DE010AC5E1E}" type="pres">
      <dgm:prSet presAssocID="{0ECD6905-7684-44A3-99C4-08180878BA14}" presName="spaceRect" presStyleCnt="0"/>
      <dgm:spPr/>
    </dgm:pt>
    <dgm:pt modelId="{0FA24661-9219-45AD-B987-159F38C6764C}" type="pres">
      <dgm:prSet presAssocID="{0ECD6905-7684-44A3-99C4-08180878BA14}" presName="textRect" presStyleLbl="revTx" presStyleIdx="1" presStyleCnt="4">
        <dgm:presLayoutVars>
          <dgm:chMax val="1"/>
          <dgm:chPref val="1"/>
        </dgm:presLayoutVars>
      </dgm:prSet>
      <dgm:spPr/>
    </dgm:pt>
    <dgm:pt modelId="{C7D678EF-2DED-4709-9ACC-D9E2190658EC}" type="pres">
      <dgm:prSet presAssocID="{6DAD7629-8B8F-4970-8FEE-CC1C3EAE116B}" presName="sibTrans" presStyleCnt="0"/>
      <dgm:spPr/>
    </dgm:pt>
    <dgm:pt modelId="{C0DB8312-667D-4542-980A-3E216344FB78}" type="pres">
      <dgm:prSet presAssocID="{491818C2-459F-42BD-A77C-D8B255237D4E}" presName="compNode" presStyleCnt="0"/>
      <dgm:spPr/>
    </dgm:pt>
    <dgm:pt modelId="{3514AA2E-3A62-4BBD-B176-9177CE596243}" type="pres">
      <dgm:prSet presAssocID="{491818C2-459F-42BD-A77C-D8B255237D4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m reel"/>
        </a:ext>
      </dgm:extLst>
    </dgm:pt>
    <dgm:pt modelId="{E26F4F2B-F413-4CD2-8A9B-3F1A96D0C63D}" type="pres">
      <dgm:prSet presAssocID="{491818C2-459F-42BD-A77C-D8B255237D4E}" presName="spaceRect" presStyleCnt="0"/>
      <dgm:spPr/>
    </dgm:pt>
    <dgm:pt modelId="{78C583BA-1510-4989-87FA-10D40ED7360A}" type="pres">
      <dgm:prSet presAssocID="{491818C2-459F-42BD-A77C-D8B255237D4E}" presName="textRect" presStyleLbl="revTx" presStyleIdx="2" presStyleCnt="4">
        <dgm:presLayoutVars>
          <dgm:chMax val="1"/>
          <dgm:chPref val="1"/>
        </dgm:presLayoutVars>
      </dgm:prSet>
      <dgm:spPr/>
    </dgm:pt>
    <dgm:pt modelId="{AE2E833E-5415-4924-BEDA-77E618E17D48}" type="pres">
      <dgm:prSet presAssocID="{AAA6B606-5FFB-43FB-ADA2-EC5D326852D8}" presName="sibTrans" presStyleCnt="0"/>
      <dgm:spPr/>
    </dgm:pt>
    <dgm:pt modelId="{2CBE3B60-6E61-4084-A9D0-908E4B0F5012}" type="pres">
      <dgm:prSet presAssocID="{C5F31F9C-73C8-4E1F-8F77-EE823BB46D4C}" presName="compNode" presStyleCnt="0"/>
      <dgm:spPr/>
    </dgm:pt>
    <dgm:pt modelId="{8D33362C-CA66-41C8-AEAD-B65CD39BDD3A}" type="pres">
      <dgm:prSet presAssocID="{C5F31F9C-73C8-4E1F-8F77-EE823BB46D4C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8A06BB4A-8BD9-4D8F-BE16-06B950D4DFB2}" type="pres">
      <dgm:prSet presAssocID="{C5F31F9C-73C8-4E1F-8F77-EE823BB46D4C}" presName="spaceRect" presStyleCnt="0"/>
      <dgm:spPr/>
    </dgm:pt>
    <dgm:pt modelId="{B1A4B76A-858B-4EFF-94F5-0EB003F4EB2E}" type="pres">
      <dgm:prSet presAssocID="{C5F31F9C-73C8-4E1F-8F77-EE823BB46D4C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F252B05-5E49-4FCD-AAAE-05BF52F793E4}" type="presOf" srcId="{C5F31F9C-73C8-4E1F-8F77-EE823BB46D4C}" destId="{B1A4B76A-858B-4EFF-94F5-0EB003F4EB2E}" srcOrd="0" destOrd="0" presId="urn:microsoft.com/office/officeart/2018/2/layout/IconLabelList"/>
    <dgm:cxn modelId="{D8EB621C-494D-4584-9038-AFF57586705E}" type="presOf" srcId="{0ECD6905-7684-44A3-99C4-08180878BA14}" destId="{0FA24661-9219-45AD-B987-159F38C6764C}" srcOrd="0" destOrd="0" presId="urn:microsoft.com/office/officeart/2018/2/layout/IconLabelList"/>
    <dgm:cxn modelId="{3E67147C-0561-43B0-8842-247EB10434E7}" srcId="{324E5A70-E922-434B-BEDD-43874A6A8FC9}" destId="{491818C2-459F-42BD-A77C-D8B255237D4E}" srcOrd="2" destOrd="0" parTransId="{009B953E-AF1C-4FC6-8A94-F20B7339FFD5}" sibTransId="{AAA6B606-5FFB-43FB-ADA2-EC5D326852D8}"/>
    <dgm:cxn modelId="{CEF12B97-3CEB-41A9-9A2C-FA6001534E3F}" type="presOf" srcId="{491818C2-459F-42BD-A77C-D8B255237D4E}" destId="{78C583BA-1510-4989-87FA-10D40ED7360A}" srcOrd="0" destOrd="0" presId="urn:microsoft.com/office/officeart/2018/2/layout/IconLabelList"/>
    <dgm:cxn modelId="{C9795ABE-20C2-45C5-BC74-600AAB42DFEB}" srcId="{324E5A70-E922-434B-BEDD-43874A6A8FC9}" destId="{0ECD6905-7684-44A3-99C4-08180878BA14}" srcOrd="1" destOrd="0" parTransId="{C8B25BB0-0E8F-42DD-8CCF-C5E82CF3D7A3}" sibTransId="{6DAD7629-8B8F-4970-8FEE-CC1C3EAE116B}"/>
    <dgm:cxn modelId="{EAC42FC8-2E75-456C-9B4D-25E9E92EBABC}" srcId="{324E5A70-E922-434B-BEDD-43874A6A8FC9}" destId="{C5F31F9C-73C8-4E1F-8F77-EE823BB46D4C}" srcOrd="3" destOrd="0" parTransId="{BB4C41EC-B43C-40B9-BF1E-DF2CE926BA24}" sibTransId="{AE9431A3-6FA3-4DAA-BB25-BCDD08E457D3}"/>
    <dgm:cxn modelId="{5880BFCB-17E6-4AF5-81D1-AD5E3D63DD6F}" type="presOf" srcId="{31C87F41-4B43-46F6-BD37-53564A3CF0A3}" destId="{76A4918E-3FDD-4639-8509-26FEAED11AED}" srcOrd="0" destOrd="0" presId="urn:microsoft.com/office/officeart/2018/2/layout/IconLabelList"/>
    <dgm:cxn modelId="{FC5B5AE5-1E45-4AFF-ADE5-E96F47448FB4}" type="presOf" srcId="{324E5A70-E922-434B-BEDD-43874A6A8FC9}" destId="{C42DA2CA-CEA4-471F-9067-8F35E89E6BEC}" srcOrd="0" destOrd="0" presId="urn:microsoft.com/office/officeart/2018/2/layout/IconLabelList"/>
    <dgm:cxn modelId="{531B4EF8-7E0D-448F-B87F-4508EE4FFB29}" srcId="{324E5A70-E922-434B-BEDD-43874A6A8FC9}" destId="{31C87F41-4B43-46F6-BD37-53564A3CF0A3}" srcOrd="0" destOrd="0" parTransId="{4B624C34-E916-4F27-99DB-47DD013106DE}" sibTransId="{4450904D-9849-4FBD-B034-D60A535B4253}"/>
    <dgm:cxn modelId="{4751E26E-DEF4-4352-8C16-B4C4DF81A587}" type="presParOf" srcId="{C42DA2CA-CEA4-471F-9067-8F35E89E6BEC}" destId="{AF098D56-F36B-4EFE-953B-9DDDB2E72388}" srcOrd="0" destOrd="0" presId="urn:microsoft.com/office/officeart/2018/2/layout/IconLabelList"/>
    <dgm:cxn modelId="{0E088FE9-4BE0-4287-BA17-FBE33AB52705}" type="presParOf" srcId="{AF098D56-F36B-4EFE-953B-9DDDB2E72388}" destId="{E20D2B8E-690D-402C-8E71-3CCF106D6F71}" srcOrd="0" destOrd="0" presId="urn:microsoft.com/office/officeart/2018/2/layout/IconLabelList"/>
    <dgm:cxn modelId="{9C45BE5C-E838-460C-A8DA-714AD6172E2D}" type="presParOf" srcId="{AF098D56-F36B-4EFE-953B-9DDDB2E72388}" destId="{F7DB6EAE-CE45-498B-ADB6-689E1793BA92}" srcOrd="1" destOrd="0" presId="urn:microsoft.com/office/officeart/2018/2/layout/IconLabelList"/>
    <dgm:cxn modelId="{BE0BA3A9-B50F-4028-8983-1EA801425EE4}" type="presParOf" srcId="{AF098D56-F36B-4EFE-953B-9DDDB2E72388}" destId="{76A4918E-3FDD-4639-8509-26FEAED11AED}" srcOrd="2" destOrd="0" presId="urn:microsoft.com/office/officeart/2018/2/layout/IconLabelList"/>
    <dgm:cxn modelId="{09191C5A-9F72-42EA-BAF7-040DEE630B27}" type="presParOf" srcId="{C42DA2CA-CEA4-471F-9067-8F35E89E6BEC}" destId="{4EB19328-9FD7-47E3-8904-507069E6912C}" srcOrd="1" destOrd="0" presId="urn:microsoft.com/office/officeart/2018/2/layout/IconLabelList"/>
    <dgm:cxn modelId="{EC5FCA25-BCE0-4BF9-9EE3-677A9DA29C62}" type="presParOf" srcId="{C42DA2CA-CEA4-471F-9067-8F35E89E6BEC}" destId="{E3F0F734-66EB-4341-A0EE-47B748008DF9}" srcOrd="2" destOrd="0" presId="urn:microsoft.com/office/officeart/2018/2/layout/IconLabelList"/>
    <dgm:cxn modelId="{64CABAF7-A43F-4BDA-934B-3AAC3208724B}" type="presParOf" srcId="{E3F0F734-66EB-4341-A0EE-47B748008DF9}" destId="{F4E6919B-A765-4C31-8A5B-308B4C99C761}" srcOrd="0" destOrd="0" presId="urn:microsoft.com/office/officeart/2018/2/layout/IconLabelList"/>
    <dgm:cxn modelId="{C5DCBB0B-A8EE-49B2-A4BB-7F94BBC98E8C}" type="presParOf" srcId="{E3F0F734-66EB-4341-A0EE-47B748008DF9}" destId="{0EFE70AE-C9E0-493B-B275-6DE010AC5E1E}" srcOrd="1" destOrd="0" presId="urn:microsoft.com/office/officeart/2018/2/layout/IconLabelList"/>
    <dgm:cxn modelId="{7437706B-A0B3-48F3-88A7-0E0728B4D320}" type="presParOf" srcId="{E3F0F734-66EB-4341-A0EE-47B748008DF9}" destId="{0FA24661-9219-45AD-B987-159F38C6764C}" srcOrd="2" destOrd="0" presId="urn:microsoft.com/office/officeart/2018/2/layout/IconLabelList"/>
    <dgm:cxn modelId="{8A1F9A15-1992-4441-B525-409E94C052F1}" type="presParOf" srcId="{C42DA2CA-CEA4-471F-9067-8F35E89E6BEC}" destId="{C7D678EF-2DED-4709-9ACC-D9E2190658EC}" srcOrd="3" destOrd="0" presId="urn:microsoft.com/office/officeart/2018/2/layout/IconLabelList"/>
    <dgm:cxn modelId="{30E0511B-F0BF-4E9B-9FBC-E25A835ED5FD}" type="presParOf" srcId="{C42DA2CA-CEA4-471F-9067-8F35E89E6BEC}" destId="{C0DB8312-667D-4542-980A-3E216344FB78}" srcOrd="4" destOrd="0" presId="urn:microsoft.com/office/officeart/2018/2/layout/IconLabelList"/>
    <dgm:cxn modelId="{33EC94D9-E33B-4680-8CD5-7290BA139707}" type="presParOf" srcId="{C0DB8312-667D-4542-980A-3E216344FB78}" destId="{3514AA2E-3A62-4BBD-B176-9177CE596243}" srcOrd="0" destOrd="0" presId="urn:microsoft.com/office/officeart/2018/2/layout/IconLabelList"/>
    <dgm:cxn modelId="{A869ECC7-7E65-442B-B9B0-5DC9D120C5CE}" type="presParOf" srcId="{C0DB8312-667D-4542-980A-3E216344FB78}" destId="{E26F4F2B-F413-4CD2-8A9B-3F1A96D0C63D}" srcOrd="1" destOrd="0" presId="urn:microsoft.com/office/officeart/2018/2/layout/IconLabelList"/>
    <dgm:cxn modelId="{D442945A-5EEF-479E-8837-E0DFE709B6EB}" type="presParOf" srcId="{C0DB8312-667D-4542-980A-3E216344FB78}" destId="{78C583BA-1510-4989-87FA-10D40ED7360A}" srcOrd="2" destOrd="0" presId="urn:microsoft.com/office/officeart/2018/2/layout/IconLabelList"/>
    <dgm:cxn modelId="{BF0208B8-73CE-4639-B051-36C4CDE6C701}" type="presParOf" srcId="{C42DA2CA-CEA4-471F-9067-8F35E89E6BEC}" destId="{AE2E833E-5415-4924-BEDA-77E618E17D48}" srcOrd="5" destOrd="0" presId="urn:microsoft.com/office/officeart/2018/2/layout/IconLabelList"/>
    <dgm:cxn modelId="{98952275-2AAF-4E88-9265-F9016216BDFB}" type="presParOf" srcId="{C42DA2CA-CEA4-471F-9067-8F35E89E6BEC}" destId="{2CBE3B60-6E61-4084-A9D0-908E4B0F5012}" srcOrd="6" destOrd="0" presId="urn:microsoft.com/office/officeart/2018/2/layout/IconLabelList"/>
    <dgm:cxn modelId="{0E308B21-D438-405F-8734-7F22530E7FA4}" type="presParOf" srcId="{2CBE3B60-6E61-4084-A9D0-908E4B0F5012}" destId="{8D33362C-CA66-41C8-AEAD-B65CD39BDD3A}" srcOrd="0" destOrd="0" presId="urn:microsoft.com/office/officeart/2018/2/layout/IconLabelList"/>
    <dgm:cxn modelId="{8A2F6A76-A59E-4FAA-AC11-8280460184C1}" type="presParOf" srcId="{2CBE3B60-6E61-4084-A9D0-908E4B0F5012}" destId="{8A06BB4A-8BD9-4D8F-BE16-06B950D4DFB2}" srcOrd="1" destOrd="0" presId="urn:microsoft.com/office/officeart/2018/2/layout/IconLabelList"/>
    <dgm:cxn modelId="{0595A8C9-EBCA-4B70-B9E8-5224EDB7E347}" type="presParOf" srcId="{2CBE3B60-6E61-4084-A9D0-908E4B0F5012}" destId="{B1A4B76A-858B-4EFF-94F5-0EB003F4EB2E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5F19F40-B7C6-4446-8992-6CB64AA52D56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8578AD6-B023-486B-8332-FC2BEDBA9F92}">
      <dgm:prSet/>
      <dgm:spPr/>
      <dgm:t>
        <a:bodyPr/>
        <a:lstStyle/>
        <a:p>
          <a:r>
            <a:rPr lang="en-GB"/>
            <a:t>Through release updates</a:t>
          </a:r>
          <a:endParaRPr lang="en-US"/>
        </a:p>
      </dgm:t>
    </dgm:pt>
    <dgm:pt modelId="{553C6FB2-C1FC-4903-BC2B-65D530664E40}" type="parTrans" cxnId="{D539041C-6B6E-44EE-B583-E481A00EF546}">
      <dgm:prSet/>
      <dgm:spPr/>
      <dgm:t>
        <a:bodyPr/>
        <a:lstStyle/>
        <a:p>
          <a:endParaRPr lang="en-US"/>
        </a:p>
      </dgm:t>
    </dgm:pt>
    <dgm:pt modelId="{BCDB50BF-8DDC-4251-AE61-9593CFCFD5E5}" type="sibTrans" cxnId="{D539041C-6B6E-44EE-B583-E481A00EF546}">
      <dgm:prSet/>
      <dgm:spPr/>
      <dgm:t>
        <a:bodyPr/>
        <a:lstStyle/>
        <a:p>
          <a:endParaRPr lang="en-US"/>
        </a:p>
      </dgm:t>
    </dgm:pt>
    <dgm:pt modelId="{E838B089-A5A7-45AD-A84F-AB204306FEA7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Through product roadmap updates</a:t>
          </a:r>
          <a:endParaRPr lang="en-US" b="1" dirty="0">
            <a:solidFill>
              <a:srgbClr val="FF0000"/>
            </a:solidFill>
          </a:endParaRPr>
        </a:p>
      </dgm:t>
    </dgm:pt>
    <dgm:pt modelId="{1C98D69A-7E2A-4014-9B7C-F13056864F18}" type="parTrans" cxnId="{76A3F806-0303-4293-986B-4BD83178DF0D}">
      <dgm:prSet/>
      <dgm:spPr/>
      <dgm:t>
        <a:bodyPr/>
        <a:lstStyle/>
        <a:p>
          <a:endParaRPr lang="en-US"/>
        </a:p>
      </dgm:t>
    </dgm:pt>
    <dgm:pt modelId="{ED4D8334-0797-4629-93DD-9C7CDEB04E26}" type="sibTrans" cxnId="{76A3F806-0303-4293-986B-4BD83178DF0D}">
      <dgm:prSet/>
      <dgm:spPr/>
      <dgm:t>
        <a:bodyPr/>
        <a:lstStyle/>
        <a:p>
          <a:endParaRPr lang="en-US"/>
        </a:p>
      </dgm:t>
    </dgm:pt>
    <dgm:pt modelId="{734F7519-A139-4C33-85F7-A7BB801CDD18}">
      <dgm:prSet/>
      <dgm:spPr/>
      <dgm:t>
        <a:bodyPr/>
        <a:lstStyle/>
        <a:p>
          <a:r>
            <a:rPr lang="en-GB"/>
            <a:t>By providing access to SAP Support Portal</a:t>
          </a:r>
          <a:endParaRPr lang="en-US"/>
        </a:p>
      </dgm:t>
    </dgm:pt>
    <dgm:pt modelId="{F32FE7A1-6417-4147-8A16-10BED172AD6E}" type="parTrans" cxnId="{5D546C2F-05F6-4964-9AFA-B8EBC524607C}">
      <dgm:prSet/>
      <dgm:spPr/>
      <dgm:t>
        <a:bodyPr/>
        <a:lstStyle/>
        <a:p>
          <a:endParaRPr lang="en-US"/>
        </a:p>
      </dgm:t>
    </dgm:pt>
    <dgm:pt modelId="{309BAC83-1593-42AC-8873-DA36E1FB563B}" type="sibTrans" cxnId="{5D546C2F-05F6-4964-9AFA-B8EBC524607C}">
      <dgm:prSet/>
      <dgm:spPr/>
      <dgm:t>
        <a:bodyPr/>
        <a:lstStyle/>
        <a:p>
          <a:endParaRPr lang="en-US"/>
        </a:p>
      </dgm:t>
    </dgm:pt>
    <dgm:pt modelId="{5C130295-4EF8-42E9-ABCB-F915FDD1148F}">
      <dgm:prSet/>
      <dgm:spPr/>
      <dgm:t>
        <a:bodyPr/>
        <a:lstStyle/>
        <a:p>
          <a:r>
            <a:rPr lang="en-GB"/>
            <a:t>By providing access to the SAP Enterprise Support Advisory Council expert pool</a:t>
          </a:r>
          <a:endParaRPr lang="en-US"/>
        </a:p>
      </dgm:t>
    </dgm:pt>
    <dgm:pt modelId="{AD1FD816-A23E-4703-BE9B-A58BEAAF4884}" type="parTrans" cxnId="{4E3DA942-63A0-4162-825E-392FD26D0FAE}">
      <dgm:prSet/>
      <dgm:spPr/>
      <dgm:t>
        <a:bodyPr/>
        <a:lstStyle/>
        <a:p>
          <a:endParaRPr lang="en-US"/>
        </a:p>
      </dgm:t>
    </dgm:pt>
    <dgm:pt modelId="{46D06CE9-8DC9-448A-8A12-5DECA627AE03}" type="sibTrans" cxnId="{4E3DA942-63A0-4162-825E-392FD26D0FAE}">
      <dgm:prSet/>
      <dgm:spPr/>
      <dgm:t>
        <a:bodyPr/>
        <a:lstStyle/>
        <a:p>
          <a:endParaRPr lang="en-US"/>
        </a:p>
      </dgm:t>
    </dgm:pt>
    <dgm:pt modelId="{5F67A915-720E-437D-913B-473F178219ED}" type="pres">
      <dgm:prSet presAssocID="{B5F19F40-B7C6-4446-8992-6CB64AA52D56}" presName="root" presStyleCnt="0">
        <dgm:presLayoutVars>
          <dgm:dir/>
          <dgm:resizeHandles val="exact"/>
        </dgm:presLayoutVars>
      </dgm:prSet>
      <dgm:spPr/>
    </dgm:pt>
    <dgm:pt modelId="{53D7F90B-CF2A-482A-AA98-8014D63F1C90}" type="pres">
      <dgm:prSet presAssocID="{B5F19F40-B7C6-4446-8992-6CB64AA52D56}" presName="container" presStyleCnt="0">
        <dgm:presLayoutVars>
          <dgm:dir/>
          <dgm:resizeHandles val="exact"/>
        </dgm:presLayoutVars>
      </dgm:prSet>
      <dgm:spPr/>
    </dgm:pt>
    <dgm:pt modelId="{6FAE7DE1-AEE8-4A47-A9C9-67F2F974CEAD}" type="pres">
      <dgm:prSet presAssocID="{18578AD6-B023-486B-8332-FC2BEDBA9F92}" presName="compNode" presStyleCnt="0"/>
      <dgm:spPr/>
    </dgm:pt>
    <dgm:pt modelId="{3ED2A3E1-44E5-48D8-A842-5225729B56C0}" type="pres">
      <dgm:prSet presAssocID="{18578AD6-B023-486B-8332-FC2BEDBA9F92}" presName="iconBgRect" presStyleLbl="bgShp" presStyleIdx="0" presStyleCnt="4"/>
      <dgm:spPr/>
    </dgm:pt>
    <dgm:pt modelId="{2D0BA728-15AB-46DD-A141-967E12373D60}" type="pres">
      <dgm:prSet presAssocID="{18578AD6-B023-486B-8332-FC2BEDBA9F9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2B3F552E-7FD6-4173-BF4C-AE02C0D1C947}" type="pres">
      <dgm:prSet presAssocID="{18578AD6-B023-486B-8332-FC2BEDBA9F92}" presName="spaceRect" presStyleCnt="0"/>
      <dgm:spPr/>
    </dgm:pt>
    <dgm:pt modelId="{DE8AA0F6-1141-42DA-AE15-67D46C689E3C}" type="pres">
      <dgm:prSet presAssocID="{18578AD6-B023-486B-8332-FC2BEDBA9F92}" presName="textRect" presStyleLbl="revTx" presStyleIdx="0" presStyleCnt="4">
        <dgm:presLayoutVars>
          <dgm:chMax val="1"/>
          <dgm:chPref val="1"/>
        </dgm:presLayoutVars>
      </dgm:prSet>
      <dgm:spPr/>
    </dgm:pt>
    <dgm:pt modelId="{D5758496-62E5-4C47-ADC3-0ACD855E8E55}" type="pres">
      <dgm:prSet presAssocID="{BCDB50BF-8DDC-4251-AE61-9593CFCFD5E5}" presName="sibTrans" presStyleLbl="sibTrans2D1" presStyleIdx="0" presStyleCnt="0"/>
      <dgm:spPr/>
    </dgm:pt>
    <dgm:pt modelId="{A903C6A8-49BA-4EF3-87A8-B84329006804}" type="pres">
      <dgm:prSet presAssocID="{E838B089-A5A7-45AD-A84F-AB204306FEA7}" presName="compNode" presStyleCnt="0"/>
      <dgm:spPr/>
    </dgm:pt>
    <dgm:pt modelId="{ED10CA5F-FF02-4649-BAD8-26DE6D3DEBD5}" type="pres">
      <dgm:prSet presAssocID="{E838B089-A5A7-45AD-A84F-AB204306FEA7}" presName="iconBgRect" presStyleLbl="bgShp" presStyleIdx="1" presStyleCnt="4"/>
      <dgm:spPr/>
    </dgm:pt>
    <dgm:pt modelId="{3C567D52-690D-4D05-8A1B-AB069406245C}" type="pres">
      <dgm:prSet presAssocID="{E838B089-A5A7-45AD-A84F-AB204306FEA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gaphone"/>
        </a:ext>
      </dgm:extLst>
    </dgm:pt>
    <dgm:pt modelId="{1025D3D6-D3FE-4F70-82FC-504373C3A5BE}" type="pres">
      <dgm:prSet presAssocID="{E838B089-A5A7-45AD-A84F-AB204306FEA7}" presName="spaceRect" presStyleCnt="0"/>
      <dgm:spPr/>
    </dgm:pt>
    <dgm:pt modelId="{6084BB6B-6583-4E25-B21B-E153C8760594}" type="pres">
      <dgm:prSet presAssocID="{E838B089-A5A7-45AD-A84F-AB204306FEA7}" presName="textRect" presStyleLbl="revTx" presStyleIdx="1" presStyleCnt="4">
        <dgm:presLayoutVars>
          <dgm:chMax val="1"/>
          <dgm:chPref val="1"/>
        </dgm:presLayoutVars>
      </dgm:prSet>
      <dgm:spPr/>
    </dgm:pt>
    <dgm:pt modelId="{854DFA4E-7652-4D27-BFED-6AF2B0EC638B}" type="pres">
      <dgm:prSet presAssocID="{ED4D8334-0797-4629-93DD-9C7CDEB04E26}" presName="sibTrans" presStyleLbl="sibTrans2D1" presStyleIdx="0" presStyleCnt="0"/>
      <dgm:spPr/>
    </dgm:pt>
    <dgm:pt modelId="{6F982F75-2777-4559-BE87-8DE3EEFA1ACF}" type="pres">
      <dgm:prSet presAssocID="{734F7519-A139-4C33-85F7-A7BB801CDD18}" presName="compNode" presStyleCnt="0"/>
      <dgm:spPr/>
    </dgm:pt>
    <dgm:pt modelId="{D2F870DB-D475-4C39-A9C2-BD72D17A3780}" type="pres">
      <dgm:prSet presAssocID="{734F7519-A139-4C33-85F7-A7BB801CDD18}" presName="iconBgRect" presStyleLbl="bgShp" presStyleIdx="2" presStyleCnt="4"/>
      <dgm:spPr/>
    </dgm:pt>
    <dgm:pt modelId="{B41AAB42-F2A0-4F2B-AC88-09E68C3E7B61}" type="pres">
      <dgm:prSet presAssocID="{734F7519-A139-4C33-85F7-A7BB801CDD1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05A3FD1E-0312-4400-9026-88D6881DF933}" type="pres">
      <dgm:prSet presAssocID="{734F7519-A139-4C33-85F7-A7BB801CDD18}" presName="spaceRect" presStyleCnt="0"/>
      <dgm:spPr/>
    </dgm:pt>
    <dgm:pt modelId="{C8A3CF48-22FD-4FCF-A49F-25367F2AB062}" type="pres">
      <dgm:prSet presAssocID="{734F7519-A139-4C33-85F7-A7BB801CDD18}" presName="textRect" presStyleLbl="revTx" presStyleIdx="2" presStyleCnt="4">
        <dgm:presLayoutVars>
          <dgm:chMax val="1"/>
          <dgm:chPref val="1"/>
        </dgm:presLayoutVars>
      </dgm:prSet>
      <dgm:spPr/>
    </dgm:pt>
    <dgm:pt modelId="{4D46166C-153A-4CF4-A24C-8F7DB91ADDB0}" type="pres">
      <dgm:prSet presAssocID="{309BAC83-1593-42AC-8873-DA36E1FB563B}" presName="sibTrans" presStyleLbl="sibTrans2D1" presStyleIdx="0" presStyleCnt="0"/>
      <dgm:spPr/>
    </dgm:pt>
    <dgm:pt modelId="{104CD957-1622-4D63-9E27-F2D3B6797DEF}" type="pres">
      <dgm:prSet presAssocID="{5C130295-4EF8-42E9-ABCB-F915FDD1148F}" presName="compNode" presStyleCnt="0"/>
      <dgm:spPr/>
    </dgm:pt>
    <dgm:pt modelId="{F79FC8A9-2DD9-400B-ADD6-67E706681C53}" type="pres">
      <dgm:prSet presAssocID="{5C130295-4EF8-42E9-ABCB-F915FDD1148F}" presName="iconBgRect" presStyleLbl="bgShp" presStyleIdx="3" presStyleCnt="4"/>
      <dgm:spPr/>
    </dgm:pt>
    <dgm:pt modelId="{9F3ACC41-3864-4DCF-B845-42575D36FE87}" type="pres">
      <dgm:prSet presAssocID="{5C130295-4EF8-42E9-ABCB-F915FDD1148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C98877BE-2519-407C-BDBA-6F5A388161D2}" type="pres">
      <dgm:prSet presAssocID="{5C130295-4EF8-42E9-ABCB-F915FDD1148F}" presName="spaceRect" presStyleCnt="0"/>
      <dgm:spPr/>
    </dgm:pt>
    <dgm:pt modelId="{8575063B-2CB4-491B-8629-83C88B057282}" type="pres">
      <dgm:prSet presAssocID="{5C130295-4EF8-42E9-ABCB-F915FDD1148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6A3F806-0303-4293-986B-4BD83178DF0D}" srcId="{B5F19F40-B7C6-4446-8992-6CB64AA52D56}" destId="{E838B089-A5A7-45AD-A84F-AB204306FEA7}" srcOrd="1" destOrd="0" parTransId="{1C98D69A-7E2A-4014-9B7C-F13056864F18}" sibTransId="{ED4D8334-0797-4629-93DD-9C7CDEB04E26}"/>
    <dgm:cxn modelId="{D539041C-6B6E-44EE-B583-E481A00EF546}" srcId="{B5F19F40-B7C6-4446-8992-6CB64AA52D56}" destId="{18578AD6-B023-486B-8332-FC2BEDBA9F92}" srcOrd="0" destOrd="0" parTransId="{553C6FB2-C1FC-4903-BC2B-65D530664E40}" sibTransId="{BCDB50BF-8DDC-4251-AE61-9593CFCFD5E5}"/>
    <dgm:cxn modelId="{3B520C2A-2A2E-4814-903E-702AC8665415}" type="presOf" srcId="{BCDB50BF-8DDC-4251-AE61-9593CFCFD5E5}" destId="{D5758496-62E5-4C47-ADC3-0ACD855E8E55}" srcOrd="0" destOrd="0" presId="urn:microsoft.com/office/officeart/2018/2/layout/IconCircleList"/>
    <dgm:cxn modelId="{13EDA62D-61CB-40AB-A4DA-87AB73980317}" type="presOf" srcId="{309BAC83-1593-42AC-8873-DA36E1FB563B}" destId="{4D46166C-153A-4CF4-A24C-8F7DB91ADDB0}" srcOrd="0" destOrd="0" presId="urn:microsoft.com/office/officeart/2018/2/layout/IconCircleList"/>
    <dgm:cxn modelId="{5D546C2F-05F6-4964-9AFA-B8EBC524607C}" srcId="{B5F19F40-B7C6-4446-8992-6CB64AA52D56}" destId="{734F7519-A139-4C33-85F7-A7BB801CDD18}" srcOrd="2" destOrd="0" parTransId="{F32FE7A1-6417-4147-8A16-10BED172AD6E}" sibTransId="{309BAC83-1593-42AC-8873-DA36E1FB563B}"/>
    <dgm:cxn modelId="{4E3DA942-63A0-4162-825E-392FD26D0FAE}" srcId="{B5F19F40-B7C6-4446-8992-6CB64AA52D56}" destId="{5C130295-4EF8-42E9-ABCB-F915FDD1148F}" srcOrd="3" destOrd="0" parTransId="{AD1FD816-A23E-4703-BE9B-A58BEAAF4884}" sibTransId="{46D06CE9-8DC9-448A-8A12-5DECA627AE03}"/>
    <dgm:cxn modelId="{31378652-02A1-44C5-BDB4-83835CC316B1}" type="presOf" srcId="{734F7519-A139-4C33-85F7-A7BB801CDD18}" destId="{C8A3CF48-22FD-4FCF-A49F-25367F2AB062}" srcOrd="0" destOrd="0" presId="urn:microsoft.com/office/officeart/2018/2/layout/IconCircleList"/>
    <dgm:cxn modelId="{DA15829F-2472-48C0-9FE2-F0A75A0F2DC2}" type="presOf" srcId="{E838B089-A5A7-45AD-A84F-AB204306FEA7}" destId="{6084BB6B-6583-4E25-B21B-E153C8760594}" srcOrd="0" destOrd="0" presId="urn:microsoft.com/office/officeart/2018/2/layout/IconCircleList"/>
    <dgm:cxn modelId="{4C7E32C7-4743-423F-99E6-58C6F95154FD}" type="presOf" srcId="{B5F19F40-B7C6-4446-8992-6CB64AA52D56}" destId="{5F67A915-720E-437D-913B-473F178219ED}" srcOrd="0" destOrd="0" presId="urn:microsoft.com/office/officeart/2018/2/layout/IconCircleList"/>
    <dgm:cxn modelId="{663BE5D7-805E-4D31-80E4-087EBA9528CD}" type="presOf" srcId="{5C130295-4EF8-42E9-ABCB-F915FDD1148F}" destId="{8575063B-2CB4-491B-8629-83C88B057282}" srcOrd="0" destOrd="0" presId="urn:microsoft.com/office/officeart/2018/2/layout/IconCircleList"/>
    <dgm:cxn modelId="{8540A5DB-60B4-4640-A1EF-ABAB4A86B2D6}" type="presOf" srcId="{ED4D8334-0797-4629-93DD-9C7CDEB04E26}" destId="{854DFA4E-7652-4D27-BFED-6AF2B0EC638B}" srcOrd="0" destOrd="0" presId="urn:microsoft.com/office/officeart/2018/2/layout/IconCircleList"/>
    <dgm:cxn modelId="{B2D9E3E5-EED1-4E6F-A1CF-CC060483AFC2}" type="presOf" srcId="{18578AD6-B023-486B-8332-FC2BEDBA9F92}" destId="{DE8AA0F6-1141-42DA-AE15-67D46C689E3C}" srcOrd="0" destOrd="0" presId="urn:microsoft.com/office/officeart/2018/2/layout/IconCircleList"/>
    <dgm:cxn modelId="{42B85B06-769A-41C9-B9CB-9A3D3DF57DD1}" type="presParOf" srcId="{5F67A915-720E-437D-913B-473F178219ED}" destId="{53D7F90B-CF2A-482A-AA98-8014D63F1C90}" srcOrd="0" destOrd="0" presId="urn:microsoft.com/office/officeart/2018/2/layout/IconCircleList"/>
    <dgm:cxn modelId="{68C8E488-985A-4DFA-AE30-2964FA012A44}" type="presParOf" srcId="{53D7F90B-CF2A-482A-AA98-8014D63F1C90}" destId="{6FAE7DE1-AEE8-4A47-A9C9-67F2F974CEAD}" srcOrd="0" destOrd="0" presId="urn:microsoft.com/office/officeart/2018/2/layout/IconCircleList"/>
    <dgm:cxn modelId="{CD8F27C9-8EC3-45FF-8303-1CF162A2A94E}" type="presParOf" srcId="{6FAE7DE1-AEE8-4A47-A9C9-67F2F974CEAD}" destId="{3ED2A3E1-44E5-48D8-A842-5225729B56C0}" srcOrd="0" destOrd="0" presId="urn:microsoft.com/office/officeart/2018/2/layout/IconCircleList"/>
    <dgm:cxn modelId="{705A3AB9-0A56-443E-AA44-DC1B16D9A205}" type="presParOf" srcId="{6FAE7DE1-AEE8-4A47-A9C9-67F2F974CEAD}" destId="{2D0BA728-15AB-46DD-A141-967E12373D60}" srcOrd="1" destOrd="0" presId="urn:microsoft.com/office/officeart/2018/2/layout/IconCircleList"/>
    <dgm:cxn modelId="{86F76247-CED5-4663-8F79-9B5174A9DFA1}" type="presParOf" srcId="{6FAE7DE1-AEE8-4A47-A9C9-67F2F974CEAD}" destId="{2B3F552E-7FD6-4173-BF4C-AE02C0D1C947}" srcOrd="2" destOrd="0" presId="urn:microsoft.com/office/officeart/2018/2/layout/IconCircleList"/>
    <dgm:cxn modelId="{03CBDFD8-F972-4508-8DDE-8963DC3B1903}" type="presParOf" srcId="{6FAE7DE1-AEE8-4A47-A9C9-67F2F974CEAD}" destId="{DE8AA0F6-1141-42DA-AE15-67D46C689E3C}" srcOrd="3" destOrd="0" presId="urn:microsoft.com/office/officeart/2018/2/layout/IconCircleList"/>
    <dgm:cxn modelId="{C236B212-6FF9-48CB-BCDE-BFC277A23A94}" type="presParOf" srcId="{53D7F90B-CF2A-482A-AA98-8014D63F1C90}" destId="{D5758496-62E5-4C47-ADC3-0ACD855E8E55}" srcOrd="1" destOrd="0" presId="urn:microsoft.com/office/officeart/2018/2/layout/IconCircleList"/>
    <dgm:cxn modelId="{6D025A0D-758D-4CB1-8F16-3209C0F84AA7}" type="presParOf" srcId="{53D7F90B-CF2A-482A-AA98-8014D63F1C90}" destId="{A903C6A8-49BA-4EF3-87A8-B84329006804}" srcOrd="2" destOrd="0" presId="urn:microsoft.com/office/officeart/2018/2/layout/IconCircleList"/>
    <dgm:cxn modelId="{7D096369-A204-4A41-964F-4C03D89C74DC}" type="presParOf" srcId="{A903C6A8-49BA-4EF3-87A8-B84329006804}" destId="{ED10CA5F-FF02-4649-BAD8-26DE6D3DEBD5}" srcOrd="0" destOrd="0" presId="urn:microsoft.com/office/officeart/2018/2/layout/IconCircleList"/>
    <dgm:cxn modelId="{2E00E37E-936A-4C66-BE6C-1FA87B1D004B}" type="presParOf" srcId="{A903C6A8-49BA-4EF3-87A8-B84329006804}" destId="{3C567D52-690D-4D05-8A1B-AB069406245C}" srcOrd="1" destOrd="0" presId="urn:microsoft.com/office/officeart/2018/2/layout/IconCircleList"/>
    <dgm:cxn modelId="{28DAA06F-CF44-4C35-8C05-D68A47161976}" type="presParOf" srcId="{A903C6A8-49BA-4EF3-87A8-B84329006804}" destId="{1025D3D6-D3FE-4F70-82FC-504373C3A5BE}" srcOrd="2" destOrd="0" presId="urn:microsoft.com/office/officeart/2018/2/layout/IconCircleList"/>
    <dgm:cxn modelId="{C841B371-FB6F-4E54-A5DF-610D2942353E}" type="presParOf" srcId="{A903C6A8-49BA-4EF3-87A8-B84329006804}" destId="{6084BB6B-6583-4E25-B21B-E153C8760594}" srcOrd="3" destOrd="0" presId="urn:microsoft.com/office/officeart/2018/2/layout/IconCircleList"/>
    <dgm:cxn modelId="{AAD0EC2C-61A2-4712-995E-D83EC36ED5CE}" type="presParOf" srcId="{53D7F90B-CF2A-482A-AA98-8014D63F1C90}" destId="{854DFA4E-7652-4D27-BFED-6AF2B0EC638B}" srcOrd="3" destOrd="0" presId="urn:microsoft.com/office/officeart/2018/2/layout/IconCircleList"/>
    <dgm:cxn modelId="{0B7A7841-8776-49A0-B81D-6FAE8C14BB08}" type="presParOf" srcId="{53D7F90B-CF2A-482A-AA98-8014D63F1C90}" destId="{6F982F75-2777-4559-BE87-8DE3EEFA1ACF}" srcOrd="4" destOrd="0" presId="urn:microsoft.com/office/officeart/2018/2/layout/IconCircleList"/>
    <dgm:cxn modelId="{569B3712-FD18-4F63-AAD0-82B7D48B86E5}" type="presParOf" srcId="{6F982F75-2777-4559-BE87-8DE3EEFA1ACF}" destId="{D2F870DB-D475-4C39-A9C2-BD72D17A3780}" srcOrd="0" destOrd="0" presId="urn:microsoft.com/office/officeart/2018/2/layout/IconCircleList"/>
    <dgm:cxn modelId="{17CEFC86-159B-40B4-9185-182B33A47885}" type="presParOf" srcId="{6F982F75-2777-4559-BE87-8DE3EEFA1ACF}" destId="{B41AAB42-F2A0-4F2B-AC88-09E68C3E7B61}" srcOrd="1" destOrd="0" presId="urn:microsoft.com/office/officeart/2018/2/layout/IconCircleList"/>
    <dgm:cxn modelId="{1B8A0908-D574-4023-A42A-6616CA3F3A55}" type="presParOf" srcId="{6F982F75-2777-4559-BE87-8DE3EEFA1ACF}" destId="{05A3FD1E-0312-4400-9026-88D6881DF933}" srcOrd="2" destOrd="0" presId="urn:microsoft.com/office/officeart/2018/2/layout/IconCircleList"/>
    <dgm:cxn modelId="{0C4B6632-0985-4A13-A8B3-0B47D682C48A}" type="presParOf" srcId="{6F982F75-2777-4559-BE87-8DE3EEFA1ACF}" destId="{C8A3CF48-22FD-4FCF-A49F-25367F2AB062}" srcOrd="3" destOrd="0" presId="urn:microsoft.com/office/officeart/2018/2/layout/IconCircleList"/>
    <dgm:cxn modelId="{0D33F626-BE44-4C15-B8AC-C6ADEEB221E7}" type="presParOf" srcId="{53D7F90B-CF2A-482A-AA98-8014D63F1C90}" destId="{4D46166C-153A-4CF4-A24C-8F7DB91ADDB0}" srcOrd="5" destOrd="0" presId="urn:microsoft.com/office/officeart/2018/2/layout/IconCircleList"/>
    <dgm:cxn modelId="{501E0147-3FE9-46F4-9DB4-60CBEA041410}" type="presParOf" srcId="{53D7F90B-CF2A-482A-AA98-8014D63F1C90}" destId="{104CD957-1622-4D63-9E27-F2D3B6797DEF}" srcOrd="6" destOrd="0" presId="urn:microsoft.com/office/officeart/2018/2/layout/IconCircleList"/>
    <dgm:cxn modelId="{5D8FE007-B40D-46D4-871C-BB8CC8EE6463}" type="presParOf" srcId="{104CD957-1622-4D63-9E27-F2D3B6797DEF}" destId="{F79FC8A9-2DD9-400B-ADD6-67E706681C53}" srcOrd="0" destOrd="0" presId="urn:microsoft.com/office/officeart/2018/2/layout/IconCircleList"/>
    <dgm:cxn modelId="{BBD40F0C-D1C1-409F-AD26-09F711E11F26}" type="presParOf" srcId="{104CD957-1622-4D63-9E27-F2D3B6797DEF}" destId="{9F3ACC41-3864-4DCF-B845-42575D36FE87}" srcOrd="1" destOrd="0" presId="urn:microsoft.com/office/officeart/2018/2/layout/IconCircleList"/>
    <dgm:cxn modelId="{B15575FA-258A-45E9-8959-3A8FDA248184}" type="presParOf" srcId="{104CD957-1622-4D63-9E27-F2D3B6797DEF}" destId="{C98877BE-2519-407C-BDBA-6F5A388161D2}" srcOrd="2" destOrd="0" presId="urn:microsoft.com/office/officeart/2018/2/layout/IconCircleList"/>
    <dgm:cxn modelId="{380FB605-722F-4A81-964A-0034EF81A8AC}" type="presParOf" srcId="{104CD957-1622-4D63-9E27-F2D3B6797DEF}" destId="{8575063B-2CB4-491B-8629-83C88B05728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A22759B-E03E-4BFE-ABAE-55889417B06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E459CDB-5D1D-42EE-8ACD-310C2B61AF33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Higher accuracy for business transactions and analytics</a:t>
          </a:r>
          <a:endParaRPr lang="en-US" b="0" dirty="0">
            <a:solidFill>
              <a:schemeClr val="tx1"/>
            </a:solidFill>
          </a:endParaRPr>
        </a:p>
      </dgm:t>
    </dgm:pt>
    <dgm:pt modelId="{2C83EC5D-6437-445A-8093-FF057D527438}" type="parTrans" cxnId="{FFCBC2F6-F538-42F9-B89A-1E48E90114D0}">
      <dgm:prSet/>
      <dgm:spPr/>
      <dgm:t>
        <a:bodyPr/>
        <a:lstStyle/>
        <a:p>
          <a:endParaRPr lang="en-US"/>
        </a:p>
      </dgm:t>
    </dgm:pt>
    <dgm:pt modelId="{F80C0441-32E1-4605-80FD-FB0366EC74A5}" type="sibTrans" cxnId="{FFCBC2F6-F538-42F9-B89A-1E48E90114D0}">
      <dgm:prSet/>
      <dgm:spPr/>
      <dgm:t>
        <a:bodyPr/>
        <a:lstStyle/>
        <a:p>
          <a:endParaRPr lang="en-US"/>
        </a:p>
      </dgm:t>
    </dgm:pt>
    <dgm:pt modelId="{061D11E3-42DF-47F4-8C76-4A9FC6BB852C}">
      <dgm:prSet/>
      <dgm:spPr/>
      <dgm:t>
        <a:bodyPr/>
        <a:lstStyle/>
        <a:p>
          <a:r>
            <a:rPr lang="en-GB"/>
            <a:t>Increased sustainability by using a paperless communication approach</a:t>
          </a:r>
          <a:endParaRPr lang="en-US"/>
        </a:p>
      </dgm:t>
    </dgm:pt>
    <dgm:pt modelId="{5934A49B-C419-4548-9256-6EB0838739C6}" type="parTrans" cxnId="{33A70F83-3463-4693-ADE1-C46E1577AE79}">
      <dgm:prSet/>
      <dgm:spPr/>
      <dgm:t>
        <a:bodyPr/>
        <a:lstStyle/>
        <a:p>
          <a:endParaRPr lang="en-US"/>
        </a:p>
      </dgm:t>
    </dgm:pt>
    <dgm:pt modelId="{149AD3D5-F80A-4279-B2A8-984011C28C27}" type="sibTrans" cxnId="{33A70F83-3463-4693-ADE1-C46E1577AE79}">
      <dgm:prSet/>
      <dgm:spPr/>
      <dgm:t>
        <a:bodyPr/>
        <a:lstStyle/>
        <a:p>
          <a:endParaRPr lang="en-US"/>
        </a:p>
      </dgm:t>
    </dgm:pt>
    <dgm:pt modelId="{20697F29-6F28-45CB-9C8D-4383D7C3F822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The ability to quickly adapt to changing business requirements</a:t>
          </a:r>
          <a:endParaRPr lang="en-US" b="1" dirty="0">
            <a:solidFill>
              <a:srgbClr val="FF0000"/>
            </a:solidFill>
          </a:endParaRPr>
        </a:p>
      </dgm:t>
    </dgm:pt>
    <dgm:pt modelId="{4ABBB16F-9F2F-4250-ADD1-CC91CC4635E1}" type="parTrans" cxnId="{AE0AB9C9-574C-4B21-8497-64EBE479D58F}">
      <dgm:prSet/>
      <dgm:spPr/>
      <dgm:t>
        <a:bodyPr/>
        <a:lstStyle/>
        <a:p>
          <a:endParaRPr lang="en-US"/>
        </a:p>
      </dgm:t>
    </dgm:pt>
    <dgm:pt modelId="{16EE68F4-ED96-428F-8845-1E8BDAFF3FE1}" type="sibTrans" cxnId="{AE0AB9C9-574C-4B21-8497-64EBE479D58F}">
      <dgm:prSet/>
      <dgm:spPr/>
      <dgm:t>
        <a:bodyPr/>
        <a:lstStyle/>
        <a:p>
          <a:endParaRPr lang="en-US"/>
        </a:p>
      </dgm:t>
    </dgm:pt>
    <dgm:pt modelId="{2D8A518B-F18D-4E1D-A2C1-BC51BDE7EBE2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Higher reliability of business processes and applications</a:t>
          </a:r>
          <a:endParaRPr lang="en-US" b="1" dirty="0">
            <a:solidFill>
              <a:srgbClr val="FF0000"/>
            </a:solidFill>
          </a:endParaRPr>
        </a:p>
      </dgm:t>
    </dgm:pt>
    <dgm:pt modelId="{2316E99E-3EA6-48E5-867A-E49B0ED2349E}" type="parTrans" cxnId="{6532833C-463B-46D9-8CC9-94D186A47D2B}">
      <dgm:prSet/>
      <dgm:spPr/>
      <dgm:t>
        <a:bodyPr/>
        <a:lstStyle/>
        <a:p>
          <a:endParaRPr lang="en-US"/>
        </a:p>
      </dgm:t>
    </dgm:pt>
    <dgm:pt modelId="{44C97077-0955-4688-BC27-953188BDC5BD}" type="sibTrans" cxnId="{6532833C-463B-46D9-8CC9-94D186A47D2B}">
      <dgm:prSet/>
      <dgm:spPr/>
      <dgm:t>
        <a:bodyPr/>
        <a:lstStyle/>
        <a:p>
          <a:endParaRPr lang="en-US"/>
        </a:p>
      </dgm:t>
    </dgm:pt>
    <dgm:pt modelId="{918B1911-C2ED-48EE-8112-A3D330725BF4}" type="pres">
      <dgm:prSet presAssocID="{7A22759B-E03E-4BFE-ABAE-55889417B062}" presName="root" presStyleCnt="0">
        <dgm:presLayoutVars>
          <dgm:dir/>
          <dgm:resizeHandles val="exact"/>
        </dgm:presLayoutVars>
      </dgm:prSet>
      <dgm:spPr/>
    </dgm:pt>
    <dgm:pt modelId="{8B03EFA9-4BE2-4E19-A4A9-ABD2802CD920}" type="pres">
      <dgm:prSet presAssocID="{7A22759B-E03E-4BFE-ABAE-55889417B062}" presName="container" presStyleCnt="0">
        <dgm:presLayoutVars>
          <dgm:dir/>
          <dgm:resizeHandles val="exact"/>
        </dgm:presLayoutVars>
      </dgm:prSet>
      <dgm:spPr/>
    </dgm:pt>
    <dgm:pt modelId="{DB87B50A-5DF9-4516-98A4-74A5DB28F609}" type="pres">
      <dgm:prSet presAssocID="{DE459CDB-5D1D-42EE-8ACD-310C2B61AF33}" presName="compNode" presStyleCnt="0"/>
      <dgm:spPr/>
    </dgm:pt>
    <dgm:pt modelId="{F46DC717-D68E-4D26-A7A1-4A522EF06425}" type="pres">
      <dgm:prSet presAssocID="{DE459CDB-5D1D-42EE-8ACD-310C2B61AF33}" presName="iconBgRect" presStyleLbl="bgShp" presStyleIdx="0" presStyleCnt="4"/>
      <dgm:spPr/>
    </dgm:pt>
    <dgm:pt modelId="{C80CE7B3-C9BC-4B3B-A726-22CE1F9782B1}" type="pres">
      <dgm:prSet presAssocID="{DE459CDB-5D1D-42EE-8ACD-310C2B61AF3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ACCFD6EE-EB68-4D9F-BE8E-63A282A7BC33}" type="pres">
      <dgm:prSet presAssocID="{DE459CDB-5D1D-42EE-8ACD-310C2B61AF33}" presName="spaceRect" presStyleCnt="0"/>
      <dgm:spPr/>
    </dgm:pt>
    <dgm:pt modelId="{69B1EB6D-BC09-48CA-A92A-3B380E209542}" type="pres">
      <dgm:prSet presAssocID="{DE459CDB-5D1D-42EE-8ACD-310C2B61AF33}" presName="textRect" presStyleLbl="revTx" presStyleIdx="0" presStyleCnt="4">
        <dgm:presLayoutVars>
          <dgm:chMax val="1"/>
          <dgm:chPref val="1"/>
        </dgm:presLayoutVars>
      </dgm:prSet>
      <dgm:spPr/>
    </dgm:pt>
    <dgm:pt modelId="{8D3AF558-10A9-4EB8-B1E7-779D48A54EA5}" type="pres">
      <dgm:prSet presAssocID="{F80C0441-32E1-4605-80FD-FB0366EC74A5}" presName="sibTrans" presStyleLbl="sibTrans2D1" presStyleIdx="0" presStyleCnt="0"/>
      <dgm:spPr/>
    </dgm:pt>
    <dgm:pt modelId="{E7C6E0B1-7325-4B0C-8A1A-38B65A2F6411}" type="pres">
      <dgm:prSet presAssocID="{061D11E3-42DF-47F4-8C76-4A9FC6BB852C}" presName="compNode" presStyleCnt="0"/>
      <dgm:spPr/>
    </dgm:pt>
    <dgm:pt modelId="{C646E6F3-63B9-4A9F-85D3-F6B1B411F2EA}" type="pres">
      <dgm:prSet presAssocID="{061D11E3-42DF-47F4-8C76-4A9FC6BB852C}" presName="iconBgRect" presStyleLbl="bgShp" presStyleIdx="1" presStyleCnt="4"/>
      <dgm:spPr/>
    </dgm:pt>
    <dgm:pt modelId="{1161BD0E-11A6-46AD-BF60-BDD390BA8147}" type="pres">
      <dgm:prSet presAssocID="{061D11E3-42DF-47F4-8C76-4A9FC6BB852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EC4F22DB-D5CD-4148-8813-E8A2DD1DDDC2}" type="pres">
      <dgm:prSet presAssocID="{061D11E3-42DF-47F4-8C76-4A9FC6BB852C}" presName="spaceRect" presStyleCnt="0"/>
      <dgm:spPr/>
    </dgm:pt>
    <dgm:pt modelId="{DC2B4CD3-14CD-42BC-82A9-825DD316C487}" type="pres">
      <dgm:prSet presAssocID="{061D11E3-42DF-47F4-8C76-4A9FC6BB852C}" presName="textRect" presStyleLbl="revTx" presStyleIdx="1" presStyleCnt="4">
        <dgm:presLayoutVars>
          <dgm:chMax val="1"/>
          <dgm:chPref val="1"/>
        </dgm:presLayoutVars>
      </dgm:prSet>
      <dgm:spPr/>
    </dgm:pt>
    <dgm:pt modelId="{9CED7EE5-1855-428E-BC8B-288872B5AC6A}" type="pres">
      <dgm:prSet presAssocID="{149AD3D5-F80A-4279-B2A8-984011C28C27}" presName="sibTrans" presStyleLbl="sibTrans2D1" presStyleIdx="0" presStyleCnt="0"/>
      <dgm:spPr/>
    </dgm:pt>
    <dgm:pt modelId="{DCBFAB89-7F30-476D-965C-F0136640EA63}" type="pres">
      <dgm:prSet presAssocID="{20697F29-6F28-45CB-9C8D-4383D7C3F822}" presName="compNode" presStyleCnt="0"/>
      <dgm:spPr/>
    </dgm:pt>
    <dgm:pt modelId="{AC01902E-0830-4BDF-96BC-E55AC7735EA3}" type="pres">
      <dgm:prSet presAssocID="{20697F29-6F28-45CB-9C8D-4383D7C3F822}" presName="iconBgRect" presStyleLbl="bgShp" presStyleIdx="2" presStyleCnt="4"/>
      <dgm:spPr/>
    </dgm:pt>
    <dgm:pt modelId="{1D7FCE1C-6A14-4AC6-83D4-FE83FE9A15CA}" type="pres">
      <dgm:prSet presAssocID="{20697F29-6F28-45CB-9C8D-4383D7C3F82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EADA9F26-D32F-471F-8222-3B5E82247EBF}" type="pres">
      <dgm:prSet presAssocID="{20697F29-6F28-45CB-9C8D-4383D7C3F822}" presName="spaceRect" presStyleCnt="0"/>
      <dgm:spPr/>
    </dgm:pt>
    <dgm:pt modelId="{85CCB0F8-2472-4099-891B-E0F12B35F928}" type="pres">
      <dgm:prSet presAssocID="{20697F29-6F28-45CB-9C8D-4383D7C3F822}" presName="textRect" presStyleLbl="revTx" presStyleIdx="2" presStyleCnt="4">
        <dgm:presLayoutVars>
          <dgm:chMax val="1"/>
          <dgm:chPref val="1"/>
        </dgm:presLayoutVars>
      </dgm:prSet>
      <dgm:spPr/>
    </dgm:pt>
    <dgm:pt modelId="{1BB411C5-9668-4654-A9DB-B8DB52852319}" type="pres">
      <dgm:prSet presAssocID="{16EE68F4-ED96-428F-8845-1E8BDAFF3FE1}" presName="sibTrans" presStyleLbl="sibTrans2D1" presStyleIdx="0" presStyleCnt="0"/>
      <dgm:spPr/>
    </dgm:pt>
    <dgm:pt modelId="{BA97FBF9-3891-4153-A853-C3AEA33603C8}" type="pres">
      <dgm:prSet presAssocID="{2D8A518B-F18D-4E1D-A2C1-BC51BDE7EBE2}" presName="compNode" presStyleCnt="0"/>
      <dgm:spPr/>
    </dgm:pt>
    <dgm:pt modelId="{45256922-6BC9-428D-9050-4EB068983522}" type="pres">
      <dgm:prSet presAssocID="{2D8A518B-F18D-4E1D-A2C1-BC51BDE7EBE2}" presName="iconBgRect" presStyleLbl="bgShp" presStyleIdx="3" presStyleCnt="4"/>
      <dgm:spPr/>
    </dgm:pt>
    <dgm:pt modelId="{7B61F3DD-8B68-4A00-B9FE-596BCB35CC4B}" type="pres">
      <dgm:prSet presAssocID="{2D8A518B-F18D-4E1D-A2C1-BC51BDE7EBE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8203654A-179B-4901-96FF-E93DC70B1200}" type="pres">
      <dgm:prSet presAssocID="{2D8A518B-F18D-4E1D-A2C1-BC51BDE7EBE2}" presName="spaceRect" presStyleCnt="0"/>
      <dgm:spPr/>
    </dgm:pt>
    <dgm:pt modelId="{F5A5A7A0-A9AB-437A-9BD2-43A805858ADB}" type="pres">
      <dgm:prSet presAssocID="{2D8A518B-F18D-4E1D-A2C1-BC51BDE7EBE2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A4FF40E-05AD-4FF8-ADE5-CB0E5BBE8B2B}" type="presOf" srcId="{16EE68F4-ED96-428F-8845-1E8BDAFF3FE1}" destId="{1BB411C5-9668-4654-A9DB-B8DB52852319}" srcOrd="0" destOrd="0" presId="urn:microsoft.com/office/officeart/2018/2/layout/IconCircleList"/>
    <dgm:cxn modelId="{0295F728-3954-420C-8290-F6F41DD12ECA}" type="presOf" srcId="{7A22759B-E03E-4BFE-ABAE-55889417B062}" destId="{918B1911-C2ED-48EE-8112-A3D330725BF4}" srcOrd="0" destOrd="0" presId="urn:microsoft.com/office/officeart/2018/2/layout/IconCircleList"/>
    <dgm:cxn modelId="{BF1EE52E-3E00-454B-9603-1501A2249E48}" type="presOf" srcId="{F80C0441-32E1-4605-80FD-FB0366EC74A5}" destId="{8D3AF558-10A9-4EB8-B1E7-779D48A54EA5}" srcOrd="0" destOrd="0" presId="urn:microsoft.com/office/officeart/2018/2/layout/IconCircleList"/>
    <dgm:cxn modelId="{6532833C-463B-46D9-8CC9-94D186A47D2B}" srcId="{7A22759B-E03E-4BFE-ABAE-55889417B062}" destId="{2D8A518B-F18D-4E1D-A2C1-BC51BDE7EBE2}" srcOrd="3" destOrd="0" parTransId="{2316E99E-3EA6-48E5-867A-E49B0ED2349E}" sibTransId="{44C97077-0955-4688-BC27-953188BDC5BD}"/>
    <dgm:cxn modelId="{F3AD3E80-40B0-4788-A195-0D15010374D3}" type="presOf" srcId="{2D8A518B-F18D-4E1D-A2C1-BC51BDE7EBE2}" destId="{F5A5A7A0-A9AB-437A-9BD2-43A805858ADB}" srcOrd="0" destOrd="0" presId="urn:microsoft.com/office/officeart/2018/2/layout/IconCircleList"/>
    <dgm:cxn modelId="{33A70F83-3463-4693-ADE1-C46E1577AE79}" srcId="{7A22759B-E03E-4BFE-ABAE-55889417B062}" destId="{061D11E3-42DF-47F4-8C76-4A9FC6BB852C}" srcOrd="1" destOrd="0" parTransId="{5934A49B-C419-4548-9256-6EB0838739C6}" sibTransId="{149AD3D5-F80A-4279-B2A8-984011C28C27}"/>
    <dgm:cxn modelId="{DDD713B1-F538-41B2-9367-178CE37A964B}" type="presOf" srcId="{DE459CDB-5D1D-42EE-8ACD-310C2B61AF33}" destId="{69B1EB6D-BC09-48CA-A92A-3B380E209542}" srcOrd="0" destOrd="0" presId="urn:microsoft.com/office/officeart/2018/2/layout/IconCircleList"/>
    <dgm:cxn modelId="{AE0AB9C9-574C-4B21-8497-64EBE479D58F}" srcId="{7A22759B-E03E-4BFE-ABAE-55889417B062}" destId="{20697F29-6F28-45CB-9C8D-4383D7C3F822}" srcOrd="2" destOrd="0" parTransId="{4ABBB16F-9F2F-4250-ADD1-CC91CC4635E1}" sibTransId="{16EE68F4-ED96-428F-8845-1E8BDAFF3FE1}"/>
    <dgm:cxn modelId="{3D5122DA-06BB-4FA1-8FEE-EDB7F6872F4B}" type="presOf" srcId="{20697F29-6F28-45CB-9C8D-4383D7C3F822}" destId="{85CCB0F8-2472-4099-891B-E0F12B35F928}" srcOrd="0" destOrd="0" presId="urn:microsoft.com/office/officeart/2018/2/layout/IconCircleList"/>
    <dgm:cxn modelId="{614CDEE0-ED4E-48C3-A9ED-98C10FC8A098}" type="presOf" srcId="{149AD3D5-F80A-4279-B2A8-984011C28C27}" destId="{9CED7EE5-1855-428E-BC8B-288872B5AC6A}" srcOrd="0" destOrd="0" presId="urn:microsoft.com/office/officeart/2018/2/layout/IconCircleList"/>
    <dgm:cxn modelId="{5D187CF1-9C05-40B9-90A1-3ADA14A784A2}" type="presOf" srcId="{061D11E3-42DF-47F4-8C76-4A9FC6BB852C}" destId="{DC2B4CD3-14CD-42BC-82A9-825DD316C487}" srcOrd="0" destOrd="0" presId="urn:microsoft.com/office/officeart/2018/2/layout/IconCircleList"/>
    <dgm:cxn modelId="{FFCBC2F6-F538-42F9-B89A-1E48E90114D0}" srcId="{7A22759B-E03E-4BFE-ABAE-55889417B062}" destId="{DE459CDB-5D1D-42EE-8ACD-310C2B61AF33}" srcOrd="0" destOrd="0" parTransId="{2C83EC5D-6437-445A-8093-FF057D527438}" sibTransId="{F80C0441-32E1-4605-80FD-FB0366EC74A5}"/>
    <dgm:cxn modelId="{4D55B808-2AE2-433A-B2C7-F4DBD4C067E7}" type="presParOf" srcId="{918B1911-C2ED-48EE-8112-A3D330725BF4}" destId="{8B03EFA9-4BE2-4E19-A4A9-ABD2802CD920}" srcOrd="0" destOrd="0" presId="urn:microsoft.com/office/officeart/2018/2/layout/IconCircleList"/>
    <dgm:cxn modelId="{1117E218-3281-4D7A-B5E7-30B9064194DC}" type="presParOf" srcId="{8B03EFA9-4BE2-4E19-A4A9-ABD2802CD920}" destId="{DB87B50A-5DF9-4516-98A4-74A5DB28F609}" srcOrd="0" destOrd="0" presId="urn:microsoft.com/office/officeart/2018/2/layout/IconCircleList"/>
    <dgm:cxn modelId="{8BF50CDB-105D-489D-87E0-F95E5E233E7C}" type="presParOf" srcId="{DB87B50A-5DF9-4516-98A4-74A5DB28F609}" destId="{F46DC717-D68E-4D26-A7A1-4A522EF06425}" srcOrd="0" destOrd="0" presId="urn:microsoft.com/office/officeart/2018/2/layout/IconCircleList"/>
    <dgm:cxn modelId="{9BE21B84-7DB9-4B1E-9094-2DCD2FC232EF}" type="presParOf" srcId="{DB87B50A-5DF9-4516-98A4-74A5DB28F609}" destId="{C80CE7B3-C9BC-4B3B-A726-22CE1F9782B1}" srcOrd="1" destOrd="0" presId="urn:microsoft.com/office/officeart/2018/2/layout/IconCircleList"/>
    <dgm:cxn modelId="{4A65BA70-D91D-47F9-B713-9C54B7BDC0E9}" type="presParOf" srcId="{DB87B50A-5DF9-4516-98A4-74A5DB28F609}" destId="{ACCFD6EE-EB68-4D9F-BE8E-63A282A7BC33}" srcOrd="2" destOrd="0" presId="urn:microsoft.com/office/officeart/2018/2/layout/IconCircleList"/>
    <dgm:cxn modelId="{5FFA2E05-305D-4263-A5A2-86865E39E768}" type="presParOf" srcId="{DB87B50A-5DF9-4516-98A4-74A5DB28F609}" destId="{69B1EB6D-BC09-48CA-A92A-3B380E209542}" srcOrd="3" destOrd="0" presId="urn:microsoft.com/office/officeart/2018/2/layout/IconCircleList"/>
    <dgm:cxn modelId="{3B0CB4E5-70FB-4D6A-8E81-7FB69326C09B}" type="presParOf" srcId="{8B03EFA9-4BE2-4E19-A4A9-ABD2802CD920}" destId="{8D3AF558-10A9-4EB8-B1E7-779D48A54EA5}" srcOrd="1" destOrd="0" presId="urn:microsoft.com/office/officeart/2018/2/layout/IconCircleList"/>
    <dgm:cxn modelId="{EF2FAB7C-DFC6-4A1E-A7D1-AEFD96AA5E4B}" type="presParOf" srcId="{8B03EFA9-4BE2-4E19-A4A9-ABD2802CD920}" destId="{E7C6E0B1-7325-4B0C-8A1A-38B65A2F6411}" srcOrd="2" destOrd="0" presId="urn:microsoft.com/office/officeart/2018/2/layout/IconCircleList"/>
    <dgm:cxn modelId="{4D0F95C4-4CCF-4E89-B6A7-F2584CF1714A}" type="presParOf" srcId="{E7C6E0B1-7325-4B0C-8A1A-38B65A2F6411}" destId="{C646E6F3-63B9-4A9F-85D3-F6B1B411F2EA}" srcOrd="0" destOrd="0" presId="urn:microsoft.com/office/officeart/2018/2/layout/IconCircleList"/>
    <dgm:cxn modelId="{FD5ABAAA-4A58-4A64-A616-E2CDEBCE855C}" type="presParOf" srcId="{E7C6E0B1-7325-4B0C-8A1A-38B65A2F6411}" destId="{1161BD0E-11A6-46AD-BF60-BDD390BA8147}" srcOrd="1" destOrd="0" presId="urn:microsoft.com/office/officeart/2018/2/layout/IconCircleList"/>
    <dgm:cxn modelId="{355BACE0-4853-4068-BD71-6279E8723697}" type="presParOf" srcId="{E7C6E0B1-7325-4B0C-8A1A-38B65A2F6411}" destId="{EC4F22DB-D5CD-4148-8813-E8A2DD1DDDC2}" srcOrd="2" destOrd="0" presId="urn:microsoft.com/office/officeart/2018/2/layout/IconCircleList"/>
    <dgm:cxn modelId="{98188AD2-3DDC-4DED-B2BD-965A232D8AAF}" type="presParOf" srcId="{E7C6E0B1-7325-4B0C-8A1A-38B65A2F6411}" destId="{DC2B4CD3-14CD-42BC-82A9-825DD316C487}" srcOrd="3" destOrd="0" presId="urn:microsoft.com/office/officeart/2018/2/layout/IconCircleList"/>
    <dgm:cxn modelId="{E3DEA393-A6F1-4950-8A41-2D425274B8EF}" type="presParOf" srcId="{8B03EFA9-4BE2-4E19-A4A9-ABD2802CD920}" destId="{9CED7EE5-1855-428E-BC8B-288872B5AC6A}" srcOrd="3" destOrd="0" presId="urn:microsoft.com/office/officeart/2018/2/layout/IconCircleList"/>
    <dgm:cxn modelId="{3A79D98E-EB11-4020-BC25-EC2D00A0BFD8}" type="presParOf" srcId="{8B03EFA9-4BE2-4E19-A4A9-ABD2802CD920}" destId="{DCBFAB89-7F30-476D-965C-F0136640EA63}" srcOrd="4" destOrd="0" presId="urn:microsoft.com/office/officeart/2018/2/layout/IconCircleList"/>
    <dgm:cxn modelId="{77309197-427F-45B4-BB45-9D733A312E63}" type="presParOf" srcId="{DCBFAB89-7F30-476D-965C-F0136640EA63}" destId="{AC01902E-0830-4BDF-96BC-E55AC7735EA3}" srcOrd="0" destOrd="0" presId="urn:microsoft.com/office/officeart/2018/2/layout/IconCircleList"/>
    <dgm:cxn modelId="{B3903B49-1AE5-4B71-B060-03E05FF8C160}" type="presParOf" srcId="{DCBFAB89-7F30-476D-965C-F0136640EA63}" destId="{1D7FCE1C-6A14-4AC6-83D4-FE83FE9A15CA}" srcOrd="1" destOrd="0" presId="urn:microsoft.com/office/officeart/2018/2/layout/IconCircleList"/>
    <dgm:cxn modelId="{E6424DB4-E0E9-49E7-901E-7C30463F9B58}" type="presParOf" srcId="{DCBFAB89-7F30-476D-965C-F0136640EA63}" destId="{EADA9F26-D32F-471F-8222-3B5E82247EBF}" srcOrd="2" destOrd="0" presId="urn:microsoft.com/office/officeart/2018/2/layout/IconCircleList"/>
    <dgm:cxn modelId="{4AD9C3F9-CFFF-4D29-B90C-4F2DABBCA942}" type="presParOf" srcId="{DCBFAB89-7F30-476D-965C-F0136640EA63}" destId="{85CCB0F8-2472-4099-891B-E0F12B35F928}" srcOrd="3" destOrd="0" presId="urn:microsoft.com/office/officeart/2018/2/layout/IconCircleList"/>
    <dgm:cxn modelId="{4384A3B0-28C8-412A-9EA9-5E2442A1BA41}" type="presParOf" srcId="{8B03EFA9-4BE2-4E19-A4A9-ABD2802CD920}" destId="{1BB411C5-9668-4654-A9DB-B8DB52852319}" srcOrd="5" destOrd="0" presId="urn:microsoft.com/office/officeart/2018/2/layout/IconCircleList"/>
    <dgm:cxn modelId="{B673137F-D0F2-4166-B42D-07CF264C626B}" type="presParOf" srcId="{8B03EFA9-4BE2-4E19-A4A9-ABD2802CD920}" destId="{BA97FBF9-3891-4153-A853-C3AEA33603C8}" srcOrd="6" destOrd="0" presId="urn:microsoft.com/office/officeart/2018/2/layout/IconCircleList"/>
    <dgm:cxn modelId="{2BFE32C2-263E-4042-9DB5-ED1F83C8D82C}" type="presParOf" srcId="{BA97FBF9-3891-4153-A853-C3AEA33603C8}" destId="{45256922-6BC9-428D-9050-4EB068983522}" srcOrd="0" destOrd="0" presId="urn:microsoft.com/office/officeart/2018/2/layout/IconCircleList"/>
    <dgm:cxn modelId="{7DBC75C9-5D1F-4192-9EBF-C7480DA2BBC3}" type="presParOf" srcId="{BA97FBF9-3891-4153-A853-C3AEA33603C8}" destId="{7B61F3DD-8B68-4A00-B9FE-596BCB35CC4B}" srcOrd="1" destOrd="0" presId="urn:microsoft.com/office/officeart/2018/2/layout/IconCircleList"/>
    <dgm:cxn modelId="{B790DB3B-BE25-49DF-B13E-C0C3B31B2311}" type="presParOf" srcId="{BA97FBF9-3891-4153-A853-C3AEA33603C8}" destId="{8203654A-179B-4901-96FF-E93DC70B1200}" srcOrd="2" destOrd="0" presId="urn:microsoft.com/office/officeart/2018/2/layout/IconCircleList"/>
    <dgm:cxn modelId="{ECB760DF-EED9-4494-9DFE-C8C5F679FE3D}" type="presParOf" srcId="{BA97FBF9-3891-4153-A853-C3AEA33603C8}" destId="{F5A5A7A0-A9AB-437A-9BD2-43A805858AD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2DD0D4A-D376-4E02-8FCC-A76758A45FA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E3D3B33-314F-4BE9-A316-084D91F6E0C8}">
      <dgm:prSet/>
      <dgm:spPr/>
      <dgm:t>
        <a:bodyPr/>
        <a:lstStyle/>
        <a:p>
          <a:r>
            <a:rPr lang="en-GB"/>
            <a:t>A tool that helps consultants to migrate the configuration from SAP Business Suite to SAP S/4HANA</a:t>
          </a:r>
          <a:endParaRPr lang="en-US"/>
        </a:p>
      </dgm:t>
    </dgm:pt>
    <dgm:pt modelId="{0CDD96BD-4DEF-4456-9254-DC1A5E1A641D}" type="parTrans" cxnId="{FC76D12A-608B-46D9-BDC1-3AA073E82589}">
      <dgm:prSet/>
      <dgm:spPr/>
      <dgm:t>
        <a:bodyPr/>
        <a:lstStyle/>
        <a:p>
          <a:endParaRPr lang="en-US"/>
        </a:p>
      </dgm:t>
    </dgm:pt>
    <dgm:pt modelId="{D1396AD6-5FA8-4F4A-9B7F-4B2B3E64ABB2}" type="sibTrans" cxnId="{FC76D12A-608B-46D9-BDC1-3AA073E82589}">
      <dgm:prSet/>
      <dgm:spPr/>
      <dgm:t>
        <a:bodyPr/>
        <a:lstStyle/>
        <a:p>
          <a:endParaRPr lang="en-US"/>
        </a:p>
      </dgm:t>
    </dgm:pt>
    <dgm:pt modelId="{07992B2A-648F-445D-942C-AAD35D9388D3}">
      <dgm:prSet/>
      <dgm:spPr/>
      <dgm:t>
        <a:bodyPr/>
        <a:lstStyle/>
        <a:p>
          <a:r>
            <a:rPr lang="en-GB"/>
            <a:t>A new user interface for the Implementation Guide</a:t>
          </a:r>
          <a:endParaRPr lang="en-US"/>
        </a:p>
      </dgm:t>
    </dgm:pt>
    <dgm:pt modelId="{D70CFFE7-97BF-413B-A38F-5BD223A49BB9}" type="parTrans" cxnId="{340595C3-4BF6-4E28-BC6E-69716BB3B5FD}">
      <dgm:prSet/>
      <dgm:spPr/>
      <dgm:t>
        <a:bodyPr/>
        <a:lstStyle/>
        <a:p>
          <a:endParaRPr lang="en-US"/>
        </a:p>
      </dgm:t>
    </dgm:pt>
    <dgm:pt modelId="{6669AABC-66C3-4CE1-9C8A-ED24063DEADD}" type="sibTrans" cxnId="{340595C3-4BF6-4E28-BC6E-69716BB3B5FD}">
      <dgm:prSet/>
      <dgm:spPr/>
      <dgm:t>
        <a:bodyPr/>
        <a:lstStyle/>
        <a:p>
          <a:endParaRPr lang="en-US"/>
        </a:p>
      </dgm:t>
    </dgm:pt>
    <dgm:pt modelId="{037BA067-69E9-4C04-982F-595B93845F84}">
      <dgm:prSet/>
      <dgm:spPr/>
      <dgm:t>
        <a:bodyPr/>
        <a:lstStyle/>
        <a:p>
          <a:r>
            <a:rPr lang="en-GB"/>
            <a:t>A tool that replaces the former Implementation Guide and help consultants to configure SAP S/4HANA solutions</a:t>
          </a:r>
          <a:endParaRPr lang="en-US"/>
        </a:p>
      </dgm:t>
    </dgm:pt>
    <dgm:pt modelId="{F8B70477-DB88-420A-BE8A-C9D2559B130A}" type="parTrans" cxnId="{4250A959-C91D-403A-A394-A4D34E279C62}">
      <dgm:prSet/>
      <dgm:spPr/>
      <dgm:t>
        <a:bodyPr/>
        <a:lstStyle/>
        <a:p>
          <a:endParaRPr lang="en-US"/>
        </a:p>
      </dgm:t>
    </dgm:pt>
    <dgm:pt modelId="{B9CD8AC2-6CD6-4762-B0C3-1E6330CCE395}" type="sibTrans" cxnId="{4250A959-C91D-403A-A394-A4D34E279C62}">
      <dgm:prSet/>
      <dgm:spPr/>
      <dgm:t>
        <a:bodyPr/>
        <a:lstStyle/>
        <a:p>
          <a:endParaRPr lang="en-US"/>
        </a:p>
      </dgm:t>
    </dgm:pt>
    <dgm:pt modelId="{808EB366-BDFA-48F6-8F33-50F25AA03AF7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A tool that provides configuration assistance throughout the entire content lifecycle</a:t>
          </a:r>
          <a:endParaRPr lang="en-US" b="1" dirty="0">
            <a:solidFill>
              <a:srgbClr val="FF0000"/>
            </a:solidFill>
          </a:endParaRPr>
        </a:p>
      </dgm:t>
    </dgm:pt>
    <dgm:pt modelId="{3CF4ECD7-06C3-4B60-AC0F-69FB15DDC8BF}" type="parTrans" cxnId="{391509F5-339D-4342-83F5-A9A769CD72FF}">
      <dgm:prSet/>
      <dgm:spPr/>
      <dgm:t>
        <a:bodyPr/>
        <a:lstStyle/>
        <a:p>
          <a:endParaRPr lang="en-US"/>
        </a:p>
      </dgm:t>
    </dgm:pt>
    <dgm:pt modelId="{24D8F56C-3F2C-418E-9B45-52646E25E1BF}" type="sibTrans" cxnId="{391509F5-339D-4342-83F5-A9A769CD72FF}">
      <dgm:prSet/>
      <dgm:spPr/>
      <dgm:t>
        <a:bodyPr/>
        <a:lstStyle/>
        <a:p>
          <a:endParaRPr lang="en-US"/>
        </a:p>
      </dgm:t>
    </dgm:pt>
    <dgm:pt modelId="{E236280C-3103-4351-8AD6-5EBD73A988FF}" type="pres">
      <dgm:prSet presAssocID="{D2DD0D4A-D376-4E02-8FCC-A76758A45FA8}" presName="root" presStyleCnt="0">
        <dgm:presLayoutVars>
          <dgm:dir/>
          <dgm:resizeHandles val="exact"/>
        </dgm:presLayoutVars>
      </dgm:prSet>
      <dgm:spPr/>
    </dgm:pt>
    <dgm:pt modelId="{61F51A51-AAEA-411E-BBCD-326CAD96E324}" type="pres">
      <dgm:prSet presAssocID="{D2DD0D4A-D376-4E02-8FCC-A76758A45FA8}" presName="container" presStyleCnt="0">
        <dgm:presLayoutVars>
          <dgm:dir/>
          <dgm:resizeHandles val="exact"/>
        </dgm:presLayoutVars>
      </dgm:prSet>
      <dgm:spPr/>
    </dgm:pt>
    <dgm:pt modelId="{9DB180BF-72DD-494F-8F50-CF8491F42363}" type="pres">
      <dgm:prSet presAssocID="{7E3D3B33-314F-4BE9-A316-084D91F6E0C8}" presName="compNode" presStyleCnt="0"/>
      <dgm:spPr/>
    </dgm:pt>
    <dgm:pt modelId="{FEED3343-1FAA-41AF-85F7-299415538E68}" type="pres">
      <dgm:prSet presAssocID="{7E3D3B33-314F-4BE9-A316-084D91F6E0C8}" presName="iconBgRect" presStyleLbl="bgShp" presStyleIdx="0" presStyleCnt="4"/>
      <dgm:spPr/>
    </dgm:pt>
    <dgm:pt modelId="{AC738567-004D-4EFD-8D62-CF0ABBE3EC91}" type="pres">
      <dgm:prSet presAssocID="{7E3D3B33-314F-4BE9-A316-084D91F6E0C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98E60FBE-D36F-4458-AEA7-7F6C54720E85}" type="pres">
      <dgm:prSet presAssocID="{7E3D3B33-314F-4BE9-A316-084D91F6E0C8}" presName="spaceRect" presStyleCnt="0"/>
      <dgm:spPr/>
    </dgm:pt>
    <dgm:pt modelId="{C77CBF01-0FE8-40BD-A5DE-7401BE8A4AD8}" type="pres">
      <dgm:prSet presAssocID="{7E3D3B33-314F-4BE9-A316-084D91F6E0C8}" presName="textRect" presStyleLbl="revTx" presStyleIdx="0" presStyleCnt="4">
        <dgm:presLayoutVars>
          <dgm:chMax val="1"/>
          <dgm:chPref val="1"/>
        </dgm:presLayoutVars>
      </dgm:prSet>
      <dgm:spPr/>
    </dgm:pt>
    <dgm:pt modelId="{2F42663E-D788-46D4-8BD1-17A966F54DBA}" type="pres">
      <dgm:prSet presAssocID="{D1396AD6-5FA8-4F4A-9B7F-4B2B3E64ABB2}" presName="sibTrans" presStyleLbl="sibTrans2D1" presStyleIdx="0" presStyleCnt="0"/>
      <dgm:spPr/>
    </dgm:pt>
    <dgm:pt modelId="{5A04D896-9A64-4293-BC85-1115F1EAC075}" type="pres">
      <dgm:prSet presAssocID="{07992B2A-648F-445D-942C-AAD35D9388D3}" presName="compNode" presStyleCnt="0"/>
      <dgm:spPr/>
    </dgm:pt>
    <dgm:pt modelId="{67C881AE-46E0-44DB-AF47-F5C768BD8268}" type="pres">
      <dgm:prSet presAssocID="{07992B2A-648F-445D-942C-AAD35D9388D3}" presName="iconBgRect" presStyleLbl="bgShp" presStyleIdx="1" presStyleCnt="4"/>
      <dgm:spPr/>
    </dgm:pt>
    <dgm:pt modelId="{3BA1D452-36E6-4033-8A2C-DAC3FE377345}" type="pres">
      <dgm:prSet presAssocID="{07992B2A-648F-445D-942C-AAD35D9388D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b Design"/>
        </a:ext>
      </dgm:extLst>
    </dgm:pt>
    <dgm:pt modelId="{66EAA0B6-A36E-42DE-96BC-F9533C65DC9D}" type="pres">
      <dgm:prSet presAssocID="{07992B2A-648F-445D-942C-AAD35D9388D3}" presName="spaceRect" presStyleCnt="0"/>
      <dgm:spPr/>
    </dgm:pt>
    <dgm:pt modelId="{29D9B051-91A4-41B4-93A2-20518478FB87}" type="pres">
      <dgm:prSet presAssocID="{07992B2A-648F-445D-942C-AAD35D9388D3}" presName="textRect" presStyleLbl="revTx" presStyleIdx="1" presStyleCnt="4">
        <dgm:presLayoutVars>
          <dgm:chMax val="1"/>
          <dgm:chPref val="1"/>
        </dgm:presLayoutVars>
      </dgm:prSet>
      <dgm:spPr/>
    </dgm:pt>
    <dgm:pt modelId="{15C6F2A9-56D2-435D-885B-1A15B3F78AED}" type="pres">
      <dgm:prSet presAssocID="{6669AABC-66C3-4CE1-9C8A-ED24063DEADD}" presName="sibTrans" presStyleLbl="sibTrans2D1" presStyleIdx="0" presStyleCnt="0"/>
      <dgm:spPr/>
    </dgm:pt>
    <dgm:pt modelId="{8F0F56E3-19C9-4255-ACA7-878A4F6F79DE}" type="pres">
      <dgm:prSet presAssocID="{037BA067-69E9-4C04-982F-595B93845F84}" presName="compNode" presStyleCnt="0"/>
      <dgm:spPr/>
    </dgm:pt>
    <dgm:pt modelId="{64AF5B62-8532-4AD8-89B9-E6A9BBC7C947}" type="pres">
      <dgm:prSet presAssocID="{037BA067-69E9-4C04-982F-595B93845F84}" presName="iconBgRect" presStyleLbl="bgShp" presStyleIdx="2" presStyleCnt="4"/>
      <dgm:spPr/>
    </dgm:pt>
    <dgm:pt modelId="{4D6646E9-CCA0-48EE-B04E-E604DFA1A28C}" type="pres">
      <dgm:prSet presAssocID="{037BA067-69E9-4C04-982F-595B93845F8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0BAAA705-8E7F-434B-9A1C-FB69E3F5721F}" type="pres">
      <dgm:prSet presAssocID="{037BA067-69E9-4C04-982F-595B93845F84}" presName="spaceRect" presStyleCnt="0"/>
      <dgm:spPr/>
    </dgm:pt>
    <dgm:pt modelId="{554F337B-5A86-490F-8660-65AA2CAC054D}" type="pres">
      <dgm:prSet presAssocID="{037BA067-69E9-4C04-982F-595B93845F84}" presName="textRect" presStyleLbl="revTx" presStyleIdx="2" presStyleCnt="4">
        <dgm:presLayoutVars>
          <dgm:chMax val="1"/>
          <dgm:chPref val="1"/>
        </dgm:presLayoutVars>
      </dgm:prSet>
      <dgm:spPr/>
    </dgm:pt>
    <dgm:pt modelId="{6F75A302-4294-4B6C-9D55-583C28CBB5AE}" type="pres">
      <dgm:prSet presAssocID="{B9CD8AC2-6CD6-4762-B0C3-1E6330CCE395}" presName="sibTrans" presStyleLbl="sibTrans2D1" presStyleIdx="0" presStyleCnt="0"/>
      <dgm:spPr/>
    </dgm:pt>
    <dgm:pt modelId="{035566BD-4D0A-44F4-916E-2168F7A72BF9}" type="pres">
      <dgm:prSet presAssocID="{808EB366-BDFA-48F6-8F33-50F25AA03AF7}" presName="compNode" presStyleCnt="0"/>
      <dgm:spPr/>
    </dgm:pt>
    <dgm:pt modelId="{40B126E6-49EF-48FE-90B6-1B5C04C6356B}" type="pres">
      <dgm:prSet presAssocID="{808EB366-BDFA-48F6-8F33-50F25AA03AF7}" presName="iconBgRect" presStyleLbl="bgShp" presStyleIdx="3" presStyleCnt="4"/>
      <dgm:spPr/>
    </dgm:pt>
    <dgm:pt modelId="{D2025D1D-1763-4C1D-A644-CFC573518933}" type="pres">
      <dgm:prSet presAssocID="{808EB366-BDFA-48F6-8F33-50F25AA03AF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40DEA179-2C25-4465-9BC5-A51DF1144CC7}" type="pres">
      <dgm:prSet presAssocID="{808EB366-BDFA-48F6-8F33-50F25AA03AF7}" presName="spaceRect" presStyleCnt="0"/>
      <dgm:spPr/>
    </dgm:pt>
    <dgm:pt modelId="{605AA24F-A7D1-4762-BDE0-ECBEBBBCCE9D}" type="pres">
      <dgm:prSet presAssocID="{808EB366-BDFA-48F6-8F33-50F25AA03AF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C76D12A-608B-46D9-BDC1-3AA073E82589}" srcId="{D2DD0D4A-D376-4E02-8FCC-A76758A45FA8}" destId="{7E3D3B33-314F-4BE9-A316-084D91F6E0C8}" srcOrd="0" destOrd="0" parTransId="{0CDD96BD-4DEF-4456-9254-DC1A5E1A641D}" sibTransId="{D1396AD6-5FA8-4F4A-9B7F-4B2B3E64ABB2}"/>
    <dgm:cxn modelId="{7DE65D2C-B32C-44C3-842A-7B273A9AD985}" type="presOf" srcId="{07992B2A-648F-445D-942C-AAD35D9388D3}" destId="{29D9B051-91A4-41B4-93A2-20518478FB87}" srcOrd="0" destOrd="0" presId="urn:microsoft.com/office/officeart/2018/2/layout/IconCircleList"/>
    <dgm:cxn modelId="{722B2A50-DAED-4739-84C8-645C10D316D4}" type="presOf" srcId="{808EB366-BDFA-48F6-8F33-50F25AA03AF7}" destId="{605AA24F-A7D1-4762-BDE0-ECBEBBBCCE9D}" srcOrd="0" destOrd="0" presId="urn:microsoft.com/office/officeart/2018/2/layout/IconCircleList"/>
    <dgm:cxn modelId="{52701672-D539-4047-9AC4-32CDE8113769}" type="presOf" srcId="{037BA067-69E9-4C04-982F-595B93845F84}" destId="{554F337B-5A86-490F-8660-65AA2CAC054D}" srcOrd="0" destOrd="0" presId="urn:microsoft.com/office/officeart/2018/2/layout/IconCircleList"/>
    <dgm:cxn modelId="{4250A959-C91D-403A-A394-A4D34E279C62}" srcId="{D2DD0D4A-D376-4E02-8FCC-A76758A45FA8}" destId="{037BA067-69E9-4C04-982F-595B93845F84}" srcOrd="2" destOrd="0" parTransId="{F8B70477-DB88-420A-BE8A-C9D2559B130A}" sibTransId="{B9CD8AC2-6CD6-4762-B0C3-1E6330CCE395}"/>
    <dgm:cxn modelId="{ABB2AC8B-6AA5-470D-9339-DB8F11DAF6AA}" type="presOf" srcId="{6669AABC-66C3-4CE1-9C8A-ED24063DEADD}" destId="{15C6F2A9-56D2-435D-885B-1A15B3F78AED}" srcOrd="0" destOrd="0" presId="urn:microsoft.com/office/officeart/2018/2/layout/IconCircleList"/>
    <dgm:cxn modelId="{D8C2CFAE-95E1-4EB8-B1D9-847E5A38C1D4}" type="presOf" srcId="{B9CD8AC2-6CD6-4762-B0C3-1E6330CCE395}" destId="{6F75A302-4294-4B6C-9D55-583C28CBB5AE}" srcOrd="0" destOrd="0" presId="urn:microsoft.com/office/officeart/2018/2/layout/IconCircleList"/>
    <dgm:cxn modelId="{F05423B1-5D3F-4D17-87E2-C287FACF9F33}" type="presOf" srcId="{D1396AD6-5FA8-4F4A-9B7F-4B2B3E64ABB2}" destId="{2F42663E-D788-46D4-8BD1-17A966F54DBA}" srcOrd="0" destOrd="0" presId="urn:microsoft.com/office/officeart/2018/2/layout/IconCircleList"/>
    <dgm:cxn modelId="{340595C3-4BF6-4E28-BC6E-69716BB3B5FD}" srcId="{D2DD0D4A-D376-4E02-8FCC-A76758A45FA8}" destId="{07992B2A-648F-445D-942C-AAD35D9388D3}" srcOrd="1" destOrd="0" parTransId="{D70CFFE7-97BF-413B-A38F-5BD223A49BB9}" sibTransId="{6669AABC-66C3-4CE1-9C8A-ED24063DEADD}"/>
    <dgm:cxn modelId="{FF1AC6E8-D825-4788-A8BD-792D17BED313}" type="presOf" srcId="{7E3D3B33-314F-4BE9-A316-084D91F6E0C8}" destId="{C77CBF01-0FE8-40BD-A5DE-7401BE8A4AD8}" srcOrd="0" destOrd="0" presId="urn:microsoft.com/office/officeart/2018/2/layout/IconCircleList"/>
    <dgm:cxn modelId="{40EB14EC-DD93-4B02-9247-5A2637A6BA6E}" type="presOf" srcId="{D2DD0D4A-D376-4E02-8FCC-A76758A45FA8}" destId="{E236280C-3103-4351-8AD6-5EBD73A988FF}" srcOrd="0" destOrd="0" presId="urn:microsoft.com/office/officeart/2018/2/layout/IconCircleList"/>
    <dgm:cxn modelId="{391509F5-339D-4342-83F5-A9A769CD72FF}" srcId="{D2DD0D4A-D376-4E02-8FCC-A76758A45FA8}" destId="{808EB366-BDFA-48F6-8F33-50F25AA03AF7}" srcOrd="3" destOrd="0" parTransId="{3CF4ECD7-06C3-4B60-AC0F-69FB15DDC8BF}" sibTransId="{24D8F56C-3F2C-418E-9B45-52646E25E1BF}"/>
    <dgm:cxn modelId="{7621A681-6901-43FF-A7DE-039D98A051CE}" type="presParOf" srcId="{E236280C-3103-4351-8AD6-5EBD73A988FF}" destId="{61F51A51-AAEA-411E-BBCD-326CAD96E324}" srcOrd="0" destOrd="0" presId="urn:microsoft.com/office/officeart/2018/2/layout/IconCircleList"/>
    <dgm:cxn modelId="{B1B11C15-8E2F-447B-A2A8-B6F3740196BB}" type="presParOf" srcId="{61F51A51-AAEA-411E-BBCD-326CAD96E324}" destId="{9DB180BF-72DD-494F-8F50-CF8491F42363}" srcOrd="0" destOrd="0" presId="urn:microsoft.com/office/officeart/2018/2/layout/IconCircleList"/>
    <dgm:cxn modelId="{87A6A3AD-4DFC-4CD3-BD13-B31E2E06FBB8}" type="presParOf" srcId="{9DB180BF-72DD-494F-8F50-CF8491F42363}" destId="{FEED3343-1FAA-41AF-85F7-299415538E68}" srcOrd="0" destOrd="0" presId="urn:microsoft.com/office/officeart/2018/2/layout/IconCircleList"/>
    <dgm:cxn modelId="{6FE71967-B843-4889-A3A1-B4C6379F3F13}" type="presParOf" srcId="{9DB180BF-72DD-494F-8F50-CF8491F42363}" destId="{AC738567-004D-4EFD-8D62-CF0ABBE3EC91}" srcOrd="1" destOrd="0" presId="urn:microsoft.com/office/officeart/2018/2/layout/IconCircleList"/>
    <dgm:cxn modelId="{401B3545-83B9-4C2D-A6AE-908CD6D116E7}" type="presParOf" srcId="{9DB180BF-72DD-494F-8F50-CF8491F42363}" destId="{98E60FBE-D36F-4458-AEA7-7F6C54720E85}" srcOrd="2" destOrd="0" presId="urn:microsoft.com/office/officeart/2018/2/layout/IconCircleList"/>
    <dgm:cxn modelId="{622D6084-C06C-4C7E-BAD4-8A936C085287}" type="presParOf" srcId="{9DB180BF-72DD-494F-8F50-CF8491F42363}" destId="{C77CBF01-0FE8-40BD-A5DE-7401BE8A4AD8}" srcOrd="3" destOrd="0" presId="urn:microsoft.com/office/officeart/2018/2/layout/IconCircleList"/>
    <dgm:cxn modelId="{F471EBCF-056F-47E9-813B-5C9EE9D5A775}" type="presParOf" srcId="{61F51A51-AAEA-411E-BBCD-326CAD96E324}" destId="{2F42663E-D788-46D4-8BD1-17A966F54DBA}" srcOrd="1" destOrd="0" presId="urn:microsoft.com/office/officeart/2018/2/layout/IconCircleList"/>
    <dgm:cxn modelId="{B201C034-307C-47AD-BAD8-9DCAB0CE74B3}" type="presParOf" srcId="{61F51A51-AAEA-411E-BBCD-326CAD96E324}" destId="{5A04D896-9A64-4293-BC85-1115F1EAC075}" srcOrd="2" destOrd="0" presId="urn:microsoft.com/office/officeart/2018/2/layout/IconCircleList"/>
    <dgm:cxn modelId="{5965C108-EAEE-4506-8D21-75872FCB33C7}" type="presParOf" srcId="{5A04D896-9A64-4293-BC85-1115F1EAC075}" destId="{67C881AE-46E0-44DB-AF47-F5C768BD8268}" srcOrd="0" destOrd="0" presId="urn:microsoft.com/office/officeart/2018/2/layout/IconCircleList"/>
    <dgm:cxn modelId="{3A31DC34-63B9-408A-9682-6F543621F482}" type="presParOf" srcId="{5A04D896-9A64-4293-BC85-1115F1EAC075}" destId="{3BA1D452-36E6-4033-8A2C-DAC3FE377345}" srcOrd="1" destOrd="0" presId="urn:microsoft.com/office/officeart/2018/2/layout/IconCircleList"/>
    <dgm:cxn modelId="{FFC329B3-7DFA-43F2-8549-B921641E8FBC}" type="presParOf" srcId="{5A04D896-9A64-4293-BC85-1115F1EAC075}" destId="{66EAA0B6-A36E-42DE-96BC-F9533C65DC9D}" srcOrd="2" destOrd="0" presId="urn:microsoft.com/office/officeart/2018/2/layout/IconCircleList"/>
    <dgm:cxn modelId="{8EA94FC7-5EFF-439E-AB96-6D82FA7F3E2C}" type="presParOf" srcId="{5A04D896-9A64-4293-BC85-1115F1EAC075}" destId="{29D9B051-91A4-41B4-93A2-20518478FB87}" srcOrd="3" destOrd="0" presId="urn:microsoft.com/office/officeart/2018/2/layout/IconCircleList"/>
    <dgm:cxn modelId="{0E1CFD72-8170-4546-B3CB-746257DA09AB}" type="presParOf" srcId="{61F51A51-AAEA-411E-BBCD-326CAD96E324}" destId="{15C6F2A9-56D2-435D-885B-1A15B3F78AED}" srcOrd="3" destOrd="0" presId="urn:microsoft.com/office/officeart/2018/2/layout/IconCircleList"/>
    <dgm:cxn modelId="{50A70102-435F-411D-AA9E-67F92A5D1251}" type="presParOf" srcId="{61F51A51-AAEA-411E-BBCD-326CAD96E324}" destId="{8F0F56E3-19C9-4255-ACA7-878A4F6F79DE}" srcOrd="4" destOrd="0" presId="urn:microsoft.com/office/officeart/2018/2/layout/IconCircleList"/>
    <dgm:cxn modelId="{AAD7EE5D-5F8F-408D-BA0D-7191E65C85D7}" type="presParOf" srcId="{8F0F56E3-19C9-4255-ACA7-878A4F6F79DE}" destId="{64AF5B62-8532-4AD8-89B9-E6A9BBC7C947}" srcOrd="0" destOrd="0" presId="urn:microsoft.com/office/officeart/2018/2/layout/IconCircleList"/>
    <dgm:cxn modelId="{09B22421-E23F-46C0-8845-0005760070D4}" type="presParOf" srcId="{8F0F56E3-19C9-4255-ACA7-878A4F6F79DE}" destId="{4D6646E9-CCA0-48EE-B04E-E604DFA1A28C}" srcOrd="1" destOrd="0" presId="urn:microsoft.com/office/officeart/2018/2/layout/IconCircleList"/>
    <dgm:cxn modelId="{BDAA0E8C-6037-4A5A-AAB2-E3720A09F307}" type="presParOf" srcId="{8F0F56E3-19C9-4255-ACA7-878A4F6F79DE}" destId="{0BAAA705-8E7F-434B-9A1C-FB69E3F5721F}" srcOrd="2" destOrd="0" presId="urn:microsoft.com/office/officeart/2018/2/layout/IconCircleList"/>
    <dgm:cxn modelId="{375C6427-0768-4284-B500-D894941BB390}" type="presParOf" srcId="{8F0F56E3-19C9-4255-ACA7-878A4F6F79DE}" destId="{554F337B-5A86-490F-8660-65AA2CAC054D}" srcOrd="3" destOrd="0" presId="urn:microsoft.com/office/officeart/2018/2/layout/IconCircleList"/>
    <dgm:cxn modelId="{BC9D643C-41DF-4C2F-8A31-0444095549C1}" type="presParOf" srcId="{61F51A51-AAEA-411E-BBCD-326CAD96E324}" destId="{6F75A302-4294-4B6C-9D55-583C28CBB5AE}" srcOrd="5" destOrd="0" presId="urn:microsoft.com/office/officeart/2018/2/layout/IconCircleList"/>
    <dgm:cxn modelId="{D9681A2B-FF4D-4D34-849F-45306584B400}" type="presParOf" srcId="{61F51A51-AAEA-411E-BBCD-326CAD96E324}" destId="{035566BD-4D0A-44F4-916E-2168F7A72BF9}" srcOrd="6" destOrd="0" presId="urn:microsoft.com/office/officeart/2018/2/layout/IconCircleList"/>
    <dgm:cxn modelId="{27DE5ED7-98A9-402E-9ADD-FA94EC4420FC}" type="presParOf" srcId="{035566BD-4D0A-44F4-916E-2168F7A72BF9}" destId="{40B126E6-49EF-48FE-90B6-1B5C04C6356B}" srcOrd="0" destOrd="0" presId="urn:microsoft.com/office/officeart/2018/2/layout/IconCircleList"/>
    <dgm:cxn modelId="{03717CB8-7DE3-419E-AB89-D6B3650686B8}" type="presParOf" srcId="{035566BD-4D0A-44F4-916E-2168F7A72BF9}" destId="{D2025D1D-1763-4C1D-A644-CFC573518933}" srcOrd="1" destOrd="0" presId="urn:microsoft.com/office/officeart/2018/2/layout/IconCircleList"/>
    <dgm:cxn modelId="{9FDE0D8A-B376-42DC-B2AE-18F7B91EEACD}" type="presParOf" srcId="{035566BD-4D0A-44F4-916E-2168F7A72BF9}" destId="{40DEA179-2C25-4465-9BC5-A51DF1144CC7}" srcOrd="2" destOrd="0" presId="urn:microsoft.com/office/officeart/2018/2/layout/IconCircleList"/>
    <dgm:cxn modelId="{16247A0D-D1F4-4EEC-97B0-74D079FE0AD9}" type="presParOf" srcId="{035566BD-4D0A-44F4-916E-2168F7A72BF9}" destId="{605AA24F-A7D1-4762-BDE0-ECBEBBBCCE9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4A414A1-2D69-447C-8828-4135680B7C0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8DC41EE-DF59-4D48-BC98-CC9970EF66F7}">
      <dgm:prSet/>
      <dgm:spPr/>
      <dgm:t>
        <a:bodyPr/>
        <a:lstStyle/>
        <a:p>
          <a:r>
            <a:rPr lang="en-GB"/>
            <a:t>Avoid maintenance of duplicate data</a:t>
          </a:r>
          <a:endParaRPr lang="en-US"/>
        </a:p>
      </dgm:t>
    </dgm:pt>
    <dgm:pt modelId="{D627229B-D23A-459C-AC00-D960CB083C01}" type="parTrans" cxnId="{1879470F-3F06-4CAB-A35A-C23AF77096EC}">
      <dgm:prSet/>
      <dgm:spPr/>
      <dgm:t>
        <a:bodyPr/>
        <a:lstStyle/>
        <a:p>
          <a:endParaRPr lang="en-US"/>
        </a:p>
      </dgm:t>
    </dgm:pt>
    <dgm:pt modelId="{8FDFE54D-C781-4425-8025-4954CE7A8F92}" type="sibTrans" cxnId="{1879470F-3F06-4CAB-A35A-C23AF77096EC}">
      <dgm:prSet/>
      <dgm:spPr/>
      <dgm:t>
        <a:bodyPr/>
        <a:lstStyle/>
        <a:p>
          <a:endParaRPr lang="en-US"/>
        </a:p>
      </dgm:t>
    </dgm:pt>
    <dgm:pt modelId="{655CB928-ABC8-48A7-9670-1889645F2680}">
      <dgm:prSet/>
      <dgm:spPr/>
      <dgm:t>
        <a:bodyPr/>
        <a:lstStyle/>
        <a:p>
          <a:r>
            <a:rPr lang="en-GB"/>
            <a:t>No additional hardware is required as TM is no longer a separate instance</a:t>
          </a:r>
          <a:endParaRPr lang="en-US"/>
        </a:p>
      </dgm:t>
    </dgm:pt>
    <dgm:pt modelId="{AEC26E85-B0D2-48CD-AC7E-5EA6A3A3997B}" type="parTrans" cxnId="{BDC81F7D-CC5E-483C-850E-C61E81CE9DF8}">
      <dgm:prSet/>
      <dgm:spPr/>
      <dgm:t>
        <a:bodyPr/>
        <a:lstStyle/>
        <a:p>
          <a:endParaRPr lang="en-US"/>
        </a:p>
      </dgm:t>
    </dgm:pt>
    <dgm:pt modelId="{85DD5571-C07E-4341-A719-31D4127E49A7}" type="sibTrans" cxnId="{BDC81F7D-CC5E-483C-850E-C61E81CE9DF8}">
      <dgm:prSet/>
      <dgm:spPr/>
      <dgm:t>
        <a:bodyPr/>
        <a:lstStyle/>
        <a:p>
          <a:endParaRPr lang="en-US"/>
        </a:p>
      </dgm:t>
    </dgm:pt>
    <dgm:pt modelId="{14DC344C-30CB-49C6-831D-FF45893CF16B}">
      <dgm:prSet/>
      <dgm:spPr/>
      <dgm:t>
        <a:bodyPr/>
        <a:lstStyle/>
        <a:p>
          <a:r>
            <a:rPr lang="en-GB"/>
            <a:t>Less steps are required to complete an E2E process</a:t>
          </a:r>
          <a:endParaRPr lang="en-US"/>
        </a:p>
      </dgm:t>
    </dgm:pt>
    <dgm:pt modelId="{7D226567-12C6-4BAF-9148-B982AFD600D6}" type="parTrans" cxnId="{378D6DB2-AF6D-4CAD-8542-AC2A476BC527}">
      <dgm:prSet/>
      <dgm:spPr/>
      <dgm:t>
        <a:bodyPr/>
        <a:lstStyle/>
        <a:p>
          <a:endParaRPr lang="en-US"/>
        </a:p>
      </dgm:t>
    </dgm:pt>
    <dgm:pt modelId="{5E745C86-7BCC-4E53-99BC-05F18CDE6E1B}" type="sibTrans" cxnId="{378D6DB2-AF6D-4CAD-8542-AC2A476BC527}">
      <dgm:prSet/>
      <dgm:spPr/>
      <dgm:t>
        <a:bodyPr/>
        <a:lstStyle/>
        <a:p>
          <a:endParaRPr lang="en-US"/>
        </a:p>
      </dgm:t>
    </dgm:pt>
    <dgm:pt modelId="{D4C88868-8FA6-42D7-A6FD-480C4FEB4D27}">
      <dgm:prSet/>
      <dgm:spPr/>
      <dgm:t>
        <a:bodyPr/>
        <a:lstStyle/>
        <a:p>
          <a:r>
            <a:rPr lang="en-GB"/>
            <a:t>Advanced Transportation management is delivered within SAP S/4HANA core, so no additional licenses are required.</a:t>
          </a:r>
          <a:endParaRPr lang="en-US"/>
        </a:p>
      </dgm:t>
    </dgm:pt>
    <dgm:pt modelId="{15E4AD62-495F-4429-8F53-B114C2E299C3}" type="parTrans" cxnId="{F3C56FE0-41B5-40F6-9474-A1CD6F283E77}">
      <dgm:prSet/>
      <dgm:spPr/>
      <dgm:t>
        <a:bodyPr/>
        <a:lstStyle/>
        <a:p>
          <a:endParaRPr lang="en-US"/>
        </a:p>
      </dgm:t>
    </dgm:pt>
    <dgm:pt modelId="{40E13CCC-0A94-4079-9421-1EB6336A5279}" type="sibTrans" cxnId="{F3C56FE0-41B5-40F6-9474-A1CD6F283E77}">
      <dgm:prSet/>
      <dgm:spPr/>
      <dgm:t>
        <a:bodyPr/>
        <a:lstStyle/>
        <a:p>
          <a:endParaRPr lang="en-US"/>
        </a:p>
      </dgm:t>
    </dgm:pt>
    <dgm:pt modelId="{EBEE84D4-164B-4268-99A1-1AA184031A90}" type="pres">
      <dgm:prSet presAssocID="{D4A414A1-2D69-447C-8828-4135680B7C0C}" presName="root" presStyleCnt="0">
        <dgm:presLayoutVars>
          <dgm:dir/>
          <dgm:resizeHandles val="exact"/>
        </dgm:presLayoutVars>
      </dgm:prSet>
      <dgm:spPr/>
    </dgm:pt>
    <dgm:pt modelId="{7340BD3D-361F-4AF9-9BFB-014741311AFD}" type="pres">
      <dgm:prSet presAssocID="{D4A414A1-2D69-447C-8828-4135680B7C0C}" presName="container" presStyleCnt="0">
        <dgm:presLayoutVars>
          <dgm:dir/>
          <dgm:resizeHandles val="exact"/>
        </dgm:presLayoutVars>
      </dgm:prSet>
      <dgm:spPr/>
    </dgm:pt>
    <dgm:pt modelId="{2FEB5BCB-66E8-416E-BA55-3D85B8247141}" type="pres">
      <dgm:prSet presAssocID="{78DC41EE-DF59-4D48-BC98-CC9970EF66F7}" presName="compNode" presStyleCnt="0"/>
      <dgm:spPr/>
    </dgm:pt>
    <dgm:pt modelId="{99B6D02B-1858-4AFA-846B-58B016592AC0}" type="pres">
      <dgm:prSet presAssocID="{78DC41EE-DF59-4D48-BC98-CC9970EF66F7}" presName="iconBgRect" presStyleLbl="bgShp" presStyleIdx="0" presStyleCnt="4"/>
      <dgm:spPr/>
    </dgm:pt>
    <dgm:pt modelId="{96149CB0-5A6B-414F-BA95-53D3907D4646}" type="pres">
      <dgm:prSet presAssocID="{78DC41EE-DF59-4D48-BC98-CC9970EF66F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D47EACE4-1E95-4F1B-A092-0F6F1CB7FBD4}" type="pres">
      <dgm:prSet presAssocID="{78DC41EE-DF59-4D48-BC98-CC9970EF66F7}" presName="spaceRect" presStyleCnt="0"/>
      <dgm:spPr/>
    </dgm:pt>
    <dgm:pt modelId="{4F0BBA19-9888-4B01-BFF9-EF8CCE4A232E}" type="pres">
      <dgm:prSet presAssocID="{78DC41EE-DF59-4D48-BC98-CC9970EF66F7}" presName="textRect" presStyleLbl="revTx" presStyleIdx="0" presStyleCnt="4">
        <dgm:presLayoutVars>
          <dgm:chMax val="1"/>
          <dgm:chPref val="1"/>
        </dgm:presLayoutVars>
      </dgm:prSet>
      <dgm:spPr/>
    </dgm:pt>
    <dgm:pt modelId="{1BE58B4F-17A1-453E-9C91-1FCFB1EBCB5B}" type="pres">
      <dgm:prSet presAssocID="{8FDFE54D-C781-4425-8025-4954CE7A8F92}" presName="sibTrans" presStyleLbl="sibTrans2D1" presStyleIdx="0" presStyleCnt="0"/>
      <dgm:spPr/>
    </dgm:pt>
    <dgm:pt modelId="{BDC801BD-94A4-466A-BEF0-9289FDE56621}" type="pres">
      <dgm:prSet presAssocID="{655CB928-ABC8-48A7-9670-1889645F2680}" presName="compNode" presStyleCnt="0"/>
      <dgm:spPr/>
    </dgm:pt>
    <dgm:pt modelId="{BCACBA5F-9827-4C01-9143-17D6BF67AED7}" type="pres">
      <dgm:prSet presAssocID="{655CB928-ABC8-48A7-9670-1889645F2680}" presName="iconBgRect" presStyleLbl="bgShp" presStyleIdx="1" presStyleCnt="4"/>
      <dgm:spPr/>
    </dgm:pt>
    <dgm:pt modelId="{6067D66E-9E3C-4301-81C9-A9C0E96D85C0}" type="pres">
      <dgm:prSet presAssocID="{655CB928-ABC8-48A7-9670-1889645F268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570BDE4E-7DDB-44CB-BE1A-6FA260FEE0DF}" type="pres">
      <dgm:prSet presAssocID="{655CB928-ABC8-48A7-9670-1889645F2680}" presName="spaceRect" presStyleCnt="0"/>
      <dgm:spPr/>
    </dgm:pt>
    <dgm:pt modelId="{A32B16FE-F873-47A5-B07E-0881913E47E1}" type="pres">
      <dgm:prSet presAssocID="{655CB928-ABC8-48A7-9670-1889645F2680}" presName="textRect" presStyleLbl="revTx" presStyleIdx="1" presStyleCnt="4">
        <dgm:presLayoutVars>
          <dgm:chMax val="1"/>
          <dgm:chPref val="1"/>
        </dgm:presLayoutVars>
      </dgm:prSet>
      <dgm:spPr/>
    </dgm:pt>
    <dgm:pt modelId="{B427C2A3-1646-443F-9CD1-D5F808D75FDE}" type="pres">
      <dgm:prSet presAssocID="{85DD5571-C07E-4341-A719-31D4127E49A7}" presName="sibTrans" presStyleLbl="sibTrans2D1" presStyleIdx="0" presStyleCnt="0"/>
      <dgm:spPr/>
    </dgm:pt>
    <dgm:pt modelId="{264DA117-5A67-49DF-BC2C-9D8FC1B64909}" type="pres">
      <dgm:prSet presAssocID="{14DC344C-30CB-49C6-831D-FF45893CF16B}" presName="compNode" presStyleCnt="0"/>
      <dgm:spPr/>
    </dgm:pt>
    <dgm:pt modelId="{D2DB0A78-2A03-447F-AAAC-32D825D578C6}" type="pres">
      <dgm:prSet presAssocID="{14DC344C-30CB-49C6-831D-FF45893CF16B}" presName="iconBgRect" presStyleLbl="bgShp" presStyleIdx="2" presStyleCnt="4"/>
      <dgm:spPr/>
    </dgm:pt>
    <dgm:pt modelId="{42706AAD-BF33-463C-88EA-AB59DF0EFB52}" type="pres">
      <dgm:prSet presAssocID="{14DC344C-30CB-49C6-831D-FF45893CF16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A91CF3CC-2BFE-4F2A-8D57-D7B356392C73}" type="pres">
      <dgm:prSet presAssocID="{14DC344C-30CB-49C6-831D-FF45893CF16B}" presName="spaceRect" presStyleCnt="0"/>
      <dgm:spPr/>
    </dgm:pt>
    <dgm:pt modelId="{01922AFA-441A-47B8-AFA1-4550DD5FED3B}" type="pres">
      <dgm:prSet presAssocID="{14DC344C-30CB-49C6-831D-FF45893CF16B}" presName="textRect" presStyleLbl="revTx" presStyleIdx="2" presStyleCnt="4">
        <dgm:presLayoutVars>
          <dgm:chMax val="1"/>
          <dgm:chPref val="1"/>
        </dgm:presLayoutVars>
      </dgm:prSet>
      <dgm:spPr/>
    </dgm:pt>
    <dgm:pt modelId="{62E44620-9CDE-4FAF-AE6F-92D232CC2912}" type="pres">
      <dgm:prSet presAssocID="{5E745C86-7BCC-4E53-99BC-05F18CDE6E1B}" presName="sibTrans" presStyleLbl="sibTrans2D1" presStyleIdx="0" presStyleCnt="0"/>
      <dgm:spPr/>
    </dgm:pt>
    <dgm:pt modelId="{D5F06BB5-61E7-4EFC-ACD6-DBA4AEE5DBCE}" type="pres">
      <dgm:prSet presAssocID="{D4C88868-8FA6-42D7-A6FD-480C4FEB4D27}" presName="compNode" presStyleCnt="0"/>
      <dgm:spPr/>
    </dgm:pt>
    <dgm:pt modelId="{6BDE5554-EF6D-4036-9127-EE8B15D7B061}" type="pres">
      <dgm:prSet presAssocID="{D4C88868-8FA6-42D7-A6FD-480C4FEB4D27}" presName="iconBgRect" presStyleLbl="bgShp" presStyleIdx="3" presStyleCnt="4"/>
      <dgm:spPr/>
    </dgm:pt>
    <dgm:pt modelId="{C53A7D79-5700-402B-ABEF-A39AA0814C64}" type="pres">
      <dgm:prSet presAssocID="{D4C88868-8FA6-42D7-A6FD-480C4FEB4D2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3A4EA294-CD67-4A2B-8190-38217E828BDD}" type="pres">
      <dgm:prSet presAssocID="{D4C88868-8FA6-42D7-A6FD-480C4FEB4D27}" presName="spaceRect" presStyleCnt="0"/>
      <dgm:spPr/>
    </dgm:pt>
    <dgm:pt modelId="{81484248-85A7-4B75-880E-6263AAFFB297}" type="pres">
      <dgm:prSet presAssocID="{D4C88868-8FA6-42D7-A6FD-480C4FEB4D2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2536106-FD01-4368-9D1B-ED3BD4C64BE8}" type="presOf" srcId="{D4A414A1-2D69-447C-8828-4135680B7C0C}" destId="{EBEE84D4-164B-4268-99A1-1AA184031A90}" srcOrd="0" destOrd="0" presId="urn:microsoft.com/office/officeart/2018/2/layout/IconCircleList"/>
    <dgm:cxn modelId="{1879470F-3F06-4CAB-A35A-C23AF77096EC}" srcId="{D4A414A1-2D69-447C-8828-4135680B7C0C}" destId="{78DC41EE-DF59-4D48-BC98-CC9970EF66F7}" srcOrd="0" destOrd="0" parTransId="{D627229B-D23A-459C-AC00-D960CB083C01}" sibTransId="{8FDFE54D-C781-4425-8025-4954CE7A8F92}"/>
    <dgm:cxn modelId="{A70CE12C-AE73-441B-8DE8-5DED324AB6EC}" type="presOf" srcId="{8FDFE54D-C781-4425-8025-4954CE7A8F92}" destId="{1BE58B4F-17A1-453E-9C91-1FCFB1EBCB5B}" srcOrd="0" destOrd="0" presId="urn:microsoft.com/office/officeart/2018/2/layout/IconCircleList"/>
    <dgm:cxn modelId="{3A09A540-8043-42E9-BC0A-4074BD24E29B}" type="presOf" srcId="{14DC344C-30CB-49C6-831D-FF45893CF16B}" destId="{01922AFA-441A-47B8-AFA1-4550DD5FED3B}" srcOrd="0" destOrd="0" presId="urn:microsoft.com/office/officeart/2018/2/layout/IconCircleList"/>
    <dgm:cxn modelId="{636BC867-0EE0-4949-8BB5-A2061B472081}" type="presOf" srcId="{85DD5571-C07E-4341-A719-31D4127E49A7}" destId="{B427C2A3-1646-443F-9CD1-D5F808D75FDE}" srcOrd="0" destOrd="0" presId="urn:microsoft.com/office/officeart/2018/2/layout/IconCircleList"/>
    <dgm:cxn modelId="{BDC81F7D-CC5E-483C-850E-C61E81CE9DF8}" srcId="{D4A414A1-2D69-447C-8828-4135680B7C0C}" destId="{655CB928-ABC8-48A7-9670-1889645F2680}" srcOrd="1" destOrd="0" parTransId="{AEC26E85-B0D2-48CD-AC7E-5EA6A3A3997B}" sibTransId="{85DD5571-C07E-4341-A719-31D4127E49A7}"/>
    <dgm:cxn modelId="{6E6A3E85-A45C-42F1-85B8-16DC7AC68B1B}" type="presOf" srcId="{78DC41EE-DF59-4D48-BC98-CC9970EF66F7}" destId="{4F0BBA19-9888-4B01-BFF9-EF8CCE4A232E}" srcOrd="0" destOrd="0" presId="urn:microsoft.com/office/officeart/2018/2/layout/IconCircleList"/>
    <dgm:cxn modelId="{27CAC487-EF78-4330-9B1F-DC6E5AC32F1C}" type="presOf" srcId="{655CB928-ABC8-48A7-9670-1889645F2680}" destId="{A32B16FE-F873-47A5-B07E-0881913E47E1}" srcOrd="0" destOrd="0" presId="urn:microsoft.com/office/officeart/2018/2/layout/IconCircleList"/>
    <dgm:cxn modelId="{4AFEF49F-9123-4816-83D2-B8D47804DDBF}" type="presOf" srcId="{5E745C86-7BCC-4E53-99BC-05F18CDE6E1B}" destId="{62E44620-9CDE-4FAF-AE6F-92D232CC2912}" srcOrd="0" destOrd="0" presId="urn:microsoft.com/office/officeart/2018/2/layout/IconCircleList"/>
    <dgm:cxn modelId="{378D6DB2-AF6D-4CAD-8542-AC2A476BC527}" srcId="{D4A414A1-2D69-447C-8828-4135680B7C0C}" destId="{14DC344C-30CB-49C6-831D-FF45893CF16B}" srcOrd="2" destOrd="0" parTransId="{7D226567-12C6-4BAF-9148-B982AFD600D6}" sibTransId="{5E745C86-7BCC-4E53-99BC-05F18CDE6E1B}"/>
    <dgm:cxn modelId="{4EAB85B8-09D0-445E-9D97-15DBAFD902A4}" type="presOf" srcId="{D4C88868-8FA6-42D7-A6FD-480C4FEB4D27}" destId="{81484248-85A7-4B75-880E-6263AAFFB297}" srcOrd="0" destOrd="0" presId="urn:microsoft.com/office/officeart/2018/2/layout/IconCircleList"/>
    <dgm:cxn modelId="{F3C56FE0-41B5-40F6-9474-A1CD6F283E77}" srcId="{D4A414A1-2D69-447C-8828-4135680B7C0C}" destId="{D4C88868-8FA6-42D7-A6FD-480C4FEB4D27}" srcOrd="3" destOrd="0" parTransId="{15E4AD62-495F-4429-8F53-B114C2E299C3}" sibTransId="{40E13CCC-0A94-4079-9421-1EB6336A5279}"/>
    <dgm:cxn modelId="{09BBB69D-81E7-485F-A866-A18D7E25C1A2}" type="presParOf" srcId="{EBEE84D4-164B-4268-99A1-1AA184031A90}" destId="{7340BD3D-361F-4AF9-9BFB-014741311AFD}" srcOrd="0" destOrd="0" presId="urn:microsoft.com/office/officeart/2018/2/layout/IconCircleList"/>
    <dgm:cxn modelId="{E24FE9F7-CCCC-4AD0-B3B0-EAA14BF2F332}" type="presParOf" srcId="{7340BD3D-361F-4AF9-9BFB-014741311AFD}" destId="{2FEB5BCB-66E8-416E-BA55-3D85B8247141}" srcOrd="0" destOrd="0" presId="urn:microsoft.com/office/officeart/2018/2/layout/IconCircleList"/>
    <dgm:cxn modelId="{69DC7F6D-4707-4D90-AC41-8A86076A0A13}" type="presParOf" srcId="{2FEB5BCB-66E8-416E-BA55-3D85B8247141}" destId="{99B6D02B-1858-4AFA-846B-58B016592AC0}" srcOrd="0" destOrd="0" presId="urn:microsoft.com/office/officeart/2018/2/layout/IconCircleList"/>
    <dgm:cxn modelId="{9FB99839-F249-4EE6-BD6F-6BD4B91D035F}" type="presParOf" srcId="{2FEB5BCB-66E8-416E-BA55-3D85B8247141}" destId="{96149CB0-5A6B-414F-BA95-53D3907D4646}" srcOrd="1" destOrd="0" presId="urn:microsoft.com/office/officeart/2018/2/layout/IconCircleList"/>
    <dgm:cxn modelId="{30088DD9-DFD9-4F75-9C10-7B954D4C3CDE}" type="presParOf" srcId="{2FEB5BCB-66E8-416E-BA55-3D85B8247141}" destId="{D47EACE4-1E95-4F1B-A092-0F6F1CB7FBD4}" srcOrd="2" destOrd="0" presId="urn:microsoft.com/office/officeart/2018/2/layout/IconCircleList"/>
    <dgm:cxn modelId="{073140D2-160D-4AF9-A6A5-632A8CFA7174}" type="presParOf" srcId="{2FEB5BCB-66E8-416E-BA55-3D85B8247141}" destId="{4F0BBA19-9888-4B01-BFF9-EF8CCE4A232E}" srcOrd="3" destOrd="0" presId="urn:microsoft.com/office/officeart/2018/2/layout/IconCircleList"/>
    <dgm:cxn modelId="{FACFAA3F-E1EB-48F2-97EC-DA96EC9520C3}" type="presParOf" srcId="{7340BD3D-361F-4AF9-9BFB-014741311AFD}" destId="{1BE58B4F-17A1-453E-9C91-1FCFB1EBCB5B}" srcOrd="1" destOrd="0" presId="urn:microsoft.com/office/officeart/2018/2/layout/IconCircleList"/>
    <dgm:cxn modelId="{2F9D5E7A-884A-46C7-BDC0-269BE44299CB}" type="presParOf" srcId="{7340BD3D-361F-4AF9-9BFB-014741311AFD}" destId="{BDC801BD-94A4-466A-BEF0-9289FDE56621}" srcOrd="2" destOrd="0" presId="urn:microsoft.com/office/officeart/2018/2/layout/IconCircleList"/>
    <dgm:cxn modelId="{800E4032-CEE1-4EF9-9E9E-E0F09676F426}" type="presParOf" srcId="{BDC801BD-94A4-466A-BEF0-9289FDE56621}" destId="{BCACBA5F-9827-4C01-9143-17D6BF67AED7}" srcOrd="0" destOrd="0" presId="urn:microsoft.com/office/officeart/2018/2/layout/IconCircleList"/>
    <dgm:cxn modelId="{6911D4E6-F691-4605-BC3B-11B3BF6D8869}" type="presParOf" srcId="{BDC801BD-94A4-466A-BEF0-9289FDE56621}" destId="{6067D66E-9E3C-4301-81C9-A9C0E96D85C0}" srcOrd="1" destOrd="0" presId="urn:microsoft.com/office/officeart/2018/2/layout/IconCircleList"/>
    <dgm:cxn modelId="{DB7AEBDE-1F2A-460C-A5E4-DAF0BF750D16}" type="presParOf" srcId="{BDC801BD-94A4-466A-BEF0-9289FDE56621}" destId="{570BDE4E-7DDB-44CB-BE1A-6FA260FEE0DF}" srcOrd="2" destOrd="0" presId="urn:microsoft.com/office/officeart/2018/2/layout/IconCircleList"/>
    <dgm:cxn modelId="{163F8487-A80E-479D-AA21-114B38A726DD}" type="presParOf" srcId="{BDC801BD-94A4-466A-BEF0-9289FDE56621}" destId="{A32B16FE-F873-47A5-B07E-0881913E47E1}" srcOrd="3" destOrd="0" presId="urn:microsoft.com/office/officeart/2018/2/layout/IconCircleList"/>
    <dgm:cxn modelId="{30EB97D4-1FFC-4C98-AA9E-83A699C9B7A1}" type="presParOf" srcId="{7340BD3D-361F-4AF9-9BFB-014741311AFD}" destId="{B427C2A3-1646-443F-9CD1-D5F808D75FDE}" srcOrd="3" destOrd="0" presId="urn:microsoft.com/office/officeart/2018/2/layout/IconCircleList"/>
    <dgm:cxn modelId="{B41AFED2-E371-44E3-A5ED-03457ADDB197}" type="presParOf" srcId="{7340BD3D-361F-4AF9-9BFB-014741311AFD}" destId="{264DA117-5A67-49DF-BC2C-9D8FC1B64909}" srcOrd="4" destOrd="0" presId="urn:microsoft.com/office/officeart/2018/2/layout/IconCircleList"/>
    <dgm:cxn modelId="{900DC6AD-7DD0-45EB-A5BE-D26B477FE787}" type="presParOf" srcId="{264DA117-5A67-49DF-BC2C-9D8FC1B64909}" destId="{D2DB0A78-2A03-447F-AAAC-32D825D578C6}" srcOrd="0" destOrd="0" presId="urn:microsoft.com/office/officeart/2018/2/layout/IconCircleList"/>
    <dgm:cxn modelId="{CE69C17E-187D-4BB2-9D6F-C178F152967A}" type="presParOf" srcId="{264DA117-5A67-49DF-BC2C-9D8FC1B64909}" destId="{42706AAD-BF33-463C-88EA-AB59DF0EFB52}" srcOrd="1" destOrd="0" presId="urn:microsoft.com/office/officeart/2018/2/layout/IconCircleList"/>
    <dgm:cxn modelId="{8A65EBBD-C41C-4FFE-A398-FB4682FEA562}" type="presParOf" srcId="{264DA117-5A67-49DF-BC2C-9D8FC1B64909}" destId="{A91CF3CC-2BFE-4F2A-8D57-D7B356392C73}" srcOrd="2" destOrd="0" presId="urn:microsoft.com/office/officeart/2018/2/layout/IconCircleList"/>
    <dgm:cxn modelId="{AAB374A7-7504-4048-8345-8E36B77865D8}" type="presParOf" srcId="{264DA117-5A67-49DF-BC2C-9D8FC1B64909}" destId="{01922AFA-441A-47B8-AFA1-4550DD5FED3B}" srcOrd="3" destOrd="0" presId="urn:microsoft.com/office/officeart/2018/2/layout/IconCircleList"/>
    <dgm:cxn modelId="{4C6CE729-2C8A-4056-ACB4-DFD28D40FF88}" type="presParOf" srcId="{7340BD3D-361F-4AF9-9BFB-014741311AFD}" destId="{62E44620-9CDE-4FAF-AE6F-92D232CC2912}" srcOrd="5" destOrd="0" presId="urn:microsoft.com/office/officeart/2018/2/layout/IconCircleList"/>
    <dgm:cxn modelId="{C3BD26FA-7F32-447F-A6C6-2902E08A5EB5}" type="presParOf" srcId="{7340BD3D-361F-4AF9-9BFB-014741311AFD}" destId="{D5F06BB5-61E7-4EFC-ACD6-DBA4AEE5DBCE}" srcOrd="6" destOrd="0" presId="urn:microsoft.com/office/officeart/2018/2/layout/IconCircleList"/>
    <dgm:cxn modelId="{00059672-DB77-436B-8845-F9DAC0A49F3D}" type="presParOf" srcId="{D5F06BB5-61E7-4EFC-ACD6-DBA4AEE5DBCE}" destId="{6BDE5554-EF6D-4036-9127-EE8B15D7B061}" srcOrd="0" destOrd="0" presId="urn:microsoft.com/office/officeart/2018/2/layout/IconCircleList"/>
    <dgm:cxn modelId="{2747CC94-901A-4CBB-B7B5-E820C5FF2A23}" type="presParOf" srcId="{D5F06BB5-61E7-4EFC-ACD6-DBA4AEE5DBCE}" destId="{C53A7D79-5700-402B-ABEF-A39AA0814C64}" srcOrd="1" destOrd="0" presId="urn:microsoft.com/office/officeart/2018/2/layout/IconCircleList"/>
    <dgm:cxn modelId="{319AD22E-C19C-4420-B135-050786CA1201}" type="presParOf" srcId="{D5F06BB5-61E7-4EFC-ACD6-DBA4AEE5DBCE}" destId="{3A4EA294-CD67-4A2B-8190-38217E828BDD}" srcOrd="2" destOrd="0" presId="urn:microsoft.com/office/officeart/2018/2/layout/IconCircleList"/>
    <dgm:cxn modelId="{85BF2704-12A5-4FD6-A5CE-5DC6C6D2C561}" type="presParOf" srcId="{D5F06BB5-61E7-4EFC-ACD6-DBA4AEE5DBCE}" destId="{81484248-85A7-4B75-880E-6263AAFFB29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43A389A-F2FD-4C81-B6D8-61C4587E1CF9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E2AD2E6-A703-4A47-8062-3DF3A2FDB3E9}">
      <dgm:prSet/>
      <dgm:spPr/>
      <dgm:t>
        <a:bodyPr/>
        <a:lstStyle/>
        <a:p>
          <a:r>
            <a:rPr lang="en-GB"/>
            <a:t>A documented collection of SAP S/4HANA implementation experience and knowledge from thousands of customers</a:t>
          </a:r>
          <a:endParaRPr lang="en-US"/>
        </a:p>
      </dgm:t>
    </dgm:pt>
    <dgm:pt modelId="{8057FB28-F0D7-4D44-8C81-09BDBA1CEE2F}" type="parTrans" cxnId="{2D3FA4AA-4F81-477E-86EB-52900F8CF319}">
      <dgm:prSet/>
      <dgm:spPr/>
      <dgm:t>
        <a:bodyPr/>
        <a:lstStyle/>
        <a:p>
          <a:endParaRPr lang="en-US"/>
        </a:p>
      </dgm:t>
    </dgm:pt>
    <dgm:pt modelId="{7043938D-9C8D-44E0-85F0-D0D05FFB14BA}" type="sibTrans" cxnId="{2D3FA4AA-4F81-477E-86EB-52900F8CF319}">
      <dgm:prSet/>
      <dgm:spPr/>
      <dgm:t>
        <a:bodyPr/>
        <a:lstStyle/>
        <a:p>
          <a:endParaRPr lang="en-US"/>
        </a:p>
      </dgm:t>
    </dgm:pt>
    <dgm:pt modelId="{7196B6F7-5FC7-4394-8263-2F57DA230504}">
      <dgm:prSet/>
      <dgm:spPr/>
      <dgm:t>
        <a:bodyPr/>
        <a:lstStyle/>
        <a:p>
          <a:r>
            <a:rPr lang="en-GB"/>
            <a:t>An implementation methodology focusing on innovations and simplifications delivered with SAP S/4HANA</a:t>
          </a:r>
          <a:endParaRPr lang="en-US"/>
        </a:p>
      </dgm:t>
    </dgm:pt>
    <dgm:pt modelId="{0F3ECE05-816D-436C-AAB6-41A1AAEDBF22}" type="parTrans" cxnId="{73A3D867-45ED-4782-A77E-ED1F4D52276F}">
      <dgm:prSet/>
      <dgm:spPr/>
      <dgm:t>
        <a:bodyPr/>
        <a:lstStyle/>
        <a:p>
          <a:endParaRPr lang="en-US"/>
        </a:p>
      </dgm:t>
    </dgm:pt>
    <dgm:pt modelId="{06CBAEF5-D971-491B-B47F-B6303E8D9C1A}" type="sibTrans" cxnId="{73A3D867-45ED-4782-A77E-ED1F4D52276F}">
      <dgm:prSet/>
      <dgm:spPr/>
      <dgm:t>
        <a:bodyPr/>
        <a:lstStyle/>
        <a:p>
          <a:endParaRPr lang="en-US"/>
        </a:p>
      </dgm:t>
    </dgm:pt>
    <dgm:pt modelId="{11063ADA-BAFE-45BA-9E18-3952D1C915FC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Ready to run pre configured business processes that are optimized for SAP S/4HANA</a:t>
          </a:r>
          <a:endParaRPr lang="en-US" b="1" dirty="0">
            <a:solidFill>
              <a:srgbClr val="FF0000"/>
            </a:solidFill>
          </a:endParaRPr>
        </a:p>
      </dgm:t>
    </dgm:pt>
    <dgm:pt modelId="{8F2C0600-4FBE-4E1D-82A6-D39B0C9E26E5}" type="parTrans" cxnId="{032DBE37-2AA5-47C5-A6C1-D3D622EB98AD}">
      <dgm:prSet/>
      <dgm:spPr/>
      <dgm:t>
        <a:bodyPr/>
        <a:lstStyle/>
        <a:p>
          <a:endParaRPr lang="en-US"/>
        </a:p>
      </dgm:t>
    </dgm:pt>
    <dgm:pt modelId="{ABDAB67F-35DE-4132-9789-3189A3961902}" type="sibTrans" cxnId="{032DBE37-2AA5-47C5-A6C1-D3D622EB98AD}">
      <dgm:prSet/>
      <dgm:spPr/>
      <dgm:t>
        <a:bodyPr/>
        <a:lstStyle/>
        <a:p>
          <a:endParaRPr lang="en-US"/>
        </a:p>
      </dgm:t>
    </dgm:pt>
    <dgm:pt modelId="{9CD110A8-DAF0-4720-A2A7-3D00CEC9DE97}" type="pres">
      <dgm:prSet presAssocID="{843A389A-F2FD-4C81-B6D8-61C4587E1CF9}" presName="root" presStyleCnt="0">
        <dgm:presLayoutVars>
          <dgm:dir/>
          <dgm:resizeHandles val="exact"/>
        </dgm:presLayoutVars>
      </dgm:prSet>
      <dgm:spPr/>
    </dgm:pt>
    <dgm:pt modelId="{311CA703-8268-4100-90D6-7A5D91E2A246}" type="pres">
      <dgm:prSet presAssocID="{843A389A-F2FD-4C81-B6D8-61C4587E1CF9}" presName="container" presStyleCnt="0">
        <dgm:presLayoutVars>
          <dgm:dir/>
          <dgm:resizeHandles val="exact"/>
        </dgm:presLayoutVars>
      </dgm:prSet>
      <dgm:spPr/>
    </dgm:pt>
    <dgm:pt modelId="{84D80D8D-99B6-40BC-981A-99C1BF417551}" type="pres">
      <dgm:prSet presAssocID="{EE2AD2E6-A703-4A47-8062-3DF3A2FDB3E9}" presName="compNode" presStyleCnt="0"/>
      <dgm:spPr/>
    </dgm:pt>
    <dgm:pt modelId="{4992C945-DD73-4EAB-B69A-41E519AC7C4D}" type="pres">
      <dgm:prSet presAssocID="{EE2AD2E6-A703-4A47-8062-3DF3A2FDB3E9}" presName="iconBgRect" presStyleLbl="bgShp" presStyleIdx="0" presStyleCnt="3"/>
      <dgm:spPr/>
    </dgm:pt>
    <dgm:pt modelId="{5E9CC308-CAB3-4B07-815E-2D7A7ADDA168}" type="pres">
      <dgm:prSet presAssocID="{EE2AD2E6-A703-4A47-8062-3DF3A2FDB3E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4E1B491C-CD17-43D4-8A37-325B1AFA46AA}" type="pres">
      <dgm:prSet presAssocID="{EE2AD2E6-A703-4A47-8062-3DF3A2FDB3E9}" presName="spaceRect" presStyleCnt="0"/>
      <dgm:spPr/>
    </dgm:pt>
    <dgm:pt modelId="{AB50E135-B83B-43E1-A577-CFF035E68AA1}" type="pres">
      <dgm:prSet presAssocID="{EE2AD2E6-A703-4A47-8062-3DF3A2FDB3E9}" presName="textRect" presStyleLbl="revTx" presStyleIdx="0" presStyleCnt="3">
        <dgm:presLayoutVars>
          <dgm:chMax val="1"/>
          <dgm:chPref val="1"/>
        </dgm:presLayoutVars>
      </dgm:prSet>
      <dgm:spPr/>
    </dgm:pt>
    <dgm:pt modelId="{5C9EFFB7-7CBA-48A8-8809-01FDF5750800}" type="pres">
      <dgm:prSet presAssocID="{7043938D-9C8D-44E0-85F0-D0D05FFB14BA}" presName="sibTrans" presStyleLbl="sibTrans2D1" presStyleIdx="0" presStyleCnt="0"/>
      <dgm:spPr/>
    </dgm:pt>
    <dgm:pt modelId="{68DF9C57-C15C-406E-B0FB-9A381AEE8345}" type="pres">
      <dgm:prSet presAssocID="{7196B6F7-5FC7-4394-8263-2F57DA230504}" presName="compNode" presStyleCnt="0"/>
      <dgm:spPr/>
    </dgm:pt>
    <dgm:pt modelId="{6C71E464-F3E3-445B-AEA8-F835F5AE872B}" type="pres">
      <dgm:prSet presAssocID="{7196B6F7-5FC7-4394-8263-2F57DA230504}" presName="iconBgRect" presStyleLbl="bgShp" presStyleIdx="1" presStyleCnt="3"/>
      <dgm:spPr/>
    </dgm:pt>
    <dgm:pt modelId="{447D00C5-1795-4618-980C-1AF1A4861DA2}" type="pres">
      <dgm:prSet presAssocID="{7196B6F7-5FC7-4394-8263-2F57DA23050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6EC5A371-C8DB-4E02-A68A-206AFD898261}" type="pres">
      <dgm:prSet presAssocID="{7196B6F7-5FC7-4394-8263-2F57DA230504}" presName="spaceRect" presStyleCnt="0"/>
      <dgm:spPr/>
    </dgm:pt>
    <dgm:pt modelId="{1861C653-C778-4A72-8F91-E230EA9AC7C1}" type="pres">
      <dgm:prSet presAssocID="{7196B6F7-5FC7-4394-8263-2F57DA230504}" presName="textRect" presStyleLbl="revTx" presStyleIdx="1" presStyleCnt="3">
        <dgm:presLayoutVars>
          <dgm:chMax val="1"/>
          <dgm:chPref val="1"/>
        </dgm:presLayoutVars>
      </dgm:prSet>
      <dgm:spPr/>
    </dgm:pt>
    <dgm:pt modelId="{FBB1D3D0-C405-4B94-9C39-D2B9FF571387}" type="pres">
      <dgm:prSet presAssocID="{06CBAEF5-D971-491B-B47F-B6303E8D9C1A}" presName="sibTrans" presStyleLbl="sibTrans2D1" presStyleIdx="0" presStyleCnt="0"/>
      <dgm:spPr/>
    </dgm:pt>
    <dgm:pt modelId="{7D6CAAAE-9CEF-468D-996B-70338DF4526C}" type="pres">
      <dgm:prSet presAssocID="{11063ADA-BAFE-45BA-9E18-3952D1C915FC}" presName="compNode" presStyleCnt="0"/>
      <dgm:spPr/>
    </dgm:pt>
    <dgm:pt modelId="{620FE2EE-9AC7-4DD3-A992-BEECCEA2EC1C}" type="pres">
      <dgm:prSet presAssocID="{11063ADA-BAFE-45BA-9E18-3952D1C915FC}" presName="iconBgRect" presStyleLbl="bgShp" presStyleIdx="2" presStyleCnt="3"/>
      <dgm:spPr/>
    </dgm:pt>
    <dgm:pt modelId="{656994D5-E884-432A-BD70-5F3B48913149}" type="pres">
      <dgm:prSet presAssocID="{11063ADA-BAFE-45BA-9E18-3952D1C915F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064D7592-737C-4CD8-A323-37D69723C67D}" type="pres">
      <dgm:prSet presAssocID="{11063ADA-BAFE-45BA-9E18-3952D1C915FC}" presName="spaceRect" presStyleCnt="0"/>
      <dgm:spPr/>
    </dgm:pt>
    <dgm:pt modelId="{2B1FFB0B-139A-4B82-BC13-2D4E7B1F0F48}" type="pres">
      <dgm:prSet presAssocID="{11063ADA-BAFE-45BA-9E18-3952D1C915FC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32DBE37-2AA5-47C5-A6C1-D3D622EB98AD}" srcId="{843A389A-F2FD-4C81-B6D8-61C4587E1CF9}" destId="{11063ADA-BAFE-45BA-9E18-3952D1C915FC}" srcOrd="2" destOrd="0" parTransId="{8F2C0600-4FBE-4E1D-82A6-D39B0C9E26E5}" sibTransId="{ABDAB67F-35DE-4132-9789-3189A3961902}"/>
    <dgm:cxn modelId="{1C58C13F-4398-4B08-8E67-2C988E853F17}" type="presOf" srcId="{06CBAEF5-D971-491B-B47F-B6303E8D9C1A}" destId="{FBB1D3D0-C405-4B94-9C39-D2B9FF571387}" srcOrd="0" destOrd="0" presId="urn:microsoft.com/office/officeart/2018/2/layout/IconCircleList"/>
    <dgm:cxn modelId="{6EDCAB60-E49F-4DDD-8399-845177BEDDC1}" type="presOf" srcId="{EE2AD2E6-A703-4A47-8062-3DF3A2FDB3E9}" destId="{AB50E135-B83B-43E1-A577-CFF035E68AA1}" srcOrd="0" destOrd="0" presId="urn:microsoft.com/office/officeart/2018/2/layout/IconCircleList"/>
    <dgm:cxn modelId="{73A3D867-45ED-4782-A77E-ED1F4D52276F}" srcId="{843A389A-F2FD-4C81-B6D8-61C4587E1CF9}" destId="{7196B6F7-5FC7-4394-8263-2F57DA230504}" srcOrd="1" destOrd="0" parTransId="{0F3ECE05-816D-436C-AAB6-41A1AAEDBF22}" sibTransId="{06CBAEF5-D971-491B-B47F-B6303E8D9C1A}"/>
    <dgm:cxn modelId="{C4DE5869-CCDC-44FC-86FE-83EBEBB714DA}" type="presOf" srcId="{11063ADA-BAFE-45BA-9E18-3952D1C915FC}" destId="{2B1FFB0B-139A-4B82-BC13-2D4E7B1F0F48}" srcOrd="0" destOrd="0" presId="urn:microsoft.com/office/officeart/2018/2/layout/IconCircleList"/>
    <dgm:cxn modelId="{E6E88B6F-049E-443B-81C8-48A2CD7C413F}" type="presOf" srcId="{7196B6F7-5FC7-4394-8263-2F57DA230504}" destId="{1861C653-C778-4A72-8F91-E230EA9AC7C1}" srcOrd="0" destOrd="0" presId="urn:microsoft.com/office/officeart/2018/2/layout/IconCircleList"/>
    <dgm:cxn modelId="{2D3FA4AA-4F81-477E-86EB-52900F8CF319}" srcId="{843A389A-F2FD-4C81-B6D8-61C4587E1CF9}" destId="{EE2AD2E6-A703-4A47-8062-3DF3A2FDB3E9}" srcOrd="0" destOrd="0" parTransId="{8057FB28-F0D7-4D44-8C81-09BDBA1CEE2F}" sibTransId="{7043938D-9C8D-44E0-85F0-D0D05FFB14BA}"/>
    <dgm:cxn modelId="{580EDAB0-58FF-4BE0-AAB9-61CED7EAB387}" type="presOf" srcId="{843A389A-F2FD-4C81-B6D8-61C4587E1CF9}" destId="{9CD110A8-DAF0-4720-A2A7-3D00CEC9DE97}" srcOrd="0" destOrd="0" presId="urn:microsoft.com/office/officeart/2018/2/layout/IconCircleList"/>
    <dgm:cxn modelId="{F06D49DB-5B33-438C-ADE5-D0579D70AE26}" type="presOf" srcId="{7043938D-9C8D-44E0-85F0-D0D05FFB14BA}" destId="{5C9EFFB7-7CBA-48A8-8809-01FDF5750800}" srcOrd="0" destOrd="0" presId="urn:microsoft.com/office/officeart/2018/2/layout/IconCircleList"/>
    <dgm:cxn modelId="{638580EF-A7AB-49CD-96AD-F0F93735A3EB}" type="presParOf" srcId="{9CD110A8-DAF0-4720-A2A7-3D00CEC9DE97}" destId="{311CA703-8268-4100-90D6-7A5D91E2A246}" srcOrd="0" destOrd="0" presId="urn:microsoft.com/office/officeart/2018/2/layout/IconCircleList"/>
    <dgm:cxn modelId="{688CD5D0-664A-4FBF-8EEB-4195B205D73F}" type="presParOf" srcId="{311CA703-8268-4100-90D6-7A5D91E2A246}" destId="{84D80D8D-99B6-40BC-981A-99C1BF417551}" srcOrd="0" destOrd="0" presId="urn:microsoft.com/office/officeart/2018/2/layout/IconCircleList"/>
    <dgm:cxn modelId="{8BCCD381-AC3F-4E83-A2FB-0F7D5B85E627}" type="presParOf" srcId="{84D80D8D-99B6-40BC-981A-99C1BF417551}" destId="{4992C945-DD73-4EAB-B69A-41E519AC7C4D}" srcOrd="0" destOrd="0" presId="urn:microsoft.com/office/officeart/2018/2/layout/IconCircleList"/>
    <dgm:cxn modelId="{2C2B7071-B3FF-44FB-88F4-2624F56D74C4}" type="presParOf" srcId="{84D80D8D-99B6-40BC-981A-99C1BF417551}" destId="{5E9CC308-CAB3-4B07-815E-2D7A7ADDA168}" srcOrd="1" destOrd="0" presId="urn:microsoft.com/office/officeart/2018/2/layout/IconCircleList"/>
    <dgm:cxn modelId="{F03432EE-71A7-40C0-B2C8-1C8413D440B2}" type="presParOf" srcId="{84D80D8D-99B6-40BC-981A-99C1BF417551}" destId="{4E1B491C-CD17-43D4-8A37-325B1AFA46AA}" srcOrd="2" destOrd="0" presId="urn:microsoft.com/office/officeart/2018/2/layout/IconCircleList"/>
    <dgm:cxn modelId="{E01B32E1-C834-44D7-97D9-34A4973D8C47}" type="presParOf" srcId="{84D80D8D-99B6-40BC-981A-99C1BF417551}" destId="{AB50E135-B83B-43E1-A577-CFF035E68AA1}" srcOrd="3" destOrd="0" presId="urn:microsoft.com/office/officeart/2018/2/layout/IconCircleList"/>
    <dgm:cxn modelId="{76AF11F6-44EB-45D3-9C17-7A3A46BF8E38}" type="presParOf" srcId="{311CA703-8268-4100-90D6-7A5D91E2A246}" destId="{5C9EFFB7-7CBA-48A8-8809-01FDF5750800}" srcOrd="1" destOrd="0" presId="urn:microsoft.com/office/officeart/2018/2/layout/IconCircleList"/>
    <dgm:cxn modelId="{715FE0AD-817F-4CAF-A27D-B3E1724F2DC8}" type="presParOf" srcId="{311CA703-8268-4100-90D6-7A5D91E2A246}" destId="{68DF9C57-C15C-406E-B0FB-9A381AEE8345}" srcOrd="2" destOrd="0" presId="urn:microsoft.com/office/officeart/2018/2/layout/IconCircleList"/>
    <dgm:cxn modelId="{5614A896-F812-4682-A90C-28917C6E3866}" type="presParOf" srcId="{68DF9C57-C15C-406E-B0FB-9A381AEE8345}" destId="{6C71E464-F3E3-445B-AEA8-F835F5AE872B}" srcOrd="0" destOrd="0" presId="urn:microsoft.com/office/officeart/2018/2/layout/IconCircleList"/>
    <dgm:cxn modelId="{A9FB4ABF-78A9-4D34-AD3C-873484AF2B32}" type="presParOf" srcId="{68DF9C57-C15C-406E-B0FB-9A381AEE8345}" destId="{447D00C5-1795-4618-980C-1AF1A4861DA2}" srcOrd="1" destOrd="0" presId="urn:microsoft.com/office/officeart/2018/2/layout/IconCircleList"/>
    <dgm:cxn modelId="{FC7C57FB-48D0-4F1A-A455-0C0C1EF76B4E}" type="presParOf" srcId="{68DF9C57-C15C-406E-B0FB-9A381AEE8345}" destId="{6EC5A371-C8DB-4E02-A68A-206AFD898261}" srcOrd="2" destOrd="0" presId="urn:microsoft.com/office/officeart/2018/2/layout/IconCircleList"/>
    <dgm:cxn modelId="{8F5AA2E9-1A86-49BA-AAD5-A52BD90DA641}" type="presParOf" srcId="{68DF9C57-C15C-406E-B0FB-9A381AEE8345}" destId="{1861C653-C778-4A72-8F91-E230EA9AC7C1}" srcOrd="3" destOrd="0" presId="urn:microsoft.com/office/officeart/2018/2/layout/IconCircleList"/>
    <dgm:cxn modelId="{9E5F8BC4-DE5E-4B4F-B344-E0937AC238BE}" type="presParOf" srcId="{311CA703-8268-4100-90D6-7A5D91E2A246}" destId="{FBB1D3D0-C405-4B94-9C39-D2B9FF571387}" srcOrd="3" destOrd="0" presId="urn:microsoft.com/office/officeart/2018/2/layout/IconCircleList"/>
    <dgm:cxn modelId="{C636AC99-6D5E-4453-9F55-A94F8588FBD7}" type="presParOf" srcId="{311CA703-8268-4100-90D6-7A5D91E2A246}" destId="{7D6CAAAE-9CEF-468D-996B-70338DF4526C}" srcOrd="4" destOrd="0" presId="urn:microsoft.com/office/officeart/2018/2/layout/IconCircleList"/>
    <dgm:cxn modelId="{1415B131-59E9-46B8-A731-375316BEECCF}" type="presParOf" srcId="{7D6CAAAE-9CEF-468D-996B-70338DF4526C}" destId="{620FE2EE-9AC7-4DD3-A992-BEECCEA2EC1C}" srcOrd="0" destOrd="0" presId="urn:microsoft.com/office/officeart/2018/2/layout/IconCircleList"/>
    <dgm:cxn modelId="{7E1F3911-2E7C-40FD-9E36-44B579AFDA4B}" type="presParOf" srcId="{7D6CAAAE-9CEF-468D-996B-70338DF4526C}" destId="{656994D5-E884-432A-BD70-5F3B48913149}" srcOrd="1" destOrd="0" presId="urn:microsoft.com/office/officeart/2018/2/layout/IconCircleList"/>
    <dgm:cxn modelId="{2C0B22D6-EA31-49CF-A20E-69D5CB5E67E9}" type="presParOf" srcId="{7D6CAAAE-9CEF-468D-996B-70338DF4526C}" destId="{064D7592-737C-4CD8-A323-37D69723C67D}" srcOrd="2" destOrd="0" presId="urn:microsoft.com/office/officeart/2018/2/layout/IconCircleList"/>
    <dgm:cxn modelId="{FC0FC12F-C834-45C7-A5C0-25DD6593EA85}" type="presParOf" srcId="{7D6CAAAE-9CEF-468D-996B-70338DF4526C}" destId="{2B1FFB0B-139A-4B82-BC13-2D4E7B1F0F4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E6B8692-9F0B-4111-BC2C-DE37AD55E94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E6621DF-953B-4E83-8ED1-84CC1C6A06F6}">
      <dgm:prSet/>
      <dgm:spPr/>
      <dgm:t>
        <a:bodyPr/>
        <a:lstStyle/>
        <a:p>
          <a:r>
            <a:rPr lang="en-GB"/>
            <a:t>SAP S/4HANA Enterprise Management is the version of SAP S/4HANA addressing small and medium size companies with simplified basic business processes</a:t>
          </a:r>
          <a:endParaRPr lang="en-US"/>
        </a:p>
      </dgm:t>
    </dgm:pt>
    <dgm:pt modelId="{47FCFEEB-0F0E-470E-89E9-0768BC5A0951}" type="parTrans" cxnId="{1BAD0EB9-F201-4097-AAEB-AB421FAFE5AA}">
      <dgm:prSet/>
      <dgm:spPr/>
      <dgm:t>
        <a:bodyPr/>
        <a:lstStyle/>
        <a:p>
          <a:endParaRPr lang="en-US"/>
        </a:p>
      </dgm:t>
    </dgm:pt>
    <dgm:pt modelId="{278162CE-A320-48FC-9D2E-276190E3E22A}" type="sibTrans" cxnId="{1BAD0EB9-F201-4097-AAEB-AB421FAFE5AA}">
      <dgm:prSet/>
      <dgm:spPr/>
      <dgm:t>
        <a:bodyPr/>
        <a:lstStyle/>
        <a:p>
          <a:endParaRPr lang="en-US"/>
        </a:p>
      </dgm:t>
    </dgm:pt>
    <dgm:pt modelId="{6C09435D-E80A-4E0D-86A7-31ED5B0C6DD4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SAP S/4HANA Enterprise Management is the foundation core solution covering a massive wave of simplification and innovations in the core that covers mission-critical business processes in all lines of business.</a:t>
          </a:r>
          <a:endParaRPr lang="en-US" dirty="0">
            <a:solidFill>
              <a:srgbClr val="FF0000"/>
            </a:solidFill>
          </a:endParaRPr>
        </a:p>
      </dgm:t>
    </dgm:pt>
    <dgm:pt modelId="{7EF47032-BC6A-4A02-8774-906EEFC6EF11}" type="parTrans" cxnId="{8307586C-F881-446A-965D-C544B5CA55F0}">
      <dgm:prSet/>
      <dgm:spPr/>
      <dgm:t>
        <a:bodyPr/>
        <a:lstStyle/>
        <a:p>
          <a:endParaRPr lang="en-US"/>
        </a:p>
      </dgm:t>
    </dgm:pt>
    <dgm:pt modelId="{FF359C14-3B8E-4CC6-9590-AA6DB49D1266}" type="sibTrans" cxnId="{8307586C-F881-446A-965D-C544B5CA55F0}">
      <dgm:prSet/>
      <dgm:spPr/>
      <dgm:t>
        <a:bodyPr/>
        <a:lstStyle/>
        <a:p>
          <a:endParaRPr lang="en-US"/>
        </a:p>
      </dgm:t>
    </dgm:pt>
    <dgm:pt modelId="{D58315F7-B196-43EE-9417-45FBDFE92102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SAP S/4HANA Enterprise Management is a fully digitized core solution that enables customers drive end-to-end digitized operations across their key business functions</a:t>
          </a:r>
          <a:endParaRPr lang="en-US" dirty="0">
            <a:solidFill>
              <a:srgbClr val="FF0000"/>
            </a:solidFill>
          </a:endParaRPr>
        </a:p>
      </dgm:t>
    </dgm:pt>
    <dgm:pt modelId="{E0F1274F-442F-488C-81FC-C78F6B79FA3C}" type="parTrans" cxnId="{24306215-975F-4E88-A9FF-76EAD01456FF}">
      <dgm:prSet/>
      <dgm:spPr/>
      <dgm:t>
        <a:bodyPr/>
        <a:lstStyle/>
        <a:p>
          <a:endParaRPr lang="en-US"/>
        </a:p>
      </dgm:t>
    </dgm:pt>
    <dgm:pt modelId="{06069C69-4FBB-4176-8D99-35C780431A57}" type="sibTrans" cxnId="{24306215-975F-4E88-A9FF-76EAD01456FF}">
      <dgm:prSet/>
      <dgm:spPr/>
      <dgm:t>
        <a:bodyPr/>
        <a:lstStyle/>
        <a:p>
          <a:endParaRPr lang="en-US"/>
        </a:p>
      </dgm:t>
    </dgm:pt>
    <dgm:pt modelId="{018DD54F-5D54-4D13-8B6C-A6DADC1B0397}" type="pres">
      <dgm:prSet presAssocID="{AE6B8692-9F0B-4111-BC2C-DE37AD55E94F}" presName="root" presStyleCnt="0">
        <dgm:presLayoutVars>
          <dgm:dir/>
          <dgm:resizeHandles val="exact"/>
        </dgm:presLayoutVars>
      </dgm:prSet>
      <dgm:spPr/>
    </dgm:pt>
    <dgm:pt modelId="{06DE3F96-2AC8-48DD-991D-5FCB470FF4F2}" type="pres">
      <dgm:prSet presAssocID="{AE6B8692-9F0B-4111-BC2C-DE37AD55E94F}" presName="container" presStyleCnt="0">
        <dgm:presLayoutVars>
          <dgm:dir/>
          <dgm:resizeHandles val="exact"/>
        </dgm:presLayoutVars>
      </dgm:prSet>
      <dgm:spPr/>
    </dgm:pt>
    <dgm:pt modelId="{190E5843-9956-49DF-BD5E-EFC3FAB31C46}" type="pres">
      <dgm:prSet presAssocID="{EE6621DF-953B-4E83-8ED1-84CC1C6A06F6}" presName="compNode" presStyleCnt="0"/>
      <dgm:spPr/>
    </dgm:pt>
    <dgm:pt modelId="{AD2C219C-63EC-4153-B26A-7E76ED3BC1D8}" type="pres">
      <dgm:prSet presAssocID="{EE6621DF-953B-4E83-8ED1-84CC1C6A06F6}" presName="iconBgRect" presStyleLbl="bgShp" presStyleIdx="0" presStyleCnt="3"/>
      <dgm:spPr/>
    </dgm:pt>
    <dgm:pt modelId="{0B92B7C8-0C8B-4942-B0E3-3505A0704C5D}" type="pres">
      <dgm:prSet presAssocID="{EE6621DF-953B-4E83-8ED1-84CC1C6A06F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8EFE7A6B-AE83-4F82-8702-6149342E8D83}" type="pres">
      <dgm:prSet presAssocID="{EE6621DF-953B-4E83-8ED1-84CC1C6A06F6}" presName="spaceRect" presStyleCnt="0"/>
      <dgm:spPr/>
    </dgm:pt>
    <dgm:pt modelId="{7C01CABB-2AA9-4902-8163-50709F9C129A}" type="pres">
      <dgm:prSet presAssocID="{EE6621DF-953B-4E83-8ED1-84CC1C6A06F6}" presName="textRect" presStyleLbl="revTx" presStyleIdx="0" presStyleCnt="3">
        <dgm:presLayoutVars>
          <dgm:chMax val="1"/>
          <dgm:chPref val="1"/>
        </dgm:presLayoutVars>
      </dgm:prSet>
      <dgm:spPr/>
    </dgm:pt>
    <dgm:pt modelId="{0416BC04-9B5B-48C2-8382-D8E2FCC9909D}" type="pres">
      <dgm:prSet presAssocID="{278162CE-A320-48FC-9D2E-276190E3E22A}" presName="sibTrans" presStyleLbl="sibTrans2D1" presStyleIdx="0" presStyleCnt="0"/>
      <dgm:spPr/>
    </dgm:pt>
    <dgm:pt modelId="{F3E07FB7-B041-4D4E-8A8D-B34794B0CC19}" type="pres">
      <dgm:prSet presAssocID="{6C09435D-E80A-4E0D-86A7-31ED5B0C6DD4}" presName="compNode" presStyleCnt="0"/>
      <dgm:spPr/>
    </dgm:pt>
    <dgm:pt modelId="{62699B4A-19B5-471B-9891-2FEDF296644F}" type="pres">
      <dgm:prSet presAssocID="{6C09435D-E80A-4E0D-86A7-31ED5B0C6DD4}" presName="iconBgRect" presStyleLbl="bgShp" presStyleIdx="1" presStyleCnt="3"/>
      <dgm:spPr/>
    </dgm:pt>
    <dgm:pt modelId="{8B04A8C4-3EA5-4A00-B644-8B9B71F7A71B}" type="pres">
      <dgm:prSet presAssocID="{6C09435D-E80A-4E0D-86A7-31ED5B0C6DD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"/>
        </a:ext>
      </dgm:extLst>
    </dgm:pt>
    <dgm:pt modelId="{CBD246F1-18F1-4C16-9307-5857586AFE95}" type="pres">
      <dgm:prSet presAssocID="{6C09435D-E80A-4E0D-86A7-31ED5B0C6DD4}" presName="spaceRect" presStyleCnt="0"/>
      <dgm:spPr/>
    </dgm:pt>
    <dgm:pt modelId="{A376C4BA-F29C-433A-933D-3FC94354D183}" type="pres">
      <dgm:prSet presAssocID="{6C09435D-E80A-4E0D-86A7-31ED5B0C6DD4}" presName="textRect" presStyleLbl="revTx" presStyleIdx="1" presStyleCnt="3">
        <dgm:presLayoutVars>
          <dgm:chMax val="1"/>
          <dgm:chPref val="1"/>
        </dgm:presLayoutVars>
      </dgm:prSet>
      <dgm:spPr/>
    </dgm:pt>
    <dgm:pt modelId="{6E6DCB42-7C1A-4B1A-A856-A53C47CE7B59}" type="pres">
      <dgm:prSet presAssocID="{FF359C14-3B8E-4CC6-9590-AA6DB49D1266}" presName="sibTrans" presStyleLbl="sibTrans2D1" presStyleIdx="0" presStyleCnt="0"/>
      <dgm:spPr/>
    </dgm:pt>
    <dgm:pt modelId="{0BA115E9-E3CB-495A-8C79-9C0EBF2A1DA9}" type="pres">
      <dgm:prSet presAssocID="{D58315F7-B196-43EE-9417-45FBDFE92102}" presName="compNode" presStyleCnt="0"/>
      <dgm:spPr/>
    </dgm:pt>
    <dgm:pt modelId="{C1675819-71E5-47DF-9EB7-2A8557B01514}" type="pres">
      <dgm:prSet presAssocID="{D58315F7-B196-43EE-9417-45FBDFE92102}" presName="iconBgRect" presStyleLbl="bgShp" presStyleIdx="2" presStyleCnt="3"/>
      <dgm:spPr/>
    </dgm:pt>
    <dgm:pt modelId="{0F59EF09-18FB-47CA-8845-FA67C95F723A}" type="pres">
      <dgm:prSet presAssocID="{D58315F7-B196-43EE-9417-45FBDFE92102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M Customer Insights App"/>
        </a:ext>
      </dgm:extLst>
    </dgm:pt>
    <dgm:pt modelId="{628DE0A9-AE29-4E78-830B-96F3D683761B}" type="pres">
      <dgm:prSet presAssocID="{D58315F7-B196-43EE-9417-45FBDFE92102}" presName="spaceRect" presStyleCnt="0"/>
      <dgm:spPr/>
    </dgm:pt>
    <dgm:pt modelId="{212FA0BA-B2C3-4146-B5A9-0926AF8B706C}" type="pres">
      <dgm:prSet presAssocID="{D58315F7-B196-43EE-9417-45FBDFE92102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CE30A700-5DA6-4325-B23A-C16EED42EA89}" type="presOf" srcId="{6C09435D-E80A-4E0D-86A7-31ED5B0C6DD4}" destId="{A376C4BA-F29C-433A-933D-3FC94354D183}" srcOrd="0" destOrd="0" presId="urn:microsoft.com/office/officeart/2018/2/layout/IconCircleList"/>
    <dgm:cxn modelId="{24306215-975F-4E88-A9FF-76EAD01456FF}" srcId="{AE6B8692-9F0B-4111-BC2C-DE37AD55E94F}" destId="{D58315F7-B196-43EE-9417-45FBDFE92102}" srcOrd="2" destOrd="0" parTransId="{E0F1274F-442F-488C-81FC-C78F6B79FA3C}" sibTransId="{06069C69-4FBB-4176-8D99-35C780431A57}"/>
    <dgm:cxn modelId="{E8F86C45-AA47-41EF-A424-F75A382F3ECA}" type="presOf" srcId="{EE6621DF-953B-4E83-8ED1-84CC1C6A06F6}" destId="{7C01CABB-2AA9-4902-8163-50709F9C129A}" srcOrd="0" destOrd="0" presId="urn:microsoft.com/office/officeart/2018/2/layout/IconCircleList"/>
    <dgm:cxn modelId="{8307586C-F881-446A-965D-C544B5CA55F0}" srcId="{AE6B8692-9F0B-4111-BC2C-DE37AD55E94F}" destId="{6C09435D-E80A-4E0D-86A7-31ED5B0C6DD4}" srcOrd="1" destOrd="0" parTransId="{7EF47032-BC6A-4A02-8774-906EEFC6EF11}" sibTransId="{FF359C14-3B8E-4CC6-9590-AA6DB49D1266}"/>
    <dgm:cxn modelId="{9CF587AA-5B38-41F6-AC31-E02F57977CB7}" type="presOf" srcId="{D58315F7-B196-43EE-9417-45FBDFE92102}" destId="{212FA0BA-B2C3-4146-B5A9-0926AF8B706C}" srcOrd="0" destOrd="0" presId="urn:microsoft.com/office/officeart/2018/2/layout/IconCircleList"/>
    <dgm:cxn modelId="{1BAD0EB9-F201-4097-AAEB-AB421FAFE5AA}" srcId="{AE6B8692-9F0B-4111-BC2C-DE37AD55E94F}" destId="{EE6621DF-953B-4E83-8ED1-84CC1C6A06F6}" srcOrd="0" destOrd="0" parTransId="{47FCFEEB-0F0E-470E-89E9-0768BC5A0951}" sibTransId="{278162CE-A320-48FC-9D2E-276190E3E22A}"/>
    <dgm:cxn modelId="{75E51FCB-3006-40B7-B645-1B9770038909}" type="presOf" srcId="{278162CE-A320-48FC-9D2E-276190E3E22A}" destId="{0416BC04-9B5B-48C2-8382-D8E2FCC9909D}" srcOrd="0" destOrd="0" presId="urn:microsoft.com/office/officeart/2018/2/layout/IconCircleList"/>
    <dgm:cxn modelId="{965EC1D7-CF00-4E60-BD0C-503BBC5094C3}" type="presOf" srcId="{FF359C14-3B8E-4CC6-9590-AA6DB49D1266}" destId="{6E6DCB42-7C1A-4B1A-A856-A53C47CE7B59}" srcOrd="0" destOrd="0" presId="urn:microsoft.com/office/officeart/2018/2/layout/IconCircleList"/>
    <dgm:cxn modelId="{CA431CDB-CE8E-4CD0-BAF9-DABE8236FD24}" type="presOf" srcId="{AE6B8692-9F0B-4111-BC2C-DE37AD55E94F}" destId="{018DD54F-5D54-4D13-8B6C-A6DADC1B0397}" srcOrd="0" destOrd="0" presId="urn:microsoft.com/office/officeart/2018/2/layout/IconCircleList"/>
    <dgm:cxn modelId="{CAACB281-30AA-4877-A283-D30E57F4D332}" type="presParOf" srcId="{018DD54F-5D54-4D13-8B6C-A6DADC1B0397}" destId="{06DE3F96-2AC8-48DD-991D-5FCB470FF4F2}" srcOrd="0" destOrd="0" presId="urn:microsoft.com/office/officeart/2018/2/layout/IconCircleList"/>
    <dgm:cxn modelId="{CDF95179-6AF9-4A95-BE99-020C9FF6F502}" type="presParOf" srcId="{06DE3F96-2AC8-48DD-991D-5FCB470FF4F2}" destId="{190E5843-9956-49DF-BD5E-EFC3FAB31C46}" srcOrd="0" destOrd="0" presId="urn:microsoft.com/office/officeart/2018/2/layout/IconCircleList"/>
    <dgm:cxn modelId="{9EC50A59-ECE8-47AF-9E59-F25AD0004284}" type="presParOf" srcId="{190E5843-9956-49DF-BD5E-EFC3FAB31C46}" destId="{AD2C219C-63EC-4153-B26A-7E76ED3BC1D8}" srcOrd="0" destOrd="0" presId="urn:microsoft.com/office/officeart/2018/2/layout/IconCircleList"/>
    <dgm:cxn modelId="{9DCF4FBA-F5E8-47D2-B60E-08E4B6CFBF3A}" type="presParOf" srcId="{190E5843-9956-49DF-BD5E-EFC3FAB31C46}" destId="{0B92B7C8-0C8B-4942-B0E3-3505A0704C5D}" srcOrd="1" destOrd="0" presId="urn:microsoft.com/office/officeart/2018/2/layout/IconCircleList"/>
    <dgm:cxn modelId="{8FD6D447-3300-468B-B328-D4647360CDC9}" type="presParOf" srcId="{190E5843-9956-49DF-BD5E-EFC3FAB31C46}" destId="{8EFE7A6B-AE83-4F82-8702-6149342E8D83}" srcOrd="2" destOrd="0" presId="urn:microsoft.com/office/officeart/2018/2/layout/IconCircleList"/>
    <dgm:cxn modelId="{95F154DD-8E5A-443C-B7ED-13148A4073A9}" type="presParOf" srcId="{190E5843-9956-49DF-BD5E-EFC3FAB31C46}" destId="{7C01CABB-2AA9-4902-8163-50709F9C129A}" srcOrd="3" destOrd="0" presId="urn:microsoft.com/office/officeart/2018/2/layout/IconCircleList"/>
    <dgm:cxn modelId="{8D2A6BC8-F760-455E-A6AC-2ED8F01FE214}" type="presParOf" srcId="{06DE3F96-2AC8-48DD-991D-5FCB470FF4F2}" destId="{0416BC04-9B5B-48C2-8382-D8E2FCC9909D}" srcOrd="1" destOrd="0" presId="urn:microsoft.com/office/officeart/2018/2/layout/IconCircleList"/>
    <dgm:cxn modelId="{DC035008-AD25-4965-B7C8-8745998AA841}" type="presParOf" srcId="{06DE3F96-2AC8-48DD-991D-5FCB470FF4F2}" destId="{F3E07FB7-B041-4D4E-8A8D-B34794B0CC19}" srcOrd="2" destOrd="0" presId="urn:microsoft.com/office/officeart/2018/2/layout/IconCircleList"/>
    <dgm:cxn modelId="{09C2E172-CB9B-4303-8929-7F2CFA26583D}" type="presParOf" srcId="{F3E07FB7-B041-4D4E-8A8D-B34794B0CC19}" destId="{62699B4A-19B5-471B-9891-2FEDF296644F}" srcOrd="0" destOrd="0" presId="urn:microsoft.com/office/officeart/2018/2/layout/IconCircleList"/>
    <dgm:cxn modelId="{9E011474-F0C5-4FE4-AB0A-22C01E46146F}" type="presParOf" srcId="{F3E07FB7-B041-4D4E-8A8D-B34794B0CC19}" destId="{8B04A8C4-3EA5-4A00-B644-8B9B71F7A71B}" srcOrd="1" destOrd="0" presId="urn:microsoft.com/office/officeart/2018/2/layout/IconCircleList"/>
    <dgm:cxn modelId="{FCE587CC-AC70-42BD-A072-79446391AEAE}" type="presParOf" srcId="{F3E07FB7-B041-4D4E-8A8D-B34794B0CC19}" destId="{CBD246F1-18F1-4C16-9307-5857586AFE95}" srcOrd="2" destOrd="0" presId="urn:microsoft.com/office/officeart/2018/2/layout/IconCircleList"/>
    <dgm:cxn modelId="{CE3C2665-CB94-41F9-BEFE-41E08B18C35E}" type="presParOf" srcId="{F3E07FB7-B041-4D4E-8A8D-B34794B0CC19}" destId="{A376C4BA-F29C-433A-933D-3FC94354D183}" srcOrd="3" destOrd="0" presId="urn:microsoft.com/office/officeart/2018/2/layout/IconCircleList"/>
    <dgm:cxn modelId="{F489C5AB-41DF-49B8-81AE-0B73AFCB00C4}" type="presParOf" srcId="{06DE3F96-2AC8-48DD-991D-5FCB470FF4F2}" destId="{6E6DCB42-7C1A-4B1A-A856-A53C47CE7B59}" srcOrd="3" destOrd="0" presId="urn:microsoft.com/office/officeart/2018/2/layout/IconCircleList"/>
    <dgm:cxn modelId="{61906BCC-13CB-445C-8783-867A53C05915}" type="presParOf" srcId="{06DE3F96-2AC8-48DD-991D-5FCB470FF4F2}" destId="{0BA115E9-E3CB-495A-8C79-9C0EBF2A1DA9}" srcOrd="4" destOrd="0" presId="urn:microsoft.com/office/officeart/2018/2/layout/IconCircleList"/>
    <dgm:cxn modelId="{F5692111-3304-40A0-A00C-73484EEBC3B7}" type="presParOf" srcId="{0BA115E9-E3CB-495A-8C79-9C0EBF2A1DA9}" destId="{C1675819-71E5-47DF-9EB7-2A8557B01514}" srcOrd="0" destOrd="0" presId="urn:microsoft.com/office/officeart/2018/2/layout/IconCircleList"/>
    <dgm:cxn modelId="{B45C2A4A-7F79-4195-ACEC-C064932BB78C}" type="presParOf" srcId="{0BA115E9-E3CB-495A-8C79-9C0EBF2A1DA9}" destId="{0F59EF09-18FB-47CA-8845-FA67C95F723A}" srcOrd="1" destOrd="0" presId="urn:microsoft.com/office/officeart/2018/2/layout/IconCircleList"/>
    <dgm:cxn modelId="{144154B5-34EB-4776-A56E-941703FBC7F7}" type="presParOf" srcId="{0BA115E9-E3CB-495A-8C79-9C0EBF2A1DA9}" destId="{628DE0A9-AE29-4E78-830B-96F3D683761B}" srcOrd="2" destOrd="0" presId="urn:microsoft.com/office/officeart/2018/2/layout/IconCircleList"/>
    <dgm:cxn modelId="{61AAF0D5-9A03-4DBD-9A58-48141B82FE35}" type="presParOf" srcId="{0BA115E9-E3CB-495A-8C79-9C0EBF2A1DA9}" destId="{212FA0BA-B2C3-4146-B5A9-0926AF8B706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8D32C9-9A46-4914-93B5-52E8D8E973A6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22A7DF3-05AA-4E51-ABB6-035DA6B04C50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Automation of </a:t>
          </a:r>
          <a:r>
            <a:rPr lang="en-GB" dirty="0" err="1">
              <a:solidFill>
                <a:srgbClr val="FF0000"/>
              </a:solidFill>
            </a:rPr>
            <a:t>labor</a:t>
          </a:r>
          <a:endParaRPr lang="en-US" dirty="0">
            <a:solidFill>
              <a:srgbClr val="FF0000"/>
            </a:solidFill>
          </a:endParaRPr>
        </a:p>
      </dgm:t>
    </dgm:pt>
    <dgm:pt modelId="{DFC72F43-81E8-4334-AACC-68849CF0ECC0}" type="parTrans" cxnId="{C4DDF913-E19F-46E8-BF97-3F3CD72E9BFC}">
      <dgm:prSet/>
      <dgm:spPr/>
      <dgm:t>
        <a:bodyPr/>
        <a:lstStyle/>
        <a:p>
          <a:endParaRPr lang="en-US"/>
        </a:p>
      </dgm:t>
    </dgm:pt>
    <dgm:pt modelId="{291E189B-6BB7-451F-A518-36FDA174AFF3}" type="sibTrans" cxnId="{C4DDF913-E19F-46E8-BF97-3F3CD72E9BFC}">
      <dgm:prSet/>
      <dgm:spPr/>
      <dgm:t>
        <a:bodyPr/>
        <a:lstStyle/>
        <a:p>
          <a:endParaRPr lang="en-US"/>
        </a:p>
      </dgm:t>
    </dgm:pt>
    <dgm:pt modelId="{64BD44FF-02CA-4087-966F-4FC88C84EA21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Predicted demand to minimize inventory</a:t>
          </a:r>
          <a:endParaRPr lang="en-US" dirty="0">
            <a:solidFill>
              <a:srgbClr val="FF0000"/>
            </a:solidFill>
          </a:endParaRPr>
        </a:p>
      </dgm:t>
    </dgm:pt>
    <dgm:pt modelId="{F539AB6A-3EDD-42C9-B515-D59B765C797D}" type="parTrans" cxnId="{B179EFD6-5625-451E-93CA-C6F52456CDEA}">
      <dgm:prSet/>
      <dgm:spPr/>
      <dgm:t>
        <a:bodyPr/>
        <a:lstStyle/>
        <a:p>
          <a:endParaRPr lang="en-US"/>
        </a:p>
      </dgm:t>
    </dgm:pt>
    <dgm:pt modelId="{2D0490E4-3ECA-47B6-9DFB-F3ADF81E52D9}" type="sibTrans" cxnId="{B179EFD6-5625-451E-93CA-C6F52456CDEA}">
      <dgm:prSet/>
      <dgm:spPr/>
      <dgm:t>
        <a:bodyPr/>
        <a:lstStyle/>
        <a:p>
          <a:endParaRPr lang="en-US"/>
        </a:p>
      </dgm:t>
    </dgm:pt>
    <dgm:pt modelId="{DFF50DF2-EA53-4896-BCF4-E54FDF25D6C0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Customized products instead of standardized mass production</a:t>
          </a:r>
          <a:endParaRPr lang="en-US" dirty="0">
            <a:solidFill>
              <a:srgbClr val="FF0000"/>
            </a:solidFill>
          </a:endParaRPr>
        </a:p>
      </dgm:t>
    </dgm:pt>
    <dgm:pt modelId="{F703E9F2-5075-488C-858B-05D9A3B04381}" type="parTrans" cxnId="{E030A1C8-C1EB-4702-9349-3310991D2808}">
      <dgm:prSet/>
      <dgm:spPr/>
      <dgm:t>
        <a:bodyPr/>
        <a:lstStyle/>
        <a:p>
          <a:endParaRPr lang="en-US"/>
        </a:p>
      </dgm:t>
    </dgm:pt>
    <dgm:pt modelId="{62CF376E-D156-4F60-BD91-324C010A93E2}" type="sibTrans" cxnId="{E030A1C8-C1EB-4702-9349-3310991D2808}">
      <dgm:prSet/>
      <dgm:spPr/>
      <dgm:t>
        <a:bodyPr/>
        <a:lstStyle/>
        <a:p>
          <a:endParaRPr lang="en-US"/>
        </a:p>
      </dgm:t>
    </dgm:pt>
    <dgm:pt modelId="{6BD912AB-B1F3-4CFF-B4A5-A573C11E0A63}">
      <dgm:prSet/>
      <dgm:spPr/>
      <dgm:t>
        <a:bodyPr/>
        <a:lstStyle/>
        <a:p>
          <a:r>
            <a:rPr lang="en-GB"/>
            <a:t>Running manufacturing in the cloud instead of deploying on own physical hardware</a:t>
          </a:r>
          <a:endParaRPr lang="en-US"/>
        </a:p>
      </dgm:t>
    </dgm:pt>
    <dgm:pt modelId="{CF527A0C-850C-4CB6-A3C3-85FC43F3CEB6}" type="parTrans" cxnId="{FD6CE49A-EAA3-46E2-878A-AF0E721EC398}">
      <dgm:prSet/>
      <dgm:spPr/>
      <dgm:t>
        <a:bodyPr/>
        <a:lstStyle/>
        <a:p>
          <a:endParaRPr lang="en-US"/>
        </a:p>
      </dgm:t>
    </dgm:pt>
    <dgm:pt modelId="{563C1439-6DBA-432A-9535-9F06D22424C4}" type="sibTrans" cxnId="{FD6CE49A-EAA3-46E2-878A-AF0E721EC398}">
      <dgm:prSet/>
      <dgm:spPr/>
      <dgm:t>
        <a:bodyPr/>
        <a:lstStyle/>
        <a:p>
          <a:endParaRPr lang="en-US"/>
        </a:p>
      </dgm:t>
    </dgm:pt>
    <dgm:pt modelId="{629AABE3-54A4-40AE-A20A-AB43F3EEA6EE}" type="pres">
      <dgm:prSet presAssocID="{228D32C9-9A46-4914-93B5-52E8D8E973A6}" presName="root" presStyleCnt="0">
        <dgm:presLayoutVars>
          <dgm:dir/>
          <dgm:resizeHandles val="exact"/>
        </dgm:presLayoutVars>
      </dgm:prSet>
      <dgm:spPr/>
    </dgm:pt>
    <dgm:pt modelId="{6DDD2162-A6D0-4A7F-B3FF-DA69495C23D1}" type="pres">
      <dgm:prSet presAssocID="{322A7DF3-05AA-4E51-ABB6-035DA6B04C50}" presName="compNode" presStyleCnt="0"/>
      <dgm:spPr/>
    </dgm:pt>
    <dgm:pt modelId="{994F7870-DEBA-41BF-A30C-9A64748DA298}" type="pres">
      <dgm:prSet presAssocID="{322A7DF3-05AA-4E51-ABB6-035DA6B04C50}" presName="bgRect" presStyleLbl="bgShp" presStyleIdx="0" presStyleCnt="4"/>
      <dgm:spPr/>
    </dgm:pt>
    <dgm:pt modelId="{42CCCC04-68DD-4D31-8F20-2F64C90E3079}" type="pres">
      <dgm:prSet presAssocID="{322A7DF3-05AA-4E51-ABB6-035DA6B04C5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struction Worker"/>
        </a:ext>
      </dgm:extLst>
    </dgm:pt>
    <dgm:pt modelId="{EAD22E1D-2562-48A8-9EBC-52EC341C23E8}" type="pres">
      <dgm:prSet presAssocID="{322A7DF3-05AA-4E51-ABB6-035DA6B04C50}" presName="spaceRect" presStyleCnt="0"/>
      <dgm:spPr/>
    </dgm:pt>
    <dgm:pt modelId="{C85EFEF2-55D0-4D7F-B551-1A1A6BB997D8}" type="pres">
      <dgm:prSet presAssocID="{322A7DF3-05AA-4E51-ABB6-035DA6B04C50}" presName="parTx" presStyleLbl="revTx" presStyleIdx="0" presStyleCnt="4">
        <dgm:presLayoutVars>
          <dgm:chMax val="0"/>
          <dgm:chPref val="0"/>
        </dgm:presLayoutVars>
      </dgm:prSet>
      <dgm:spPr/>
    </dgm:pt>
    <dgm:pt modelId="{9A292216-7E1D-4FF8-9A2D-3F60A2C0FC39}" type="pres">
      <dgm:prSet presAssocID="{291E189B-6BB7-451F-A518-36FDA174AFF3}" presName="sibTrans" presStyleCnt="0"/>
      <dgm:spPr/>
    </dgm:pt>
    <dgm:pt modelId="{E4CD56B1-48C3-4200-B552-243C36625231}" type="pres">
      <dgm:prSet presAssocID="{64BD44FF-02CA-4087-966F-4FC88C84EA21}" presName="compNode" presStyleCnt="0"/>
      <dgm:spPr/>
    </dgm:pt>
    <dgm:pt modelId="{91E17BEA-37CB-43CE-98AD-6CAE8000614F}" type="pres">
      <dgm:prSet presAssocID="{64BD44FF-02CA-4087-966F-4FC88C84EA21}" presName="bgRect" presStyleLbl="bgShp" presStyleIdx="1" presStyleCnt="4"/>
      <dgm:spPr/>
    </dgm:pt>
    <dgm:pt modelId="{4B824DCD-C417-48BE-BDE6-FDA754F54EFF}" type="pres">
      <dgm:prSet presAssocID="{64BD44FF-02CA-4087-966F-4FC88C84EA2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Upward Trend"/>
        </a:ext>
      </dgm:extLst>
    </dgm:pt>
    <dgm:pt modelId="{1267CFF0-5149-4D9E-B06E-B3A9B2AEFC52}" type="pres">
      <dgm:prSet presAssocID="{64BD44FF-02CA-4087-966F-4FC88C84EA21}" presName="spaceRect" presStyleCnt="0"/>
      <dgm:spPr/>
    </dgm:pt>
    <dgm:pt modelId="{7F4904D8-4BEE-4E21-8D60-3767D70816A2}" type="pres">
      <dgm:prSet presAssocID="{64BD44FF-02CA-4087-966F-4FC88C84EA21}" presName="parTx" presStyleLbl="revTx" presStyleIdx="1" presStyleCnt="4">
        <dgm:presLayoutVars>
          <dgm:chMax val="0"/>
          <dgm:chPref val="0"/>
        </dgm:presLayoutVars>
      </dgm:prSet>
      <dgm:spPr/>
    </dgm:pt>
    <dgm:pt modelId="{BEE7CC88-3340-4A44-8424-DD8CA52C1122}" type="pres">
      <dgm:prSet presAssocID="{2D0490E4-3ECA-47B6-9DFB-F3ADF81E52D9}" presName="sibTrans" presStyleCnt="0"/>
      <dgm:spPr/>
    </dgm:pt>
    <dgm:pt modelId="{A87601AB-B88D-46C4-A383-092D1511365B}" type="pres">
      <dgm:prSet presAssocID="{DFF50DF2-EA53-4896-BCF4-E54FDF25D6C0}" presName="compNode" presStyleCnt="0"/>
      <dgm:spPr/>
    </dgm:pt>
    <dgm:pt modelId="{1B2FB92C-16E8-47F5-8492-BB2B4385900D}" type="pres">
      <dgm:prSet presAssocID="{DFF50DF2-EA53-4896-BCF4-E54FDF25D6C0}" presName="bgRect" presStyleLbl="bgShp" presStyleIdx="2" presStyleCnt="4"/>
      <dgm:spPr/>
    </dgm:pt>
    <dgm:pt modelId="{18050850-DE8D-406A-99AD-8694E4D93955}" type="pres">
      <dgm:prSet presAssocID="{DFF50DF2-EA53-4896-BCF4-E54FDF25D6C0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oster"/>
        </a:ext>
      </dgm:extLst>
    </dgm:pt>
    <dgm:pt modelId="{24EEE176-E5CD-4E7B-9CF4-EE86C2B549BC}" type="pres">
      <dgm:prSet presAssocID="{DFF50DF2-EA53-4896-BCF4-E54FDF25D6C0}" presName="spaceRect" presStyleCnt="0"/>
      <dgm:spPr/>
    </dgm:pt>
    <dgm:pt modelId="{FBAF6E49-3EE1-4AD2-846E-CAEAD44B277A}" type="pres">
      <dgm:prSet presAssocID="{DFF50DF2-EA53-4896-BCF4-E54FDF25D6C0}" presName="parTx" presStyleLbl="revTx" presStyleIdx="2" presStyleCnt="4">
        <dgm:presLayoutVars>
          <dgm:chMax val="0"/>
          <dgm:chPref val="0"/>
        </dgm:presLayoutVars>
      </dgm:prSet>
      <dgm:spPr/>
    </dgm:pt>
    <dgm:pt modelId="{A7BA0DDC-3615-4C17-8AA0-45DE18CA1C93}" type="pres">
      <dgm:prSet presAssocID="{62CF376E-D156-4F60-BD91-324C010A93E2}" presName="sibTrans" presStyleCnt="0"/>
      <dgm:spPr/>
    </dgm:pt>
    <dgm:pt modelId="{8AD161E1-5E28-45D7-9B5A-72CDC9A041F8}" type="pres">
      <dgm:prSet presAssocID="{6BD912AB-B1F3-4CFF-B4A5-A573C11E0A63}" presName="compNode" presStyleCnt="0"/>
      <dgm:spPr/>
    </dgm:pt>
    <dgm:pt modelId="{6E77F576-2A2E-4993-88E5-0A59D3CAC0E2}" type="pres">
      <dgm:prSet presAssocID="{6BD912AB-B1F3-4CFF-B4A5-A573C11E0A63}" presName="bgRect" presStyleLbl="bgShp" presStyleIdx="3" presStyleCnt="4"/>
      <dgm:spPr/>
    </dgm:pt>
    <dgm:pt modelId="{06CA0B2A-D55A-4A6E-9E3F-A6093DEECB7A}" type="pres">
      <dgm:prSet presAssocID="{6BD912AB-B1F3-4CFF-B4A5-A573C11E0A6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63896548-0F9E-4644-A188-BC10B8FF8DC4}" type="pres">
      <dgm:prSet presAssocID="{6BD912AB-B1F3-4CFF-B4A5-A573C11E0A63}" presName="spaceRect" presStyleCnt="0"/>
      <dgm:spPr/>
    </dgm:pt>
    <dgm:pt modelId="{6A1F54CE-22C1-4B57-8F48-CBC943ACB5C5}" type="pres">
      <dgm:prSet presAssocID="{6BD912AB-B1F3-4CFF-B4A5-A573C11E0A63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4DDF913-E19F-46E8-BF97-3F3CD72E9BFC}" srcId="{228D32C9-9A46-4914-93B5-52E8D8E973A6}" destId="{322A7DF3-05AA-4E51-ABB6-035DA6B04C50}" srcOrd="0" destOrd="0" parTransId="{DFC72F43-81E8-4334-AACC-68849CF0ECC0}" sibTransId="{291E189B-6BB7-451F-A518-36FDA174AFF3}"/>
    <dgm:cxn modelId="{21854029-408D-4F68-960A-339FC6FEACD7}" type="presOf" srcId="{228D32C9-9A46-4914-93B5-52E8D8E973A6}" destId="{629AABE3-54A4-40AE-A20A-AB43F3EEA6EE}" srcOrd="0" destOrd="0" presId="urn:microsoft.com/office/officeart/2018/2/layout/IconVerticalSolidList"/>
    <dgm:cxn modelId="{E533B66F-549E-469B-9896-4DA59B66C431}" type="presOf" srcId="{64BD44FF-02CA-4087-966F-4FC88C84EA21}" destId="{7F4904D8-4BEE-4E21-8D60-3767D70816A2}" srcOrd="0" destOrd="0" presId="urn:microsoft.com/office/officeart/2018/2/layout/IconVerticalSolidList"/>
    <dgm:cxn modelId="{74BA6F87-12E2-4D70-A703-9FB7E73B4BE7}" type="presOf" srcId="{DFF50DF2-EA53-4896-BCF4-E54FDF25D6C0}" destId="{FBAF6E49-3EE1-4AD2-846E-CAEAD44B277A}" srcOrd="0" destOrd="0" presId="urn:microsoft.com/office/officeart/2018/2/layout/IconVerticalSolidList"/>
    <dgm:cxn modelId="{75BCB28E-3CD5-42E6-9792-9C509D614058}" type="presOf" srcId="{322A7DF3-05AA-4E51-ABB6-035DA6B04C50}" destId="{C85EFEF2-55D0-4D7F-B551-1A1A6BB997D8}" srcOrd="0" destOrd="0" presId="urn:microsoft.com/office/officeart/2018/2/layout/IconVerticalSolidList"/>
    <dgm:cxn modelId="{FD6CE49A-EAA3-46E2-878A-AF0E721EC398}" srcId="{228D32C9-9A46-4914-93B5-52E8D8E973A6}" destId="{6BD912AB-B1F3-4CFF-B4A5-A573C11E0A63}" srcOrd="3" destOrd="0" parTransId="{CF527A0C-850C-4CB6-A3C3-85FC43F3CEB6}" sibTransId="{563C1439-6DBA-432A-9535-9F06D22424C4}"/>
    <dgm:cxn modelId="{2282B3AB-4F6D-455F-ADA4-F63A78C5B2DD}" type="presOf" srcId="{6BD912AB-B1F3-4CFF-B4A5-A573C11E0A63}" destId="{6A1F54CE-22C1-4B57-8F48-CBC943ACB5C5}" srcOrd="0" destOrd="0" presId="urn:microsoft.com/office/officeart/2018/2/layout/IconVerticalSolidList"/>
    <dgm:cxn modelId="{E030A1C8-C1EB-4702-9349-3310991D2808}" srcId="{228D32C9-9A46-4914-93B5-52E8D8E973A6}" destId="{DFF50DF2-EA53-4896-BCF4-E54FDF25D6C0}" srcOrd="2" destOrd="0" parTransId="{F703E9F2-5075-488C-858B-05D9A3B04381}" sibTransId="{62CF376E-D156-4F60-BD91-324C010A93E2}"/>
    <dgm:cxn modelId="{B179EFD6-5625-451E-93CA-C6F52456CDEA}" srcId="{228D32C9-9A46-4914-93B5-52E8D8E973A6}" destId="{64BD44FF-02CA-4087-966F-4FC88C84EA21}" srcOrd="1" destOrd="0" parTransId="{F539AB6A-3EDD-42C9-B515-D59B765C797D}" sibTransId="{2D0490E4-3ECA-47B6-9DFB-F3ADF81E52D9}"/>
    <dgm:cxn modelId="{0F791214-7E6C-43A7-A2CF-584B44E0693F}" type="presParOf" srcId="{629AABE3-54A4-40AE-A20A-AB43F3EEA6EE}" destId="{6DDD2162-A6D0-4A7F-B3FF-DA69495C23D1}" srcOrd="0" destOrd="0" presId="urn:microsoft.com/office/officeart/2018/2/layout/IconVerticalSolidList"/>
    <dgm:cxn modelId="{CD4235D0-4957-4C31-A81C-D3EBE707571C}" type="presParOf" srcId="{6DDD2162-A6D0-4A7F-B3FF-DA69495C23D1}" destId="{994F7870-DEBA-41BF-A30C-9A64748DA298}" srcOrd="0" destOrd="0" presId="urn:microsoft.com/office/officeart/2018/2/layout/IconVerticalSolidList"/>
    <dgm:cxn modelId="{BB42967E-BFB3-4771-A532-1D397104EBE5}" type="presParOf" srcId="{6DDD2162-A6D0-4A7F-B3FF-DA69495C23D1}" destId="{42CCCC04-68DD-4D31-8F20-2F64C90E3079}" srcOrd="1" destOrd="0" presId="urn:microsoft.com/office/officeart/2018/2/layout/IconVerticalSolidList"/>
    <dgm:cxn modelId="{C5FDB7AE-CB91-4717-8D97-517F386CBFFA}" type="presParOf" srcId="{6DDD2162-A6D0-4A7F-B3FF-DA69495C23D1}" destId="{EAD22E1D-2562-48A8-9EBC-52EC341C23E8}" srcOrd="2" destOrd="0" presId="urn:microsoft.com/office/officeart/2018/2/layout/IconVerticalSolidList"/>
    <dgm:cxn modelId="{57513B8A-50D1-4A2B-B1CF-7F04F073EE21}" type="presParOf" srcId="{6DDD2162-A6D0-4A7F-B3FF-DA69495C23D1}" destId="{C85EFEF2-55D0-4D7F-B551-1A1A6BB997D8}" srcOrd="3" destOrd="0" presId="urn:microsoft.com/office/officeart/2018/2/layout/IconVerticalSolidList"/>
    <dgm:cxn modelId="{70A0AE4D-B7F5-47BB-8E78-2E5867A9F5F5}" type="presParOf" srcId="{629AABE3-54A4-40AE-A20A-AB43F3EEA6EE}" destId="{9A292216-7E1D-4FF8-9A2D-3F60A2C0FC39}" srcOrd="1" destOrd="0" presId="urn:microsoft.com/office/officeart/2018/2/layout/IconVerticalSolidList"/>
    <dgm:cxn modelId="{99C70F82-6911-4EFB-8BDD-5B9305CAE4F5}" type="presParOf" srcId="{629AABE3-54A4-40AE-A20A-AB43F3EEA6EE}" destId="{E4CD56B1-48C3-4200-B552-243C36625231}" srcOrd="2" destOrd="0" presId="urn:microsoft.com/office/officeart/2018/2/layout/IconVerticalSolidList"/>
    <dgm:cxn modelId="{E331994A-13C8-4F48-AE33-C984979D8C93}" type="presParOf" srcId="{E4CD56B1-48C3-4200-B552-243C36625231}" destId="{91E17BEA-37CB-43CE-98AD-6CAE8000614F}" srcOrd="0" destOrd="0" presId="urn:microsoft.com/office/officeart/2018/2/layout/IconVerticalSolidList"/>
    <dgm:cxn modelId="{C537D286-1219-403E-954D-AFF2A717B188}" type="presParOf" srcId="{E4CD56B1-48C3-4200-B552-243C36625231}" destId="{4B824DCD-C417-48BE-BDE6-FDA754F54EFF}" srcOrd="1" destOrd="0" presId="urn:microsoft.com/office/officeart/2018/2/layout/IconVerticalSolidList"/>
    <dgm:cxn modelId="{0D7BC3B5-5952-4852-BA98-CF1F5372D429}" type="presParOf" srcId="{E4CD56B1-48C3-4200-B552-243C36625231}" destId="{1267CFF0-5149-4D9E-B06E-B3A9B2AEFC52}" srcOrd="2" destOrd="0" presId="urn:microsoft.com/office/officeart/2018/2/layout/IconVerticalSolidList"/>
    <dgm:cxn modelId="{B76B6699-46FE-4C36-B035-4F57F2A7A4FF}" type="presParOf" srcId="{E4CD56B1-48C3-4200-B552-243C36625231}" destId="{7F4904D8-4BEE-4E21-8D60-3767D70816A2}" srcOrd="3" destOrd="0" presId="urn:microsoft.com/office/officeart/2018/2/layout/IconVerticalSolidList"/>
    <dgm:cxn modelId="{3E7E89A7-C62C-4201-ADED-BE3E3C2A518E}" type="presParOf" srcId="{629AABE3-54A4-40AE-A20A-AB43F3EEA6EE}" destId="{BEE7CC88-3340-4A44-8424-DD8CA52C1122}" srcOrd="3" destOrd="0" presId="urn:microsoft.com/office/officeart/2018/2/layout/IconVerticalSolidList"/>
    <dgm:cxn modelId="{AA5C5E1D-A28E-416D-826D-D376183674F3}" type="presParOf" srcId="{629AABE3-54A4-40AE-A20A-AB43F3EEA6EE}" destId="{A87601AB-B88D-46C4-A383-092D1511365B}" srcOrd="4" destOrd="0" presId="urn:microsoft.com/office/officeart/2018/2/layout/IconVerticalSolidList"/>
    <dgm:cxn modelId="{42261250-F925-4602-AB9B-84A31E6541F4}" type="presParOf" srcId="{A87601AB-B88D-46C4-A383-092D1511365B}" destId="{1B2FB92C-16E8-47F5-8492-BB2B4385900D}" srcOrd="0" destOrd="0" presId="urn:microsoft.com/office/officeart/2018/2/layout/IconVerticalSolidList"/>
    <dgm:cxn modelId="{E1B8F06B-0EE6-498B-826A-4619EC4E98AB}" type="presParOf" srcId="{A87601AB-B88D-46C4-A383-092D1511365B}" destId="{18050850-DE8D-406A-99AD-8694E4D93955}" srcOrd="1" destOrd="0" presId="urn:microsoft.com/office/officeart/2018/2/layout/IconVerticalSolidList"/>
    <dgm:cxn modelId="{479A844E-6D18-47A5-BBA5-3DC21EC21DA2}" type="presParOf" srcId="{A87601AB-B88D-46C4-A383-092D1511365B}" destId="{24EEE176-E5CD-4E7B-9CF4-EE86C2B549BC}" srcOrd="2" destOrd="0" presId="urn:microsoft.com/office/officeart/2018/2/layout/IconVerticalSolidList"/>
    <dgm:cxn modelId="{CFDB2772-3533-4FEF-8FE0-07A6A50934C1}" type="presParOf" srcId="{A87601AB-B88D-46C4-A383-092D1511365B}" destId="{FBAF6E49-3EE1-4AD2-846E-CAEAD44B277A}" srcOrd="3" destOrd="0" presId="urn:microsoft.com/office/officeart/2018/2/layout/IconVerticalSolidList"/>
    <dgm:cxn modelId="{91024E59-FBF4-439A-A7DA-BA23529DE30B}" type="presParOf" srcId="{629AABE3-54A4-40AE-A20A-AB43F3EEA6EE}" destId="{A7BA0DDC-3615-4C17-8AA0-45DE18CA1C93}" srcOrd="5" destOrd="0" presId="urn:microsoft.com/office/officeart/2018/2/layout/IconVerticalSolidList"/>
    <dgm:cxn modelId="{8DB6B6A1-3206-4476-887E-09E1E8AB6FAA}" type="presParOf" srcId="{629AABE3-54A4-40AE-A20A-AB43F3EEA6EE}" destId="{8AD161E1-5E28-45D7-9B5A-72CDC9A041F8}" srcOrd="6" destOrd="0" presId="urn:microsoft.com/office/officeart/2018/2/layout/IconVerticalSolidList"/>
    <dgm:cxn modelId="{D64E06ED-D47E-40EE-BCD8-AFD303DEBF21}" type="presParOf" srcId="{8AD161E1-5E28-45D7-9B5A-72CDC9A041F8}" destId="{6E77F576-2A2E-4993-88E5-0A59D3CAC0E2}" srcOrd="0" destOrd="0" presId="urn:microsoft.com/office/officeart/2018/2/layout/IconVerticalSolidList"/>
    <dgm:cxn modelId="{48959FC6-A04E-47AC-9D82-390911F38B88}" type="presParOf" srcId="{8AD161E1-5E28-45D7-9B5A-72CDC9A041F8}" destId="{06CA0B2A-D55A-4A6E-9E3F-A6093DEECB7A}" srcOrd="1" destOrd="0" presId="urn:microsoft.com/office/officeart/2018/2/layout/IconVerticalSolidList"/>
    <dgm:cxn modelId="{3F305644-FD4A-4A5B-8705-4004CABAF5E5}" type="presParOf" srcId="{8AD161E1-5E28-45D7-9B5A-72CDC9A041F8}" destId="{63896548-0F9E-4644-A188-BC10B8FF8DC4}" srcOrd="2" destOrd="0" presId="urn:microsoft.com/office/officeart/2018/2/layout/IconVerticalSolidList"/>
    <dgm:cxn modelId="{576839C3-1AEE-4CB2-99DC-9F427CAB164A}" type="presParOf" srcId="{8AD161E1-5E28-45D7-9B5A-72CDC9A041F8}" destId="{6A1F54CE-22C1-4B57-8F48-CBC943ACB5C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B13657-144C-495D-BF00-62AB65D4356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88DBF8D2-1176-4FDC-9928-ED695315D385}">
      <dgm:prSet/>
      <dgm:spPr/>
      <dgm:t>
        <a:bodyPr/>
        <a:lstStyle/>
        <a:p>
          <a:r>
            <a:rPr lang="en-GB"/>
            <a:t>Machine Learning and Predictive apps have been delivered within S/4HANA</a:t>
          </a:r>
          <a:endParaRPr lang="en-US"/>
        </a:p>
      </dgm:t>
    </dgm:pt>
    <dgm:pt modelId="{93B1DA0C-E47C-48A5-A724-C0EA4E16B1BA}" type="parTrans" cxnId="{5CCFB659-1C00-4375-A064-8D2AED322C4B}">
      <dgm:prSet/>
      <dgm:spPr/>
      <dgm:t>
        <a:bodyPr/>
        <a:lstStyle/>
        <a:p>
          <a:endParaRPr lang="en-US"/>
        </a:p>
      </dgm:t>
    </dgm:pt>
    <dgm:pt modelId="{1EE1EB08-6C01-4A79-A8DF-45F6ACCEC641}" type="sibTrans" cxnId="{5CCFB659-1C00-4375-A064-8D2AED322C4B}">
      <dgm:prSet/>
      <dgm:spPr/>
      <dgm:t>
        <a:bodyPr/>
        <a:lstStyle/>
        <a:p>
          <a:endParaRPr lang="en-US"/>
        </a:p>
      </dgm:t>
    </dgm:pt>
    <dgm:pt modelId="{4638776F-76BC-4CAC-BB75-73D74064A1F3}">
      <dgm:prSet/>
      <dgm:spPr/>
      <dgm:t>
        <a:bodyPr/>
        <a:lstStyle/>
        <a:p>
          <a:r>
            <a:rPr lang="en-GB"/>
            <a:t>Big amount of functionality earlier available in other products is now included in S/4HANA</a:t>
          </a:r>
          <a:endParaRPr lang="en-US"/>
        </a:p>
      </dgm:t>
    </dgm:pt>
    <dgm:pt modelId="{7C3AD172-76B7-4A69-ACD2-E1CFFD973E25}" type="parTrans" cxnId="{0A86D66D-BC23-49A1-B8DF-328CF1A24E3E}">
      <dgm:prSet/>
      <dgm:spPr/>
      <dgm:t>
        <a:bodyPr/>
        <a:lstStyle/>
        <a:p>
          <a:endParaRPr lang="en-US"/>
        </a:p>
      </dgm:t>
    </dgm:pt>
    <dgm:pt modelId="{32A6FF35-954D-4FE2-B46D-5DAC9C9C8536}" type="sibTrans" cxnId="{0A86D66D-BC23-49A1-B8DF-328CF1A24E3E}">
      <dgm:prSet/>
      <dgm:spPr/>
      <dgm:t>
        <a:bodyPr/>
        <a:lstStyle/>
        <a:p>
          <a:endParaRPr lang="en-US"/>
        </a:p>
      </dgm:t>
    </dgm:pt>
    <dgm:pt modelId="{81A6DD40-454F-4873-A129-32A1BAB55436}">
      <dgm:prSet/>
      <dgm:spPr/>
      <dgm:t>
        <a:bodyPr/>
        <a:lstStyle/>
        <a:p>
          <a:r>
            <a:rPr lang="en-GB"/>
            <a:t>SAP S/4HANA has a completely new level of insights</a:t>
          </a:r>
          <a:endParaRPr lang="en-US"/>
        </a:p>
      </dgm:t>
    </dgm:pt>
    <dgm:pt modelId="{EE2E1851-B89B-4535-870D-8DDEEFEB3E02}" type="parTrans" cxnId="{E4C9B95B-FDE7-4826-965A-6B4651AFA6AA}">
      <dgm:prSet/>
      <dgm:spPr/>
      <dgm:t>
        <a:bodyPr/>
        <a:lstStyle/>
        <a:p>
          <a:endParaRPr lang="en-US"/>
        </a:p>
      </dgm:t>
    </dgm:pt>
    <dgm:pt modelId="{4B9F3ED4-C512-492C-9835-270EB67EECAD}" type="sibTrans" cxnId="{E4C9B95B-FDE7-4826-965A-6B4651AFA6AA}">
      <dgm:prSet/>
      <dgm:spPr/>
      <dgm:t>
        <a:bodyPr/>
        <a:lstStyle/>
        <a:p>
          <a:endParaRPr lang="en-US"/>
        </a:p>
      </dgm:t>
    </dgm:pt>
    <dgm:pt modelId="{B2EAB2F6-9F19-4EB1-9841-F13EDEACCE40}">
      <dgm:prSet/>
      <dgm:spPr/>
      <dgm:t>
        <a:bodyPr/>
        <a:lstStyle/>
        <a:p>
          <a:r>
            <a:rPr lang="en-GB" dirty="0"/>
            <a:t>Commerce and Marketing is a new Line of Business totally differentiated from Sales</a:t>
          </a:r>
          <a:endParaRPr lang="en-US" dirty="0"/>
        </a:p>
      </dgm:t>
    </dgm:pt>
    <dgm:pt modelId="{FFCD220A-7A5D-47FA-A269-6DB55B6AA8B6}" type="parTrans" cxnId="{7BB3DC4C-6180-4746-88BF-A5123D77BFC4}">
      <dgm:prSet/>
      <dgm:spPr/>
      <dgm:t>
        <a:bodyPr/>
        <a:lstStyle/>
        <a:p>
          <a:endParaRPr lang="en-US"/>
        </a:p>
      </dgm:t>
    </dgm:pt>
    <dgm:pt modelId="{CD5D7786-80B4-47B0-BF9D-1D8F15FDA78B}" type="sibTrans" cxnId="{7BB3DC4C-6180-4746-88BF-A5123D77BFC4}">
      <dgm:prSet/>
      <dgm:spPr/>
      <dgm:t>
        <a:bodyPr/>
        <a:lstStyle/>
        <a:p>
          <a:endParaRPr lang="en-US"/>
        </a:p>
      </dgm:t>
    </dgm:pt>
    <dgm:pt modelId="{9CF6E863-F106-41CD-BB7E-4583B165B4D5}" type="pres">
      <dgm:prSet presAssocID="{23B13657-144C-495D-BF00-62AB65D43565}" presName="root" presStyleCnt="0">
        <dgm:presLayoutVars>
          <dgm:dir/>
          <dgm:resizeHandles val="exact"/>
        </dgm:presLayoutVars>
      </dgm:prSet>
      <dgm:spPr/>
    </dgm:pt>
    <dgm:pt modelId="{7674247A-75DC-4E77-96D3-959D24E3479A}" type="pres">
      <dgm:prSet presAssocID="{88DBF8D2-1176-4FDC-9928-ED695315D385}" presName="compNode" presStyleCnt="0"/>
      <dgm:spPr/>
    </dgm:pt>
    <dgm:pt modelId="{9BC8A105-4A49-4146-B873-66740F80C915}" type="pres">
      <dgm:prSet presAssocID="{88DBF8D2-1176-4FDC-9928-ED695315D385}" presName="bgRect" presStyleLbl="bgShp" presStyleIdx="0" presStyleCnt="4"/>
      <dgm:spPr/>
    </dgm:pt>
    <dgm:pt modelId="{4F49239F-2BC3-4D11-830A-B0AA6E319314}" type="pres">
      <dgm:prSet presAssocID="{88DBF8D2-1176-4FDC-9928-ED695315D38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80144DAC-B6BE-4EC0-9490-46EEFE0757C1}" type="pres">
      <dgm:prSet presAssocID="{88DBF8D2-1176-4FDC-9928-ED695315D385}" presName="spaceRect" presStyleCnt="0"/>
      <dgm:spPr/>
    </dgm:pt>
    <dgm:pt modelId="{F3C51B88-A1C9-4567-88D5-BD66E65881A1}" type="pres">
      <dgm:prSet presAssocID="{88DBF8D2-1176-4FDC-9928-ED695315D385}" presName="parTx" presStyleLbl="revTx" presStyleIdx="0" presStyleCnt="4">
        <dgm:presLayoutVars>
          <dgm:chMax val="0"/>
          <dgm:chPref val="0"/>
        </dgm:presLayoutVars>
      </dgm:prSet>
      <dgm:spPr/>
    </dgm:pt>
    <dgm:pt modelId="{127ED018-781B-4EAA-8FFB-F59F78DDDF18}" type="pres">
      <dgm:prSet presAssocID="{1EE1EB08-6C01-4A79-A8DF-45F6ACCEC641}" presName="sibTrans" presStyleCnt="0"/>
      <dgm:spPr/>
    </dgm:pt>
    <dgm:pt modelId="{0202491D-50EB-4BCF-B930-8FFD8627FF05}" type="pres">
      <dgm:prSet presAssocID="{4638776F-76BC-4CAC-BB75-73D74064A1F3}" presName="compNode" presStyleCnt="0"/>
      <dgm:spPr/>
    </dgm:pt>
    <dgm:pt modelId="{BCC653DB-CB4D-4227-9B2A-2FEFD67FAFA9}" type="pres">
      <dgm:prSet presAssocID="{4638776F-76BC-4CAC-BB75-73D74064A1F3}" presName="bgRect" presStyleLbl="bgShp" presStyleIdx="1" presStyleCnt="4"/>
      <dgm:spPr/>
    </dgm:pt>
    <dgm:pt modelId="{AACC790D-BF0B-4F37-892E-39BD92A2A4A4}" type="pres">
      <dgm:prSet presAssocID="{4638776F-76BC-4CAC-BB75-73D74064A1F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034DC25F-E55E-445D-AB92-8D45D8372AFA}" type="pres">
      <dgm:prSet presAssocID="{4638776F-76BC-4CAC-BB75-73D74064A1F3}" presName="spaceRect" presStyleCnt="0"/>
      <dgm:spPr/>
    </dgm:pt>
    <dgm:pt modelId="{BECC5771-A0DD-49E4-8080-8CEA2511898B}" type="pres">
      <dgm:prSet presAssocID="{4638776F-76BC-4CAC-BB75-73D74064A1F3}" presName="parTx" presStyleLbl="revTx" presStyleIdx="1" presStyleCnt="4">
        <dgm:presLayoutVars>
          <dgm:chMax val="0"/>
          <dgm:chPref val="0"/>
        </dgm:presLayoutVars>
      </dgm:prSet>
      <dgm:spPr/>
    </dgm:pt>
    <dgm:pt modelId="{9ADA4B6C-CE38-40A4-B4E6-E2F856388589}" type="pres">
      <dgm:prSet presAssocID="{32A6FF35-954D-4FE2-B46D-5DAC9C9C8536}" presName="sibTrans" presStyleCnt="0"/>
      <dgm:spPr/>
    </dgm:pt>
    <dgm:pt modelId="{3CE176D7-4E69-42BE-A505-D5D1AFC5BE75}" type="pres">
      <dgm:prSet presAssocID="{81A6DD40-454F-4873-A129-32A1BAB55436}" presName="compNode" presStyleCnt="0"/>
      <dgm:spPr/>
    </dgm:pt>
    <dgm:pt modelId="{83C7EF51-5E30-42C8-94D9-2F2E3AE382E3}" type="pres">
      <dgm:prSet presAssocID="{81A6DD40-454F-4873-A129-32A1BAB55436}" presName="bgRect" presStyleLbl="bgShp" presStyleIdx="2" presStyleCnt="4"/>
      <dgm:spPr/>
    </dgm:pt>
    <dgm:pt modelId="{106681F7-51E1-4ADC-9AB5-6F25529384CE}" type="pres">
      <dgm:prSet presAssocID="{81A6DD40-454F-4873-A129-32A1BAB5543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3520F275-E5AD-4190-A212-D1CD3D8A85A3}" type="pres">
      <dgm:prSet presAssocID="{81A6DD40-454F-4873-A129-32A1BAB55436}" presName="spaceRect" presStyleCnt="0"/>
      <dgm:spPr/>
    </dgm:pt>
    <dgm:pt modelId="{784EB992-55A0-4B90-BAC4-A8417F17DA52}" type="pres">
      <dgm:prSet presAssocID="{81A6DD40-454F-4873-A129-32A1BAB55436}" presName="parTx" presStyleLbl="revTx" presStyleIdx="2" presStyleCnt="4">
        <dgm:presLayoutVars>
          <dgm:chMax val="0"/>
          <dgm:chPref val="0"/>
        </dgm:presLayoutVars>
      </dgm:prSet>
      <dgm:spPr/>
    </dgm:pt>
    <dgm:pt modelId="{A3E44788-6F4A-4C57-8EFE-1E2AA368725D}" type="pres">
      <dgm:prSet presAssocID="{4B9F3ED4-C512-492C-9835-270EB67EECAD}" presName="sibTrans" presStyleCnt="0"/>
      <dgm:spPr/>
    </dgm:pt>
    <dgm:pt modelId="{B65A44AB-0C74-45A9-965B-4405531E7046}" type="pres">
      <dgm:prSet presAssocID="{B2EAB2F6-9F19-4EB1-9841-F13EDEACCE40}" presName="compNode" presStyleCnt="0"/>
      <dgm:spPr/>
    </dgm:pt>
    <dgm:pt modelId="{6ECBCA62-109E-4340-94E3-9C46DFA4A4E9}" type="pres">
      <dgm:prSet presAssocID="{B2EAB2F6-9F19-4EB1-9841-F13EDEACCE40}" presName="bgRect" presStyleLbl="bgShp" presStyleIdx="3" presStyleCnt="4"/>
      <dgm:spPr/>
    </dgm:pt>
    <dgm:pt modelId="{53701F4F-A80A-4D30-8027-F705ED28BD49}" type="pres">
      <dgm:prSet presAssocID="{B2EAB2F6-9F19-4EB1-9841-F13EDEACCE4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51A19D95-00BD-49D5-8F39-330823DCF7BD}" type="pres">
      <dgm:prSet presAssocID="{B2EAB2F6-9F19-4EB1-9841-F13EDEACCE40}" presName="spaceRect" presStyleCnt="0"/>
      <dgm:spPr/>
    </dgm:pt>
    <dgm:pt modelId="{4F74304C-6F5E-446F-92BA-D8663C440317}" type="pres">
      <dgm:prSet presAssocID="{B2EAB2F6-9F19-4EB1-9841-F13EDEACCE40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D407322C-73D1-4C71-8D15-112B270535D4}" type="presOf" srcId="{88DBF8D2-1176-4FDC-9928-ED695315D385}" destId="{F3C51B88-A1C9-4567-88D5-BD66E65881A1}" srcOrd="0" destOrd="0" presId="urn:microsoft.com/office/officeart/2018/2/layout/IconVerticalSolidList"/>
    <dgm:cxn modelId="{E4C9B95B-FDE7-4826-965A-6B4651AFA6AA}" srcId="{23B13657-144C-495D-BF00-62AB65D43565}" destId="{81A6DD40-454F-4873-A129-32A1BAB55436}" srcOrd="2" destOrd="0" parTransId="{EE2E1851-B89B-4535-870D-8DDEEFEB3E02}" sibTransId="{4B9F3ED4-C512-492C-9835-270EB67EECAD}"/>
    <dgm:cxn modelId="{72B8575C-EE53-43C9-8987-CC8FDDAA9A87}" type="presOf" srcId="{81A6DD40-454F-4873-A129-32A1BAB55436}" destId="{784EB992-55A0-4B90-BAC4-A8417F17DA52}" srcOrd="0" destOrd="0" presId="urn:microsoft.com/office/officeart/2018/2/layout/IconVerticalSolidList"/>
    <dgm:cxn modelId="{96A5A54C-632C-4894-8B5B-2EC404FF852B}" type="presOf" srcId="{23B13657-144C-495D-BF00-62AB65D43565}" destId="{9CF6E863-F106-41CD-BB7E-4583B165B4D5}" srcOrd="0" destOrd="0" presId="urn:microsoft.com/office/officeart/2018/2/layout/IconVerticalSolidList"/>
    <dgm:cxn modelId="{7BB3DC4C-6180-4746-88BF-A5123D77BFC4}" srcId="{23B13657-144C-495D-BF00-62AB65D43565}" destId="{B2EAB2F6-9F19-4EB1-9841-F13EDEACCE40}" srcOrd="3" destOrd="0" parTransId="{FFCD220A-7A5D-47FA-A269-6DB55B6AA8B6}" sibTransId="{CD5D7786-80B4-47B0-BF9D-1D8F15FDA78B}"/>
    <dgm:cxn modelId="{0A86D66D-BC23-49A1-B8DF-328CF1A24E3E}" srcId="{23B13657-144C-495D-BF00-62AB65D43565}" destId="{4638776F-76BC-4CAC-BB75-73D74064A1F3}" srcOrd="1" destOrd="0" parTransId="{7C3AD172-76B7-4A69-ACD2-E1CFFD973E25}" sibTransId="{32A6FF35-954D-4FE2-B46D-5DAC9C9C8536}"/>
    <dgm:cxn modelId="{5CCFB659-1C00-4375-A064-8D2AED322C4B}" srcId="{23B13657-144C-495D-BF00-62AB65D43565}" destId="{88DBF8D2-1176-4FDC-9928-ED695315D385}" srcOrd="0" destOrd="0" parTransId="{93B1DA0C-E47C-48A5-A724-C0EA4E16B1BA}" sibTransId="{1EE1EB08-6C01-4A79-A8DF-45F6ACCEC641}"/>
    <dgm:cxn modelId="{2544E05A-8641-4C13-B0ED-B3697D0DBFFB}" type="presOf" srcId="{B2EAB2F6-9F19-4EB1-9841-F13EDEACCE40}" destId="{4F74304C-6F5E-446F-92BA-D8663C440317}" srcOrd="0" destOrd="0" presId="urn:microsoft.com/office/officeart/2018/2/layout/IconVerticalSolidList"/>
    <dgm:cxn modelId="{21DE9CD3-121C-4A6E-AE75-8A791B0C3BF8}" type="presOf" srcId="{4638776F-76BC-4CAC-BB75-73D74064A1F3}" destId="{BECC5771-A0DD-49E4-8080-8CEA2511898B}" srcOrd="0" destOrd="0" presId="urn:microsoft.com/office/officeart/2018/2/layout/IconVerticalSolidList"/>
    <dgm:cxn modelId="{0BBF78E6-C3BA-40AD-92C5-C9D8F06E38BB}" type="presParOf" srcId="{9CF6E863-F106-41CD-BB7E-4583B165B4D5}" destId="{7674247A-75DC-4E77-96D3-959D24E3479A}" srcOrd="0" destOrd="0" presId="urn:microsoft.com/office/officeart/2018/2/layout/IconVerticalSolidList"/>
    <dgm:cxn modelId="{7C8BBF9A-E81B-429F-90DA-05D8A49D0A46}" type="presParOf" srcId="{7674247A-75DC-4E77-96D3-959D24E3479A}" destId="{9BC8A105-4A49-4146-B873-66740F80C915}" srcOrd="0" destOrd="0" presId="urn:microsoft.com/office/officeart/2018/2/layout/IconVerticalSolidList"/>
    <dgm:cxn modelId="{C3119BBF-00D6-4F7F-B609-C819C029F6A0}" type="presParOf" srcId="{7674247A-75DC-4E77-96D3-959D24E3479A}" destId="{4F49239F-2BC3-4D11-830A-B0AA6E319314}" srcOrd="1" destOrd="0" presId="urn:microsoft.com/office/officeart/2018/2/layout/IconVerticalSolidList"/>
    <dgm:cxn modelId="{68F73AED-76A6-4D62-8421-5CC0AD05EAF9}" type="presParOf" srcId="{7674247A-75DC-4E77-96D3-959D24E3479A}" destId="{80144DAC-B6BE-4EC0-9490-46EEFE0757C1}" srcOrd="2" destOrd="0" presId="urn:microsoft.com/office/officeart/2018/2/layout/IconVerticalSolidList"/>
    <dgm:cxn modelId="{C9F88D21-A882-46AA-9EE7-38F3776F0DE8}" type="presParOf" srcId="{7674247A-75DC-4E77-96D3-959D24E3479A}" destId="{F3C51B88-A1C9-4567-88D5-BD66E65881A1}" srcOrd="3" destOrd="0" presId="urn:microsoft.com/office/officeart/2018/2/layout/IconVerticalSolidList"/>
    <dgm:cxn modelId="{BA3977E3-79E8-4100-B565-40F94F4478C1}" type="presParOf" srcId="{9CF6E863-F106-41CD-BB7E-4583B165B4D5}" destId="{127ED018-781B-4EAA-8FFB-F59F78DDDF18}" srcOrd="1" destOrd="0" presId="urn:microsoft.com/office/officeart/2018/2/layout/IconVerticalSolidList"/>
    <dgm:cxn modelId="{A80C1DDD-F81F-4A9A-A1BB-DDF9A614E87C}" type="presParOf" srcId="{9CF6E863-F106-41CD-BB7E-4583B165B4D5}" destId="{0202491D-50EB-4BCF-B930-8FFD8627FF05}" srcOrd="2" destOrd="0" presId="urn:microsoft.com/office/officeart/2018/2/layout/IconVerticalSolidList"/>
    <dgm:cxn modelId="{23B19D13-954D-41B0-BB10-18D9F915C408}" type="presParOf" srcId="{0202491D-50EB-4BCF-B930-8FFD8627FF05}" destId="{BCC653DB-CB4D-4227-9B2A-2FEFD67FAFA9}" srcOrd="0" destOrd="0" presId="urn:microsoft.com/office/officeart/2018/2/layout/IconVerticalSolidList"/>
    <dgm:cxn modelId="{00A54D27-D13C-4BAC-A0DE-D7E8C58E07D0}" type="presParOf" srcId="{0202491D-50EB-4BCF-B930-8FFD8627FF05}" destId="{AACC790D-BF0B-4F37-892E-39BD92A2A4A4}" srcOrd="1" destOrd="0" presId="urn:microsoft.com/office/officeart/2018/2/layout/IconVerticalSolidList"/>
    <dgm:cxn modelId="{C36C568B-2108-4B30-9762-92A3725BEC3D}" type="presParOf" srcId="{0202491D-50EB-4BCF-B930-8FFD8627FF05}" destId="{034DC25F-E55E-445D-AB92-8D45D8372AFA}" srcOrd="2" destOrd="0" presId="urn:microsoft.com/office/officeart/2018/2/layout/IconVerticalSolidList"/>
    <dgm:cxn modelId="{F5CD73D6-585C-4C8F-91DD-594C93E2CC84}" type="presParOf" srcId="{0202491D-50EB-4BCF-B930-8FFD8627FF05}" destId="{BECC5771-A0DD-49E4-8080-8CEA2511898B}" srcOrd="3" destOrd="0" presId="urn:microsoft.com/office/officeart/2018/2/layout/IconVerticalSolidList"/>
    <dgm:cxn modelId="{09CE240D-3DE0-40E0-926B-0F551840C1C4}" type="presParOf" srcId="{9CF6E863-F106-41CD-BB7E-4583B165B4D5}" destId="{9ADA4B6C-CE38-40A4-B4E6-E2F856388589}" srcOrd="3" destOrd="0" presId="urn:microsoft.com/office/officeart/2018/2/layout/IconVerticalSolidList"/>
    <dgm:cxn modelId="{68BEF603-1334-477F-A327-644F46127FB4}" type="presParOf" srcId="{9CF6E863-F106-41CD-BB7E-4583B165B4D5}" destId="{3CE176D7-4E69-42BE-A505-D5D1AFC5BE75}" srcOrd="4" destOrd="0" presId="urn:microsoft.com/office/officeart/2018/2/layout/IconVerticalSolidList"/>
    <dgm:cxn modelId="{D55631D8-75EF-46DE-A555-73E801E19453}" type="presParOf" srcId="{3CE176D7-4E69-42BE-A505-D5D1AFC5BE75}" destId="{83C7EF51-5E30-42C8-94D9-2F2E3AE382E3}" srcOrd="0" destOrd="0" presId="urn:microsoft.com/office/officeart/2018/2/layout/IconVerticalSolidList"/>
    <dgm:cxn modelId="{2CF3AEEC-C070-4817-BC6C-1BE6B7EBA190}" type="presParOf" srcId="{3CE176D7-4E69-42BE-A505-D5D1AFC5BE75}" destId="{106681F7-51E1-4ADC-9AB5-6F25529384CE}" srcOrd="1" destOrd="0" presId="urn:microsoft.com/office/officeart/2018/2/layout/IconVerticalSolidList"/>
    <dgm:cxn modelId="{69072077-E77A-4689-ADD8-11E629D6945D}" type="presParOf" srcId="{3CE176D7-4E69-42BE-A505-D5D1AFC5BE75}" destId="{3520F275-E5AD-4190-A212-D1CD3D8A85A3}" srcOrd="2" destOrd="0" presId="urn:microsoft.com/office/officeart/2018/2/layout/IconVerticalSolidList"/>
    <dgm:cxn modelId="{EA353C93-5523-480B-8A8F-DFCFA17610CC}" type="presParOf" srcId="{3CE176D7-4E69-42BE-A505-D5D1AFC5BE75}" destId="{784EB992-55A0-4B90-BAC4-A8417F17DA52}" srcOrd="3" destOrd="0" presId="urn:microsoft.com/office/officeart/2018/2/layout/IconVerticalSolidList"/>
    <dgm:cxn modelId="{7F6584E3-5677-4FB0-886A-6FF858AB9131}" type="presParOf" srcId="{9CF6E863-F106-41CD-BB7E-4583B165B4D5}" destId="{A3E44788-6F4A-4C57-8EFE-1E2AA368725D}" srcOrd="5" destOrd="0" presId="urn:microsoft.com/office/officeart/2018/2/layout/IconVerticalSolidList"/>
    <dgm:cxn modelId="{902E225C-62E8-46A6-8EDC-B206EAE520DF}" type="presParOf" srcId="{9CF6E863-F106-41CD-BB7E-4583B165B4D5}" destId="{B65A44AB-0C74-45A9-965B-4405531E7046}" srcOrd="6" destOrd="0" presId="urn:microsoft.com/office/officeart/2018/2/layout/IconVerticalSolidList"/>
    <dgm:cxn modelId="{5D6140BD-ADFC-44EE-8B64-962AF5B9BE7B}" type="presParOf" srcId="{B65A44AB-0C74-45A9-965B-4405531E7046}" destId="{6ECBCA62-109E-4340-94E3-9C46DFA4A4E9}" srcOrd="0" destOrd="0" presId="urn:microsoft.com/office/officeart/2018/2/layout/IconVerticalSolidList"/>
    <dgm:cxn modelId="{15C5F006-54D7-46D7-85F3-1FAF804F16DE}" type="presParOf" srcId="{B65A44AB-0C74-45A9-965B-4405531E7046}" destId="{53701F4F-A80A-4D30-8027-F705ED28BD49}" srcOrd="1" destOrd="0" presId="urn:microsoft.com/office/officeart/2018/2/layout/IconVerticalSolidList"/>
    <dgm:cxn modelId="{A0BD0A59-04D2-4094-A571-305B7CB189BA}" type="presParOf" srcId="{B65A44AB-0C74-45A9-965B-4405531E7046}" destId="{51A19D95-00BD-49D5-8F39-330823DCF7BD}" srcOrd="2" destOrd="0" presId="urn:microsoft.com/office/officeart/2018/2/layout/IconVerticalSolidList"/>
    <dgm:cxn modelId="{4DBF1EC7-ED3F-4ACF-9B86-6F7194925783}" type="presParOf" srcId="{B65A44AB-0C74-45A9-965B-4405531E7046}" destId="{4F74304C-6F5E-446F-92BA-D8663C44031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418453-F614-46A4-AFB0-1A4A7C9C4DD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F318ABF-26C0-4B64-AB0E-F00D382BDF23}">
      <dgm:prSet/>
      <dgm:spPr/>
      <dgm:t>
        <a:bodyPr/>
        <a:lstStyle/>
        <a:p>
          <a:r>
            <a:rPr lang="en-GB"/>
            <a:t>Increase of throughput and real time updates provide the true picture of the system at any point of time</a:t>
          </a:r>
          <a:endParaRPr lang="en-US"/>
        </a:p>
      </dgm:t>
    </dgm:pt>
    <dgm:pt modelId="{2DDA9E7A-3570-4166-B9DE-8CDC04CEAA9C}" type="parTrans" cxnId="{D3B1402D-48C9-4A72-9ED0-AF37F370E4C4}">
      <dgm:prSet/>
      <dgm:spPr/>
      <dgm:t>
        <a:bodyPr/>
        <a:lstStyle/>
        <a:p>
          <a:endParaRPr lang="en-US"/>
        </a:p>
      </dgm:t>
    </dgm:pt>
    <dgm:pt modelId="{B262A68C-B5EF-4575-B6F3-8C8D46A38F1D}" type="sibTrans" cxnId="{D3B1402D-48C9-4A72-9ED0-AF37F370E4C4}">
      <dgm:prSet/>
      <dgm:spPr/>
      <dgm:t>
        <a:bodyPr/>
        <a:lstStyle/>
        <a:p>
          <a:endParaRPr lang="en-US"/>
        </a:p>
      </dgm:t>
    </dgm:pt>
    <dgm:pt modelId="{FD58C6B5-4CC0-489B-B22D-B52ACE7FA0EB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Elimination of scattered information and duplications that create different versions of the truth</a:t>
          </a:r>
          <a:endParaRPr lang="en-US" b="1" dirty="0">
            <a:solidFill>
              <a:srgbClr val="FF0000"/>
            </a:solidFill>
          </a:endParaRPr>
        </a:p>
      </dgm:t>
    </dgm:pt>
    <dgm:pt modelId="{08007823-928E-4F09-B8E8-7798A8741CCA}" type="parTrans" cxnId="{FF655656-BDAA-475A-8727-EE37109FFC4C}">
      <dgm:prSet/>
      <dgm:spPr/>
      <dgm:t>
        <a:bodyPr/>
        <a:lstStyle/>
        <a:p>
          <a:endParaRPr lang="en-US"/>
        </a:p>
      </dgm:t>
    </dgm:pt>
    <dgm:pt modelId="{6FC4D91C-5AC6-484D-A176-25677440797F}" type="sibTrans" cxnId="{FF655656-BDAA-475A-8727-EE37109FFC4C}">
      <dgm:prSet/>
      <dgm:spPr/>
      <dgm:t>
        <a:bodyPr/>
        <a:lstStyle/>
        <a:p>
          <a:endParaRPr lang="en-US"/>
        </a:p>
      </dgm:t>
    </dgm:pt>
    <dgm:pt modelId="{D349447D-0749-4CA8-8F4A-3DF791FE8BD7}">
      <dgm:prSet/>
      <dgm:spPr/>
      <dgm:t>
        <a:bodyPr/>
        <a:lstStyle/>
        <a:p>
          <a:r>
            <a:rPr lang="en-GB" dirty="0"/>
            <a:t>Simulation engines embedded in business processes provide a true picture of what will happen if an action is taken enabling the managers to take better decisions</a:t>
          </a:r>
          <a:endParaRPr lang="en-US" dirty="0"/>
        </a:p>
      </dgm:t>
    </dgm:pt>
    <dgm:pt modelId="{8513A387-66B1-40D1-91B3-EBB27C42E022}" type="parTrans" cxnId="{8BA619F8-D10A-49DF-AE96-298431D750F9}">
      <dgm:prSet/>
      <dgm:spPr/>
      <dgm:t>
        <a:bodyPr/>
        <a:lstStyle/>
        <a:p>
          <a:endParaRPr lang="en-US"/>
        </a:p>
      </dgm:t>
    </dgm:pt>
    <dgm:pt modelId="{DF9845FF-96D7-4CBB-A301-E0E9A5777F92}" type="sibTrans" cxnId="{8BA619F8-D10A-49DF-AE96-298431D750F9}">
      <dgm:prSet/>
      <dgm:spPr/>
      <dgm:t>
        <a:bodyPr/>
        <a:lstStyle/>
        <a:p>
          <a:endParaRPr lang="en-US"/>
        </a:p>
      </dgm:t>
    </dgm:pt>
    <dgm:pt modelId="{5CEB96D4-ADC8-4459-AA02-02F19F240265}" type="pres">
      <dgm:prSet presAssocID="{6A418453-F614-46A4-AFB0-1A4A7C9C4DDE}" presName="root" presStyleCnt="0">
        <dgm:presLayoutVars>
          <dgm:dir/>
          <dgm:resizeHandles val="exact"/>
        </dgm:presLayoutVars>
      </dgm:prSet>
      <dgm:spPr/>
    </dgm:pt>
    <dgm:pt modelId="{D932F1D5-DA85-41D3-A15A-B49892BE2E0D}" type="pres">
      <dgm:prSet presAssocID="{6A418453-F614-46A4-AFB0-1A4A7C9C4DDE}" presName="container" presStyleCnt="0">
        <dgm:presLayoutVars>
          <dgm:dir/>
          <dgm:resizeHandles val="exact"/>
        </dgm:presLayoutVars>
      </dgm:prSet>
      <dgm:spPr/>
    </dgm:pt>
    <dgm:pt modelId="{C2581099-7978-4C5D-9894-60751C3F0ADB}" type="pres">
      <dgm:prSet presAssocID="{CF318ABF-26C0-4B64-AB0E-F00D382BDF23}" presName="compNode" presStyleCnt="0"/>
      <dgm:spPr/>
    </dgm:pt>
    <dgm:pt modelId="{6AF0493A-AA5E-45AB-B892-45538DDFD86F}" type="pres">
      <dgm:prSet presAssocID="{CF318ABF-26C0-4B64-AB0E-F00D382BDF23}" presName="iconBgRect" presStyleLbl="bgShp" presStyleIdx="0" presStyleCnt="3"/>
      <dgm:spPr/>
    </dgm:pt>
    <dgm:pt modelId="{5C9BBAA8-B3F8-45CA-AFB6-4C7E54679776}" type="pres">
      <dgm:prSet presAssocID="{CF318ABF-26C0-4B64-AB0E-F00D382BDF2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2A68D715-2691-4775-9BEF-156287CC6131}" type="pres">
      <dgm:prSet presAssocID="{CF318ABF-26C0-4B64-AB0E-F00D382BDF23}" presName="spaceRect" presStyleCnt="0"/>
      <dgm:spPr/>
    </dgm:pt>
    <dgm:pt modelId="{328A2055-F604-403F-95B1-67E96F93567A}" type="pres">
      <dgm:prSet presAssocID="{CF318ABF-26C0-4B64-AB0E-F00D382BDF23}" presName="textRect" presStyleLbl="revTx" presStyleIdx="0" presStyleCnt="3">
        <dgm:presLayoutVars>
          <dgm:chMax val="1"/>
          <dgm:chPref val="1"/>
        </dgm:presLayoutVars>
      </dgm:prSet>
      <dgm:spPr/>
    </dgm:pt>
    <dgm:pt modelId="{F8762392-427C-47B4-9536-79A4F224C738}" type="pres">
      <dgm:prSet presAssocID="{B262A68C-B5EF-4575-B6F3-8C8D46A38F1D}" presName="sibTrans" presStyleLbl="sibTrans2D1" presStyleIdx="0" presStyleCnt="0"/>
      <dgm:spPr/>
    </dgm:pt>
    <dgm:pt modelId="{638FEB0F-B13D-4D07-810B-013CC4DF9879}" type="pres">
      <dgm:prSet presAssocID="{FD58C6B5-4CC0-489B-B22D-B52ACE7FA0EB}" presName="compNode" presStyleCnt="0"/>
      <dgm:spPr/>
    </dgm:pt>
    <dgm:pt modelId="{67D2D30C-5B9A-463F-8430-EF088A9DBD70}" type="pres">
      <dgm:prSet presAssocID="{FD58C6B5-4CC0-489B-B22D-B52ACE7FA0EB}" presName="iconBgRect" presStyleLbl="bgShp" presStyleIdx="1" presStyleCnt="3"/>
      <dgm:spPr/>
    </dgm:pt>
    <dgm:pt modelId="{58B6F663-F111-4B3C-932F-26409E61BA4E}" type="pres">
      <dgm:prSet presAssocID="{FD58C6B5-4CC0-489B-B22D-B52ACE7FA0E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04C6ED4F-41FC-483E-98B9-09F66FF80041}" type="pres">
      <dgm:prSet presAssocID="{FD58C6B5-4CC0-489B-B22D-B52ACE7FA0EB}" presName="spaceRect" presStyleCnt="0"/>
      <dgm:spPr/>
    </dgm:pt>
    <dgm:pt modelId="{F013C7BA-CB42-4B72-A98C-BA9173014542}" type="pres">
      <dgm:prSet presAssocID="{FD58C6B5-4CC0-489B-B22D-B52ACE7FA0EB}" presName="textRect" presStyleLbl="revTx" presStyleIdx="1" presStyleCnt="3">
        <dgm:presLayoutVars>
          <dgm:chMax val="1"/>
          <dgm:chPref val="1"/>
        </dgm:presLayoutVars>
      </dgm:prSet>
      <dgm:spPr/>
    </dgm:pt>
    <dgm:pt modelId="{62C896E7-21D3-4051-8792-C771C5A988E5}" type="pres">
      <dgm:prSet presAssocID="{6FC4D91C-5AC6-484D-A176-25677440797F}" presName="sibTrans" presStyleLbl="sibTrans2D1" presStyleIdx="0" presStyleCnt="0"/>
      <dgm:spPr/>
    </dgm:pt>
    <dgm:pt modelId="{4A7FA3D9-22F9-451C-A5BF-533769D9A52D}" type="pres">
      <dgm:prSet presAssocID="{D349447D-0749-4CA8-8F4A-3DF791FE8BD7}" presName="compNode" presStyleCnt="0"/>
      <dgm:spPr/>
    </dgm:pt>
    <dgm:pt modelId="{EC2F5718-3F23-41F5-AFD4-C3F5A047B1C9}" type="pres">
      <dgm:prSet presAssocID="{D349447D-0749-4CA8-8F4A-3DF791FE8BD7}" presName="iconBgRect" presStyleLbl="bgShp" presStyleIdx="2" presStyleCnt="3"/>
      <dgm:spPr/>
    </dgm:pt>
    <dgm:pt modelId="{FD33DCA8-EFEF-4B14-9771-FFFBBEC65E27}" type="pres">
      <dgm:prSet presAssocID="{D349447D-0749-4CA8-8F4A-3DF791FE8BD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89BB33F0-29B0-4B8D-883D-2F0586B6F2AE}" type="pres">
      <dgm:prSet presAssocID="{D349447D-0749-4CA8-8F4A-3DF791FE8BD7}" presName="spaceRect" presStyleCnt="0"/>
      <dgm:spPr/>
    </dgm:pt>
    <dgm:pt modelId="{1C2DE970-BFC4-4559-A00B-FB1036170DCE}" type="pres">
      <dgm:prSet presAssocID="{D349447D-0749-4CA8-8F4A-3DF791FE8BD7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56D47917-BB25-485F-83E1-3560BA62DE9C}" type="presOf" srcId="{CF318ABF-26C0-4B64-AB0E-F00D382BDF23}" destId="{328A2055-F604-403F-95B1-67E96F93567A}" srcOrd="0" destOrd="0" presId="urn:microsoft.com/office/officeart/2018/2/layout/IconCircleList"/>
    <dgm:cxn modelId="{D3B1402D-48C9-4A72-9ED0-AF37F370E4C4}" srcId="{6A418453-F614-46A4-AFB0-1A4A7C9C4DDE}" destId="{CF318ABF-26C0-4B64-AB0E-F00D382BDF23}" srcOrd="0" destOrd="0" parTransId="{2DDA9E7A-3570-4166-B9DE-8CDC04CEAA9C}" sibTransId="{B262A68C-B5EF-4575-B6F3-8C8D46A38F1D}"/>
    <dgm:cxn modelId="{3A1C935B-82A8-4B7F-B0BA-978F669ECEA8}" type="presOf" srcId="{6FC4D91C-5AC6-484D-A176-25677440797F}" destId="{62C896E7-21D3-4051-8792-C771C5A988E5}" srcOrd="0" destOrd="0" presId="urn:microsoft.com/office/officeart/2018/2/layout/IconCircleList"/>
    <dgm:cxn modelId="{206D7453-81E5-4BA0-AC49-5D2893BEEDF8}" type="presOf" srcId="{FD58C6B5-4CC0-489B-B22D-B52ACE7FA0EB}" destId="{F013C7BA-CB42-4B72-A98C-BA9173014542}" srcOrd="0" destOrd="0" presId="urn:microsoft.com/office/officeart/2018/2/layout/IconCircleList"/>
    <dgm:cxn modelId="{FF655656-BDAA-475A-8727-EE37109FFC4C}" srcId="{6A418453-F614-46A4-AFB0-1A4A7C9C4DDE}" destId="{FD58C6B5-4CC0-489B-B22D-B52ACE7FA0EB}" srcOrd="1" destOrd="0" parTransId="{08007823-928E-4F09-B8E8-7798A8741CCA}" sibTransId="{6FC4D91C-5AC6-484D-A176-25677440797F}"/>
    <dgm:cxn modelId="{6A1A6759-C145-40D6-9DC4-0AFF404FEAA9}" type="presOf" srcId="{6A418453-F614-46A4-AFB0-1A4A7C9C4DDE}" destId="{5CEB96D4-ADC8-4459-AA02-02F19F240265}" srcOrd="0" destOrd="0" presId="urn:microsoft.com/office/officeart/2018/2/layout/IconCircleList"/>
    <dgm:cxn modelId="{195101A0-56CA-4EB4-88C4-1A20AFE3FF14}" type="presOf" srcId="{B262A68C-B5EF-4575-B6F3-8C8D46A38F1D}" destId="{F8762392-427C-47B4-9536-79A4F224C738}" srcOrd="0" destOrd="0" presId="urn:microsoft.com/office/officeart/2018/2/layout/IconCircleList"/>
    <dgm:cxn modelId="{9EC4B1C6-EF86-4D41-B012-DC0F29A2923B}" type="presOf" srcId="{D349447D-0749-4CA8-8F4A-3DF791FE8BD7}" destId="{1C2DE970-BFC4-4559-A00B-FB1036170DCE}" srcOrd="0" destOrd="0" presId="urn:microsoft.com/office/officeart/2018/2/layout/IconCircleList"/>
    <dgm:cxn modelId="{8BA619F8-D10A-49DF-AE96-298431D750F9}" srcId="{6A418453-F614-46A4-AFB0-1A4A7C9C4DDE}" destId="{D349447D-0749-4CA8-8F4A-3DF791FE8BD7}" srcOrd="2" destOrd="0" parTransId="{8513A387-66B1-40D1-91B3-EBB27C42E022}" sibTransId="{DF9845FF-96D7-4CBB-A301-E0E9A5777F92}"/>
    <dgm:cxn modelId="{E577D223-8F7E-4434-A44A-EC79DA87FC39}" type="presParOf" srcId="{5CEB96D4-ADC8-4459-AA02-02F19F240265}" destId="{D932F1D5-DA85-41D3-A15A-B49892BE2E0D}" srcOrd="0" destOrd="0" presId="urn:microsoft.com/office/officeart/2018/2/layout/IconCircleList"/>
    <dgm:cxn modelId="{7FE0DE62-ACF3-43FA-93B0-FA2F7BC2E9C3}" type="presParOf" srcId="{D932F1D5-DA85-41D3-A15A-B49892BE2E0D}" destId="{C2581099-7978-4C5D-9894-60751C3F0ADB}" srcOrd="0" destOrd="0" presId="urn:microsoft.com/office/officeart/2018/2/layout/IconCircleList"/>
    <dgm:cxn modelId="{BE72051E-BB06-4BC3-ACF6-79381C6976CA}" type="presParOf" srcId="{C2581099-7978-4C5D-9894-60751C3F0ADB}" destId="{6AF0493A-AA5E-45AB-B892-45538DDFD86F}" srcOrd="0" destOrd="0" presId="urn:microsoft.com/office/officeart/2018/2/layout/IconCircleList"/>
    <dgm:cxn modelId="{A6356ED4-2138-4357-857E-256BD8904B98}" type="presParOf" srcId="{C2581099-7978-4C5D-9894-60751C3F0ADB}" destId="{5C9BBAA8-B3F8-45CA-AFB6-4C7E54679776}" srcOrd="1" destOrd="0" presId="urn:microsoft.com/office/officeart/2018/2/layout/IconCircleList"/>
    <dgm:cxn modelId="{09E9DA7E-0FF8-49F6-BE44-65B4F38E3B94}" type="presParOf" srcId="{C2581099-7978-4C5D-9894-60751C3F0ADB}" destId="{2A68D715-2691-4775-9BEF-156287CC6131}" srcOrd="2" destOrd="0" presId="urn:microsoft.com/office/officeart/2018/2/layout/IconCircleList"/>
    <dgm:cxn modelId="{EA7A81D7-A14E-4BF2-8469-AE1D901443ED}" type="presParOf" srcId="{C2581099-7978-4C5D-9894-60751C3F0ADB}" destId="{328A2055-F604-403F-95B1-67E96F93567A}" srcOrd="3" destOrd="0" presId="urn:microsoft.com/office/officeart/2018/2/layout/IconCircleList"/>
    <dgm:cxn modelId="{A166E3E2-B8EC-432E-AEAB-BAE6F07D2F89}" type="presParOf" srcId="{D932F1D5-DA85-41D3-A15A-B49892BE2E0D}" destId="{F8762392-427C-47B4-9536-79A4F224C738}" srcOrd="1" destOrd="0" presId="urn:microsoft.com/office/officeart/2018/2/layout/IconCircleList"/>
    <dgm:cxn modelId="{28598FCA-B57D-4DD9-B8C9-07D2E845FAEF}" type="presParOf" srcId="{D932F1D5-DA85-41D3-A15A-B49892BE2E0D}" destId="{638FEB0F-B13D-4D07-810B-013CC4DF9879}" srcOrd="2" destOrd="0" presId="urn:microsoft.com/office/officeart/2018/2/layout/IconCircleList"/>
    <dgm:cxn modelId="{C10FB861-0B9B-43F6-87BE-B482EA449E32}" type="presParOf" srcId="{638FEB0F-B13D-4D07-810B-013CC4DF9879}" destId="{67D2D30C-5B9A-463F-8430-EF088A9DBD70}" srcOrd="0" destOrd="0" presId="urn:microsoft.com/office/officeart/2018/2/layout/IconCircleList"/>
    <dgm:cxn modelId="{E337ED1A-EE94-4C4D-8A73-3D5DF9DC37D3}" type="presParOf" srcId="{638FEB0F-B13D-4D07-810B-013CC4DF9879}" destId="{58B6F663-F111-4B3C-932F-26409E61BA4E}" srcOrd="1" destOrd="0" presId="urn:microsoft.com/office/officeart/2018/2/layout/IconCircleList"/>
    <dgm:cxn modelId="{FE3B2EAC-00D5-405C-9F11-9B44D55500BD}" type="presParOf" srcId="{638FEB0F-B13D-4D07-810B-013CC4DF9879}" destId="{04C6ED4F-41FC-483E-98B9-09F66FF80041}" srcOrd="2" destOrd="0" presId="urn:microsoft.com/office/officeart/2018/2/layout/IconCircleList"/>
    <dgm:cxn modelId="{EC7BFEBD-BAE5-4190-896C-C3EB1B93DC1A}" type="presParOf" srcId="{638FEB0F-B13D-4D07-810B-013CC4DF9879}" destId="{F013C7BA-CB42-4B72-A98C-BA9173014542}" srcOrd="3" destOrd="0" presId="urn:microsoft.com/office/officeart/2018/2/layout/IconCircleList"/>
    <dgm:cxn modelId="{66D4E834-A936-4F75-87B2-2C3822E88DE0}" type="presParOf" srcId="{D932F1D5-DA85-41D3-A15A-B49892BE2E0D}" destId="{62C896E7-21D3-4051-8792-C771C5A988E5}" srcOrd="3" destOrd="0" presId="urn:microsoft.com/office/officeart/2018/2/layout/IconCircleList"/>
    <dgm:cxn modelId="{7E1688C5-592F-48FE-A555-213D6AC7C37B}" type="presParOf" srcId="{D932F1D5-DA85-41D3-A15A-B49892BE2E0D}" destId="{4A7FA3D9-22F9-451C-A5BF-533769D9A52D}" srcOrd="4" destOrd="0" presId="urn:microsoft.com/office/officeart/2018/2/layout/IconCircleList"/>
    <dgm:cxn modelId="{42DFCEFB-ED67-43EE-8F21-176A508D8FCD}" type="presParOf" srcId="{4A7FA3D9-22F9-451C-A5BF-533769D9A52D}" destId="{EC2F5718-3F23-41F5-AFD4-C3F5A047B1C9}" srcOrd="0" destOrd="0" presId="urn:microsoft.com/office/officeart/2018/2/layout/IconCircleList"/>
    <dgm:cxn modelId="{29EC351D-3768-46B2-82A8-36963BFF1E74}" type="presParOf" srcId="{4A7FA3D9-22F9-451C-A5BF-533769D9A52D}" destId="{FD33DCA8-EFEF-4B14-9771-FFFBBEC65E27}" srcOrd="1" destOrd="0" presId="urn:microsoft.com/office/officeart/2018/2/layout/IconCircleList"/>
    <dgm:cxn modelId="{23689E2D-A50E-47EA-B371-3E6994CE7038}" type="presParOf" srcId="{4A7FA3D9-22F9-451C-A5BF-533769D9A52D}" destId="{89BB33F0-29B0-4B8D-883D-2F0586B6F2AE}" srcOrd="2" destOrd="0" presId="urn:microsoft.com/office/officeart/2018/2/layout/IconCircleList"/>
    <dgm:cxn modelId="{A4E00DCC-3ADD-44F7-9665-6CB9712253C4}" type="presParOf" srcId="{4A7FA3D9-22F9-451C-A5BF-533769D9A52D}" destId="{1C2DE970-BFC4-4559-A00B-FB1036170DCE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498894-5DFA-4F34-84CD-EF40F082B61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8CF8084-1874-435F-8280-6A2612A4F354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Converting your SAP Business Suite powered by SAP HANA system (or any database) into one SAP S/4HANA system</a:t>
          </a:r>
          <a:endParaRPr lang="en-US" b="1" dirty="0">
            <a:solidFill>
              <a:srgbClr val="FF0000"/>
            </a:solidFill>
          </a:endParaRPr>
        </a:p>
      </dgm:t>
    </dgm:pt>
    <dgm:pt modelId="{26C35518-94CF-4463-9931-4C6751AA0FFD}" type="parTrans" cxnId="{05EA4856-83B5-4523-8EA8-29D25D8D3B30}">
      <dgm:prSet/>
      <dgm:spPr/>
      <dgm:t>
        <a:bodyPr/>
        <a:lstStyle/>
        <a:p>
          <a:endParaRPr lang="en-US"/>
        </a:p>
      </dgm:t>
    </dgm:pt>
    <dgm:pt modelId="{5D7340FE-DA0A-42C7-8B6B-34DBF1F51C06}" type="sibTrans" cxnId="{05EA4856-83B5-4523-8EA8-29D25D8D3B30}">
      <dgm:prSet/>
      <dgm:spPr/>
      <dgm:t>
        <a:bodyPr/>
        <a:lstStyle/>
        <a:p>
          <a:endParaRPr lang="en-US"/>
        </a:p>
      </dgm:t>
    </dgm:pt>
    <dgm:pt modelId="{801B3C6A-CAF1-41B0-8B58-96E9BBB8509C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Installing a new SAP S/4HANA system and migrating your data</a:t>
          </a:r>
          <a:endParaRPr lang="en-US" b="1" dirty="0">
            <a:solidFill>
              <a:srgbClr val="FF0000"/>
            </a:solidFill>
          </a:endParaRPr>
        </a:p>
      </dgm:t>
    </dgm:pt>
    <dgm:pt modelId="{0E24E3E2-2AD0-4D5B-B895-8B8A13443E9B}" type="parTrans" cxnId="{E723EC58-BA2C-492C-BA34-FD32612389F3}">
      <dgm:prSet/>
      <dgm:spPr/>
      <dgm:t>
        <a:bodyPr/>
        <a:lstStyle/>
        <a:p>
          <a:endParaRPr lang="en-US"/>
        </a:p>
      </dgm:t>
    </dgm:pt>
    <dgm:pt modelId="{2B78849F-929C-490A-8958-DBA1E9EBB7C1}" type="sibTrans" cxnId="{E723EC58-BA2C-492C-BA34-FD32612389F3}">
      <dgm:prSet/>
      <dgm:spPr/>
      <dgm:t>
        <a:bodyPr/>
        <a:lstStyle/>
        <a:p>
          <a:endParaRPr lang="en-US"/>
        </a:p>
      </dgm:t>
    </dgm:pt>
    <dgm:pt modelId="{D10EBB86-B92F-4EB7-BEDF-B6622C05DF6B}">
      <dgm:prSet/>
      <dgm:spPr/>
      <dgm:t>
        <a:bodyPr/>
        <a:lstStyle/>
        <a:p>
          <a:r>
            <a:rPr lang="en-GB"/>
            <a:t>Converting your old legacy system into one running on SAP HANA</a:t>
          </a:r>
          <a:endParaRPr lang="en-US"/>
        </a:p>
      </dgm:t>
    </dgm:pt>
    <dgm:pt modelId="{E3985678-14D4-4320-9D27-A25C443D444A}" type="parTrans" cxnId="{2015CD25-4960-4431-8C8A-2B9E7018397E}">
      <dgm:prSet/>
      <dgm:spPr/>
      <dgm:t>
        <a:bodyPr/>
        <a:lstStyle/>
        <a:p>
          <a:endParaRPr lang="en-US"/>
        </a:p>
      </dgm:t>
    </dgm:pt>
    <dgm:pt modelId="{A7DED294-7057-4989-B62E-D7965A35E8DF}" type="sibTrans" cxnId="{2015CD25-4960-4431-8C8A-2B9E7018397E}">
      <dgm:prSet/>
      <dgm:spPr/>
      <dgm:t>
        <a:bodyPr/>
        <a:lstStyle/>
        <a:p>
          <a:endParaRPr lang="en-US"/>
        </a:p>
      </dgm:t>
    </dgm:pt>
    <dgm:pt modelId="{CCF8D456-AEA9-48BA-94D8-15FE8FFC42CC}" type="pres">
      <dgm:prSet presAssocID="{E0498894-5DFA-4F34-84CD-EF40F082B612}" presName="root" presStyleCnt="0">
        <dgm:presLayoutVars>
          <dgm:dir/>
          <dgm:resizeHandles val="exact"/>
        </dgm:presLayoutVars>
      </dgm:prSet>
      <dgm:spPr/>
    </dgm:pt>
    <dgm:pt modelId="{8860E555-40F1-40DA-AC6F-6959619CAA46}" type="pres">
      <dgm:prSet presAssocID="{E0498894-5DFA-4F34-84CD-EF40F082B612}" presName="container" presStyleCnt="0">
        <dgm:presLayoutVars>
          <dgm:dir/>
          <dgm:resizeHandles val="exact"/>
        </dgm:presLayoutVars>
      </dgm:prSet>
      <dgm:spPr/>
    </dgm:pt>
    <dgm:pt modelId="{2739BAFB-8EC8-4E07-976D-E472FE34C92B}" type="pres">
      <dgm:prSet presAssocID="{98CF8084-1874-435F-8280-6A2612A4F354}" presName="compNode" presStyleCnt="0"/>
      <dgm:spPr/>
    </dgm:pt>
    <dgm:pt modelId="{68D862CB-9C57-4B7C-8F0E-852C27DF9E2E}" type="pres">
      <dgm:prSet presAssocID="{98CF8084-1874-435F-8280-6A2612A4F354}" presName="iconBgRect" presStyleLbl="bgShp" presStyleIdx="0" presStyleCnt="3"/>
      <dgm:spPr/>
    </dgm:pt>
    <dgm:pt modelId="{D1BE83CA-30BA-491F-9948-9AA020FD1393}" type="pres">
      <dgm:prSet presAssocID="{98CF8084-1874-435F-8280-6A2612A4F35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5A2F4D7-0D43-4416-AE57-929828962885}" type="pres">
      <dgm:prSet presAssocID="{98CF8084-1874-435F-8280-6A2612A4F354}" presName="spaceRect" presStyleCnt="0"/>
      <dgm:spPr/>
    </dgm:pt>
    <dgm:pt modelId="{5A3B116B-94B4-454B-B79B-86C231B1C981}" type="pres">
      <dgm:prSet presAssocID="{98CF8084-1874-435F-8280-6A2612A4F354}" presName="textRect" presStyleLbl="revTx" presStyleIdx="0" presStyleCnt="3">
        <dgm:presLayoutVars>
          <dgm:chMax val="1"/>
          <dgm:chPref val="1"/>
        </dgm:presLayoutVars>
      </dgm:prSet>
      <dgm:spPr/>
    </dgm:pt>
    <dgm:pt modelId="{26F1784D-3F02-4B21-81DA-62086CED7508}" type="pres">
      <dgm:prSet presAssocID="{5D7340FE-DA0A-42C7-8B6B-34DBF1F51C06}" presName="sibTrans" presStyleLbl="sibTrans2D1" presStyleIdx="0" presStyleCnt="0"/>
      <dgm:spPr/>
    </dgm:pt>
    <dgm:pt modelId="{FA71EE2C-41EA-4EC6-9288-D0D35C2C7809}" type="pres">
      <dgm:prSet presAssocID="{801B3C6A-CAF1-41B0-8B58-96E9BBB8509C}" presName="compNode" presStyleCnt="0"/>
      <dgm:spPr/>
    </dgm:pt>
    <dgm:pt modelId="{39007A71-D5B4-4D30-94F1-4AB70EE136DC}" type="pres">
      <dgm:prSet presAssocID="{801B3C6A-CAF1-41B0-8B58-96E9BBB8509C}" presName="iconBgRect" presStyleLbl="bgShp" presStyleIdx="1" presStyleCnt="3"/>
      <dgm:spPr/>
    </dgm:pt>
    <dgm:pt modelId="{5F5D38E4-FD08-4F93-A856-59316ADD1457}" type="pres">
      <dgm:prSet presAssocID="{801B3C6A-CAF1-41B0-8B58-96E9BBB8509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2A4C6509-239A-4655-BCD5-7638812CC560}" type="pres">
      <dgm:prSet presAssocID="{801B3C6A-CAF1-41B0-8B58-96E9BBB8509C}" presName="spaceRect" presStyleCnt="0"/>
      <dgm:spPr/>
    </dgm:pt>
    <dgm:pt modelId="{66CB0323-6C42-4439-AE55-BF7FE5B00144}" type="pres">
      <dgm:prSet presAssocID="{801B3C6A-CAF1-41B0-8B58-96E9BBB8509C}" presName="textRect" presStyleLbl="revTx" presStyleIdx="1" presStyleCnt="3">
        <dgm:presLayoutVars>
          <dgm:chMax val="1"/>
          <dgm:chPref val="1"/>
        </dgm:presLayoutVars>
      </dgm:prSet>
      <dgm:spPr/>
    </dgm:pt>
    <dgm:pt modelId="{FD9700CA-3430-407A-9545-E0E2C045FE2F}" type="pres">
      <dgm:prSet presAssocID="{2B78849F-929C-490A-8958-DBA1E9EBB7C1}" presName="sibTrans" presStyleLbl="sibTrans2D1" presStyleIdx="0" presStyleCnt="0"/>
      <dgm:spPr/>
    </dgm:pt>
    <dgm:pt modelId="{6DE7331D-7B17-47A0-ABA4-08DAE85546D9}" type="pres">
      <dgm:prSet presAssocID="{D10EBB86-B92F-4EB7-BEDF-B6622C05DF6B}" presName="compNode" presStyleCnt="0"/>
      <dgm:spPr/>
    </dgm:pt>
    <dgm:pt modelId="{B13A5CAD-27B4-4CCF-88D5-FDCFB75D14EC}" type="pres">
      <dgm:prSet presAssocID="{D10EBB86-B92F-4EB7-BEDF-B6622C05DF6B}" presName="iconBgRect" presStyleLbl="bgShp" presStyleIdx="2" presStyleCnt="3"/>
      <dgm:spPr/>
    </dgm:pt>
    <dgm:pt modelId="{09C50671-346B-42D6-A4AD-1E54EEC2F240}" type="pres">
      <dgm:prSet presAssocID="{D10EBB86-B92F-4EB7-BEDF-B6622C05DF6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ECFF100-F990-4E7A-B4D0-52F3A184BD72}" type="pres">
      <dgm:prSet presAssocID="{D10EBB86-B92F-4EB7-BEDF-B6622C05DF6B}" presName="spaceRect" presStyleCnt="0"/>
      <dgm:spPr/>
    </dgm:pt>
    <dgm:pt modelId="{BBA97449-F7AE-47B1-BFC4-4D09EC0D5EF4}" type="pres">
      <dgm:prSet presAssocID="{D10EBB86-B92F-4EB7-BEDF-B6622C05DF6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E86FA309-84C6-498F-81BF-7B7E83839976}" type="presOf" srcId="{E0498894-5DFA-4F34-84CD-EF40F082B612}" destId="{CCF8D456-AEA9-48BA-94D8-15FE8FFC42CC}" srcOrd="0" destOrd="0" presId="urn:microsoft.com/office/officeart/2018/2/layout/IconCircleList"/>
    <dgm:cxn modelId="{2015CD25-4960-4431-8C8A-2B9E7018397E}" srcId="{E0498894-5DFA-4F34-84CD-EF40F082B612}" destId="{D10EBB86-B92F-4EB7-BEDF-B6622C05DF6B}" srcOrd="2" destOrd="0" parTransId="{E3985678-14D4-4320-9D27-A25C443D444A}" sibTransId="{A7DED294-7057-4989-B62E-D7965A35E8DF}"/>
    <dgm:cxn modelId="{1A348A3E-334D-4264-8CFA-22721C2A366E}" type="presOf" srcId="{5D7340FE-DA0A-42C7-8B6B-34DBF1F51C06}" destId="{26F1784D-3F02-4B21-81DA-62086CED7508}" srcOrd="0" destOrd="0" presId="urn:microsoft.com/office/officeart/2018/2/layout/IconCircleList"/>
    <dgm:cxn modelId="{886C0044-FB0C-4E09-8939-631403F2276B}" type="presOf" srcId="{801B3C6A-CAF1-41B0-8B58-96E9BBB8509C}" destId="{66CB0323-6C42-4439-AE55-BF7FE5B00144}" srcOrd="0" destOrd="0" presId="urn:microsoft.com/office/officeart/2018/2/layout/IconCircleList"/>
    <dgm:cxn modelId="{1ACA4A6F-5CBB-41F2-AB9F-CEE7DD7C4A93}" type="presOf" srcId="{98CF8084-1874-435F-8280-6A2612A4F354}" destId="{5A3B116B-94B4-454B-B79B-86C231B1C981}" srcOrd="0" destOrd="0" presId="urn:microsoft.com/office/officeart/2018/2/layout/IconCircleList"/>
    <dgm:cxn modelId="{05EA4856-83B5-4523-8EA8-29D25D8D3B30}" srcId="{E0498894-5DFA-4F34-84CD-EF40F082B612}" destId="{98CF8084-1874-435F-8280-6A2612A4F354}" srcOrd="0" destOrd="0" parTransId="{26C35518-94CF-4463-9931-4C6751AA0FFD}" sibTransId="{5D7340FE-DA0A-42C7-8B6B-34DBF1F51C06}"/>
    <dgm:cxn modelId="{E723EC58-BA2C-492C-BA34-FD32612389F3}" srcId="{E0498894-5DFA-4F34-84CD-EF40F082B612}" destId="{801B3C6A-CAF1-41B0-8B58-96E9BBB8509C}" srcOrd="1" destOrd="0" parTransId="{0E24E3E2-2AD0-4D5B-B895-8B8A13443E9B}" sibTransId="{2B78849F-929C-490A-8958-DBA1E9EBB7C1}"/>
    <dgm:cxn modelId="{6C68EA7A-C80D-4CB9-B1A3-32B32C4F0D5A}" type="presOf" srcId="{2B78849F-929C-490A-8958-DBA1E9EBB7C1}" destId="{FD9700CA-3430-407A-9545-E0E2C045FE2F}" srcOrd="0" destOrd="0" presId="urn:microsoft.com/office/officeart/2018/2/layout/IconCircleList"/>
    <dgm:cxn modelId="{00855C8C-D3A6-4697-B7CF-2B60CF187317}" type="presOf" srcId="{D10EBB86-B92F-4EB7-BEDF-B6622C05DF6B}" destId="{BBA97449-F7AE-47B1-BFC4-4D09EC0D5EF4}" srcOrd="0" destOrd="0" presId="urn:microsoft.com/office/officeart/2018/2/layout/IconCircleList"/>
    <dgm:cxn modelId="{118D08E0-35F2-4D4A-8834-88372342CFBA}" type="presParOf" srcId="{CCF8D456-AEA9-48BA-94D8-15FE8FFC42CC}" destId="{8860E555-40F1-40DA-AC6F-6959619CAA46}" srcOrd="0" destOrd="0" presId="urn:microsoft.com/office/officeart/2018/2/layout/IconCircleList"/>
    <dgm:cxn modelId="{C43BA9EA-CFFC-450A-BFA5-21C2EFEE46B9}" type="presParOf" srcId="{8860E555-40F1-40DA-AC6F-6959619CAA46}" destId="{2739BAFB-8EC8-4E07-976D-E472FE34C92B}" srcOrd="0" destOrd="0" presId="urn:microsoft.com/office/officeart/2018/2/layout/IconCircleList"/>
    <dgm:cxn modelId="{5A92A75F-2F42-4BEF-9737-222BE7151BFD}" type="presParOf" srcId="{2739BAFB-8EC8-4E07-976D-E472FE34C92B}" destId="{68D862CB-9C57-4B7C-8F0E-852C27DF9E2E}" srcOrd="0" destOrd="0" presId="urn:microsoft.com/office/officeart/2018/2/layout/IconCircleList"/>
    <dgm:cxn modelId="{790636BE-53B6-4914-B0E3-32B95A05B58E}" type="presParOf" srcId="{2739BAFB-8EC8-4E07-976D-E472FE34C92B}" destId="{D1BE83CA-30BA-491F-9948-9AA020FD1393}" srcOrd="1" destOrd="0" presId="urn:microsoft.com/office/officeart/2018/2/layout/IconCircleList"/>
    <dgm:cxn modelId="{62532BA8-49FD-4A39-A144-139C78AA0223}" type="presParOf" srcId="{2739BAFB-8EC8-4E07-976D-E472FE34C92B}" destId="{15A2F4D7-0D43-4416-AE57-929828962885}" srcOrd="2" destOrd="0" presId="urn:microsoft.com/office/officeart/2018/2/layout/IconCircleList"/>
    <dgm:cxn modelId="{2EE06F40-A377-43B7-9481-7FF8BF73B47E}" type="presParOf" srcId="{2739BAFB-8EC8-4E07-976D-E472FE34C92B}" destId="{5A3B116B-94B4-454B-B79B-86C231B1C981}" srcOrd="3" destOrd="0" presId="urn:microsoft.com/office/officeart/2018/2/layout/IconCircleList"/>
    <dgm:cxn modelId="{3F28CDA8-F184-4902-9BB9-25276E40163E}" type="presParOf" srcId="{8860E555-40F1-40DA-AC6F-6959619CAA46}" destId="{26F1784D-3F02-4B21-81DA-62086CED7508}" srcOrd="1" destOrd="0" presId="urn:microsoft.com/office/officeart/2018/2/layout/IconCircleList"/>
    <dgm:cxn modelId="{EF689CEA-E8F8-4985-9EB5-59497645AE39}" type="presParOf" srcId="{8860E555-40F1-40DA-AC6F-6959619CAA46}" destId="{FA71EE2C-41EA-4EC6-9288-D0D35C2C7809}" srcOrd="2" destOrd="0" presId="urn:microsoft.com/office/officeart/2018/2/layout/IconCircleList"/>
    <dgm:cxn modelId="{1E5E2E42-4D2A-4D20-958C-3414E9D0A291}" type="presParOf" srcId="{FA71EE2C-41EA-4EC6-9288-D0D35C2C7809}" destId="{39007A71-D5B4-4D30-94F1-4AB70EE136DC}" srcOrd="0" destOrd="0" presId="urn:microsoft.com/office/officeart/2018/2/layout/IconCircleList"/>
    <dgm:cxn modelId="{CEBF57D8-657E-4270-A74C-20674D227DED}" type="presParOf" srcId="{FA71EE2C-41EA-4EC6-9288-D0D35C2C7809}" destId="{5F5D38E4-FD08-4F93-A856-59316ADD1457}" srcOrd="1" destOrd="0" presId="urn:microsoft.com/office/officeart/2018/2/layout/IconCircleList"/>
    <dgm:cxn modelId="{E06EA5CC-2F3B-454D-B476-C57864A7B1E6}" type="presParOf" srcId="{FA71EE2C-41EA-4EC6-9288-D0D35C2C7809}" destId="{2A4C6509-239A-4655-BCD5-7638812CC560}" srcOrd="2" destOrd="0" presId="urn:microsoft.com/office/officeart/2018/2/layout/IconCircleList"/>
    <dgm:cxn modelId="{1CDE5A88-2188-45B7-8690-1DD3947400CA}" type="presParOf" srcId="{FA71EE2C-41EA-4EC6-9288-D0D35C2C7809}" destId="{66CB0323-6C42-4439-AE55-BF7FE5B00144}" srcOrd="3" destOrd="0" presId="urn:microsoft.com/office/officeart/2018/2/layout/IconCircleList"/>
    <dgm:cxn modelId="{B568BD1C-AE66-487D-A527-C4F20228AFF9}" type="presParOf" srcId="{8860E555-40F1-40DA-AC6F-6959619CAA46}" destId="{FD9700CA-3430-407A-9545-E0E2C045FE2F}" srcOrd="3" destOrd="0" presId="urn:microsoft.com/office/officeart/2018/2/layout/IconCircleList"/>
    <dgm:cxn modelId="{F9798A28-3A4C-4CC5-B56F-CA1BA7419504}" type="presParOf" srcId="{8860E555-40F1-40DA-AC6F-6959619CAA46}" destId="{6DE7331D-7B17-47A0-ABA4-08DAE85546D9}" srcOrd="4" destOrd="0" presId="urn:microsoft.com/office/officeart/2018/2/layout/IconCircleList"/>
    <dgm:cxn modelId="{94666FBA-C74D-40B3-A3A8-A165B5BCE9DF}" type="presParOf" srcId="{6DE7331D-7B17-47A0-ABA4-08DAE85546D9}" destId="{B13A5CAD-27B4-4CCF-88D5-FDCFB75D14EC}" srcOrd="0" destOrd="0" presId="urn:microsoft.com/office/officeart/2018/2/layout/IconCircleList"/>
    <dgm:cxn modelId="{E50E45E9-36BE-4EB0-8DC3-F85E35236960}" type="presParOf" srcId="{6DE7331D-7B17-47A0-ABA4-08DAE85546D9}" destId="{09C50671-346B-42D6-A4AD-1E54EEC2F240}" srcOrd="1" destOrd="0" presId="urn:microsoft.com/office/officeart/2018/2/layout/IconCircleList"/>
    <dgm:cxn modelId="{BA80F92D-22CF-4742-A9AC-EEB0816CDF2B}" type="presParOf" srcId="{6DE7331D-7B17-47A0-ABA4-08DAE85546D9}" destId="{AECFF100-F990-4E7A-B4D0-52F3A184BD72}" srcOrd="2" destOrd="0" presId="urn:microsoft.com/office/officeart/2018/2/layout/IconCircleList"/>
    <dgm:cxn modelId="{0385F195-107B-4AD5-9A4D-31D204BBA66E}" type="presParOf" srcId="{6DE7331D-7B17-47A0-ABA4-08DAE85546D9}" destId="{BBA97449-F7AE-47B1-BFC4-4D09EC0D5EF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0176890-35F8-494E-B585-B92AE6851C97}" type="doc">
      <dgm:prSet loTypeId="urn:microsoft.com/office/officeart/2016/7/layout/VerticalSolidAction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86E0739-7D20-4037-A1A9-2BE901076F23}">
      <dgm:prSet/>
      <dgm:spPr/>
      <dgm:t>
        <a:bodyPr/>
        <a:lstStyle/>
        <a:p>
          <a:r>
            <a:rPr lang="en-US"/>
            <a:t>SAP</a:t>
          </a:r>
        </a:p>
      </dgm:t>
    </dgm:pt>
    <dgm:pt modelId="{B5F8B512-6891-44E5-8CC4-4925F72C1B0E}" type="parTrans" cxnId="{F7AF87B5-15B4-4C87-B3D5-7E4EA3D106CC}">
      <dgm:prSet/>
      <dgm:spPr/>
      <dgm:t>
        <a:bodyPr/>
        <a:lstStyle/>
        <a:p>
          <a:endParaRPr lang="en-US"/>
        </a:p>
      </dgm:t>
    </dgm:pt>
    <dgm:pt modelId="{991617BE-ABAB-4FFA-8DB4-44BEE5A34E0E}" type="sibTrans" cxnId="{F7AF87B5-15B4-4C87-B3D5-7E4EA3D106CC}">
      <dgm:prSet/>
      <dgm:spPr/>
      <dgm:t>
        <a:bodyPr/>
        <a:lstStyle/>
        <a:p>
          <a:endParaRPr lang="en-US"/>
        </a:p>
      </dgm:t>
    </dgm:pt>
    <dgm:pt modelId="{55F1FF90-FC28-485D-9840-4D614EA0C5AA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SAP Activate Methodology</a:t>
          </a:r>
        </a:p>
      </dgm:t>
    </dgm:pt>
    <dgm:pt modelId="{2AD5EFDE-B8B4-4D24-841F-C9E9D723EBCA}" type="parTrans" cxnId="{24239980-DA56-4FFC-B0E4-6C5EEE865E65}">
      <dgm:prSet/>
      <dgm:spPr/>
      <dgm:t>
        <a:bodyPr/>
        <a:lstStyle/>
        <a:p>
          <a:endParaRPr lang="en-US"/>
        </a:p>
      </dgm:t>
    </dgm:pt>
    <dgm:pt modelId="{D42D7386-2F2B-4871-8ACD-855361D32479}" type="sibTrans" cxnId="{24239980-DA56-4FFC-B0E4-6C5EEE865E65}">
      <dgm:prSet/>
      <dgm:spPr/>
      <dgm:t>
        <a:bodyPr/>
        <a:lstStyle/>
        <a:p>
          <a:endParaRPr lang="en-US"/>
        </a:p>
      </dgm:t>
    </dgm:pt>
    <dgm:pt modelId="{AD0C3727-1796-413D-B2EB-C2C69834DF5E}">
      <dgm:prSet/>
      <dgm:spPr/>
      <dgm:t>
        <a:bodyPr/>
        <a:lstStyle/>
        <a:p>
          <a:r>
            <a:rPr lang="en-US"/>
            <a:t>SAP</a:t>
          </a:r>
        </a:p>
      </dgm:t>
    </dgm:pt>
    <dgm:pt modelId="{AAAFCF61-420F-4892-A060-0D2FFD5CD983}" type="parTrans" cxnId="{40758222-821F-4C28-9E7A-3232B1CD1C83}">
      <dgm:prSet/>
      <dgm:spPr/>
      <dgm:t>
        <a:bodyPr/>
        <a:lstStyle/>
        <a:p>
          <a:endParaRPr lang="en-US"/>
        </a:p>
      </dgm:t>
    </dgm:pt>
    <dgm:pt modelId="{12D0B57A-B664-4174-B270-08D31C0DCE0D}" type="sibTrans" cxnId="{40758222-821F-4C28-9E7A-3232B1CD1C83}">
      <dgm:prSet/>
      <dgm:spPr/>
      <dgm:t>
        <a:bodyPr/>
        <a:lstStyle/>
        <a:p>
          <a:endParaRPr lang="en-US"/>
        </a:p>
      </dgm:t>
    </dgm:pt>
    <dgm:pt modelId="{6658BA5E-125A-4FE0-9082-8415F923BD31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SAP Guided Configuration</a:t>
          </a:r>
        </a:p>
      </dgm:t>
    </dgm:pt>
    <dgm:pt modelId="{C4D0A8AE-3FA3-4760-85D7-8591A5BC1EEA}" type="parTrans" cxnId="{B1039AB3-A1ED-45A2-98E1-8847F8BB80DD}">
      <dgm:prSet/>
      <dgm:spPr/>
      <dgm:t>
        <a:bodyPr/>
        <a:lstStyle/>
        <a:p>
          <a:endParaRPr lang="en-US"/>
        </a:p>
      </dgm:t>
    </dgm:pt>
    <dgm:pt modelId="{E8F6BA50-F4BF-4B2E-A8C1-4F1EC63DD728}" type="sibTrans" cxnId="{B1039AB3-A1ED-45A2-98E1-8847F8BB80DD}">
      <dgm:prSet/>
      <dgm:spPr/>
      <dgm:t>
        <a:bodyPr/>
        <a:lstStyle/>
        <a:p>
          <a:endParaRPr lang="en-US"/>
        </a:p>
      </dgm:t>
    </dgm:pt>
    <dgm:pt modelId="{F55928A3-3822-4790-BF03-09F14D8FFD1D}">
      <dgm:prSet/>
      <dgm:spPr/>
      <dgm:t>
        <a:bodyPr/>
        <a:lstStyle/>
        <a:p>
          <a:r>
            <a:rPr lang="en-US"/>
            <a:t>SAP</a:t>
          </a:r>
        </a:p>
      </dgm:t>
    </dgm:pt>
    <dgm:pt modelId="{058C41FA-708E-48D4-8522-D89308158636}" type="parTrans" cxnId="{2C612BA0-E9B1-4677-B29E-AB675A17514C}">
      <dgm:prSet/>
      <dgm:spPr/>
      <dgm:t>
        <a:bodyPr/>
        <a:lstStyle/>
        <a:p>
          <a:endParaRPr lang="en-US"/>
        </a:p>
      </dgm:t>
    </dgm:pt>
    <dgm:pt modelId="{602A7C2F-97D7-436B-A995-8D8341ACCA93}" type="sibTrans" cxnId="{2C612BA0-E9B1-4677-B29E-AB675A17514C}">
      <dgm:prSet/>
      <dgm:spPr/>
      <dgm:t>
        <a:bodyPr/>
        <a:lstStyle/>
        <a:p>
          <a:endParaRPr lang="en-US"/>
        </a:p>
      </dgm:t>
    </dgm:pt>
    <dgm:pt modelId="{B9B932E1-C8ED-4907-A089-09568B5D78A1}">
      <dgm:prSet/>
      <dgm:spPr/>
      <dgm:t>
        <a:bodyPr/>
        <a:lstStyle/>
        <a:p>
          <a:r>
            <a:rPr lang="en-US" dirty="0">
              <a:solidFill>
                <a:srgbClr val="FF0000"/>
              </a:solidFill>
            </a:rPr>
            <a:t>SAP Best Practices</a:t>
          </a:r>
        </a:p>
      </dgm:t>
    </dgm:pt>
    <dgm:pt modelId="{E28E563D-615B-48DF-AC42-0638A2AC1730}" type="parTrans" cxnId="{B727C66C-CE43-4AA0-997C-BEDFBA29FD4C}">
      <dgm:prSet/>
      <dgm:spPr/>
      <dgm:t>
        <a:bodyPr/>
        <a:lstStyle/>
        <a:p>
          <a:endParaRPr lang="en-US"/>
        </a:p>
      </dgm:t>
    </dgm:pt>
    <dgm:pt modelId="{D83460A1-45C7-4D54-96AB-C1431F70BA80}" type="sibTrans" cxnId="{B727C66C-CE43-4AA0-997C-BEDFBA29FD4C}">
      <dgm:prSet/>
      <dgm:spPr/>
      <dgm:t>
        <a:bodyPr/>
        <a:lstStyle/>
        <a:p>
          <a:endParaRPr lang="en-US"/>
        </a:p>
      </dgm:t>
    </dgm:pt>
    <dgm:pt modelId="{F82F21BB-CD2B-415F-8CCC-6ED5D391A237}">
      <dgm:prSet/>
      <dgm:spPr/>
      <dgm:t>
        <a:bodyPr/>
        <a:lstStyle/>
        <a:p>
          <a:r>
            <a:rPr lang="en-US"/>
            <a:t>SAP</a:t>
          </a:r>
        </a:p>
      </dgm:t>
    </dgm:pt>
    <dgm:pt modelId="{5A1F5DBD-A81F-4B7E-A576-A81063B041D6}" type="parTrans" cxnId="{E01651DE-A097-4C9E-A7FD-3E0C9632C9BA}">
      <dgm:prSet/>
      <dgm:spPr/>
      <dgm:t>
        <a:bodyPr/>
        <a:lstStyle/>
        <a:p>
          <a:endParaRPr lang="en-US"/>
        </a:p>
      </dgm:t>
    </dgm:pt>
    <dgm:pt modelId="{B9D182EA-FB19-4748-A3B8-46939068D292}" type="sibTrans" cxnId="{E01651DE-A097-4C9E-A7FD-3E0C9632C9BA}">
      <dgm:prSet/>
      <dgm:spPr/>
      <dgm:t>
        <a:bodyPr/>
        <a:lstStyle/>
        <a:p>
          <a:endParaRPr lang="en-US"/>
        </a:p>
      </dgm:t>
    </dgm:pt>
    <dgm:pt modelId="{EB2AE3C7-33F0-42F0-B5C2-11B5182F12D2}">
      <dgm:prSet/>
      <dgm:spPr/>
      <dgm:t>
        <a:bodyPr/>
        <a:lstStyle/>
        <a:p>
          <a:r>
            <a:rPr lang="en-US"/>
            <a:t>SAP Launch Methodology</a:t>
          </a:r>
        </a:p>
      </dgm:t>
    </dgm:pt>
    <dgm:pt modelId="{1C8A7FB0-2066-4703-94CB-F2FC110B882F}" type="parTrans" cxnId="{09458719-1358-4B5D-A818-D23CA99A7AC6}">
      <dgm:prSet/>
      <dgm:spPr/>
      <dgm:t>
        <a:bodyPr/>
        <a:lstStyle/>
        <a:p>
          <a:endParaRPr lang="en-US"/>
        </a:p>
      </dgm:t>
    </dgm:pt>
    <dgm:pt modelId="{0169478B-7830-42D4-B0BE-007058821DDD}" type="sibTrans" cxnId="{09458719-1358-4B5D-A818-D23CA99A7AC6}">
      <dgm:prSet/>
      <dgm:spPr/>
      <dgm:t>
        <a:bodyPr/>
        <a:lstStyle/>
        <a:p>
          <a:endParaRPr lang="en-US"/>
        </a:p>
      </dgm:t>
    </dgm:pt>
    <dgm:pt modelId="{83AE2A69-B0C5-4977-AD74-C85D017264B9}" type="pres">
      <dgm:prSet presAssocID="{C0176890-35F8-494E-B585-B92AE6851C97}" presName="Name0" presStyleCnt="0">
        <dgm:presLayoutVars>
          <dgm:dir/>
          <dgm:animLvl val="lvl"/>
          <dgm:resizeHandles val="exact"/>
        </dgm:presLayoutVars>
      </dgm:prSet>
      <dgm:spPr/>
    </dgm:pt>
    <dgm:pt modelId="{BACA0C91-4535-4527-926F-3E8C9BABE370}" type="pres">
      <dgm:prSet presAssocID="{C86E0739-7D20-4037-A1A9-2BE901076F23}" presName="linNode" presStyleCnt="0"/>
      <dgm:spPr/>
    </dgm:pt>
    <dgm:pt modelId="{18C23A71-0BF3-4ED6-92C6-88448B6A3034}" type="pres">
      <dgm:prSet presAssocID="{C86E0739-7D20-4037-A1A9-2BE901076F23}" presName="parentText" presStyleLbl="alignNode1" presStyleIdx="0" presStyleCnt="4">
        <dgm:presLayoutVars>
          <dgm:chMax val="1"/>
          <dgm:bulletEnabled/>
        </dgm:presLayoutVars>
      </dgm:prSet>
      <dgm:spPr/>
    </dgm:pt>
    <dgm:pt modelId="{3A7CAD5E-58FC-4192-8A8A-FD353E66A080}" type="pres">
      <dgm:prSet presAssocID="{C86E0739-7D20-4037-A1A9-2BE901076F23}" presName="descendantText" presStyleLbl="alignAccFollowNode1" presStyleIdx="0" presStyleCnt="4">
        <dgm:presLayoutVars>
          <dgm:bulletEnabled/>
        </dgm:presLayoutVars>
      </dgm:prSet>
      <dgm:spPr/>
    </dgm:pt>
    <dgm:pt modelId="{F5C1C96B-DB94-4A53-B2E0-F7520C5AE13B}" type="pres">
      <dgm:prSet presAssocID="{991617BE-ABAB-4FFA-8DB4-44BEE5A34E0E}" presName="sp" presStyleCnt="0"/>
      <dgm:spPr/>
    </dgm:pt>
    <dgm:pt modelId="{5A096CE5-FB21-41F0-9D98-FA1E6203522E}" type="pres">
      <dgm:prSet presAssocID="{AD0C3727-1796-413D-B2EB-C2C69834DF5E}" presName="linNode" presStyleCnt="0"/>
      <dgm:spPr/>
    </dgm:pt>
    <dgm:pt modelId="{32908EBB-FF03-4492-8FB6-FC3D2944DCE8}" type="pres">
      <dgm:prSet presAssocID="{AD0C3727-1796-413D-B2EB-C2C69834DF5E}" presName="parentText" presStyleLbl="alignNode1" presStyleIdx="1" presStyleCnt="4">
        <dgm:presLayoutVars>
          <dgm:chMax val="1"/>
          <dgm:bulletEnabled/>
        </dgm:presLayoutVars>
      </dgm:prSet>
      <dgm:spPr/>
    </dgm:pt>
    <dgm:pt modelId="{CB62DC86-8D76-4194-9923-799280064B65}" type="pres">
      <dgm:prSet presAssocID="{AD0C3727-1796-413D-B2EB-C2C69834DF5E}" presName="descendantText" presStyleLbl="alignAccFollowNode1" presStyleIdx="1" presStyleCnt="4">
        <dgm:presLayoutVars>
          <dgm:bulletEnabled/>
        </dgm:presLayoutVars>
      </dgm:prSet>
      <dgm:spPr/>
    </dgm:pt>
    <dgm:pt modelId="{3B701782-D499-4456-856F-36DFD035C963}" type="pres">
      <dgm:prSet presAssocID="{12D0B57A-B664-4174-B270-08D31C0DCE0D}" presName="sp" presStyleCnt="0"/>
      <dgm:spPr/>
    </dgm:pt>
    <dgm:pt modelId="{4C3D33CE-3ED1-48F9-8DB3-C7D56F6DCEB9}" type="pres">
      <dgm:prSet presAssocID="{F55928A3-3822-4790-BF03-09F14D8FFD1D}" presName="linNode" presStyleCnt="0"/>
      <dgm:spPr/>
    </dgm:pt>
    <dgm:pt modelId="{786759EC-D225-401A-9BAC-81E5A7FFEFC7}" type="pres">
      <dgm:prSet presAssocID="{F55928A3-3822-4790-BF03-09F14D8FFD1D}" presName="parentText" presStyleLbl="alignNode1" presStyleIdx="2" presStyleCnt="4">
        <dgm:presLayoutVars>
          <dgm:chMax val="1"/>
          <dgm:bulletEnabled/>
        </dgm:presLayoutVars>
      </dgm:prSet>
      <dgm:spPr/>
    </dgm:pt>
    <dgm:pt modelId="{883A4781-123A-436A-BBCB-A21682477E52}" type="pres">
      <dgm:prSet presAssocID="{F55928A3-3822-4790-BF03-09F14D8FFD1D}" presName="descendantText" presStyleLbl="alignAccFollowNode1" presStyleIdx="2" presStyleCnt="4">
        <dgm:presLayoutVars>
          <dgm:bulletEnabled/>
        </dgm:presLayoutVars>
      </dgm:prSet>
      <dgm:spPr/>
    </dgm:pt>
    <dgm:pt modelId="{806380F0-73BA-4936-82B8-661590A86CA2}" type="pres">
      <dgm:prSet presAssocID="{602A7C2F-97D7-436B-A995-8D8341ACCA93}" presName="sp" presStyleCnt="0"/>
      <dgm:spPr/>
    </dgm:pt>
    <dgm:pt modelId="{3FA411FD-5AC5-4D24-A475-E210B9B1F931}" type="pres">
      <dgm:prSet presAssocID="{F82F21BB-CD2B-415F-8CCC-6ED5D391A237}" presName="linNode" presStyleCnt="0"/>
      <dgm:spPr/>
    </dgm:pt>
    <dgm:pt modelId="{A428FC63-1997-4ABA-89A1-5C73D2052DEB}" type="pres">
      <dgm:prSet presAssocID="{F82F21BB-CD2B-415F-8CCC-6ED5D391A237}" presName="parentText" presStyleLbl="alignNode1" presStyleIdx="3" presStyleCnt="4">
        <dgm:presLayoutVars>
          <dgm:chMax val="1"/>
          <dgm:bulletEnabled/>
        </dgm:presLayoutVars>
      </dgm:prSet>
      <dgm:spPr/>
    </dgm:pt>
    <dgm:pt modelId="{F0FB3967-24DF-40F8-A3AB-8FF11ACA780D}" type="pres">
      <dgm:prSet presAssocID="{F82F21BB-CD2B-415F-8CCC-6ED5D391A237}" presName="descendantText" presStyleLbl="alignAccFollowNode1" presStyleIdx="3" presStyleCnt="4">
        <dgm:presLayoutVars>
          <dgm:bulletEnabled/>
        </dgm:presLayoutVars>
      </dgm:prSet>
      <dgm:spPr/>
    </dgm:pt>
  </dgm:ptLst>
  <dgm:cxnLst>
    <dgm:cxn modelId="{53314517-E260-4403-9387-23C575C1B20A}" type="presOf" srcId="{B9B932E1-C8ED-4907-A089-09568B5D78A1}" destId="{883A4781-123A-436A-BBCB-A21682477E52}" srcOrd="0" destOrd="0" presId="urn:microsoft.com/office/officeart/2016/7/layout/VerticalSolidActionList"/>
    <dgm:cxn modelId="{09458719-1358-4B5D-A818-D23CA99A7AC6}" srcId="{F82F21BB-CD2B-415F-8CCC-6ED5D391A237}" destId="{EB2AE3C7-33F0-42F0-B5C2-11B5182F12D2}" srcOrd="0" destOrd="0" parTransId="{1C8A7FB0-2066-4703-94CB-F2FC110B882F}" sibTransId="{0169478B-7830-42D4-B0BE-007058821DDD}"/>
    <dgm:cxn modelId="{40758222-821F-4C28-9E7A-3232B1CD1C83}" srcId="{C0176890-35F8-494E-B585-B92AE6851C97}" destId="{AD0C3727-1796-413D-B2EB-C2C69834DF5E}" srcOrd="1" destOrd="0" parTransId="{AAAFCF61-420F-4892-A060-0D2FFD5CD983}" sibTransId="{12D0B57A-B664-4174-B270-08D31C0DCE0D}"/>
    <dgm:cxn modelId="{F706B82E-87CC-4A38-B4FA-467A5019CCEB}" type="presOf" srcId="{EB2AE3C7-33F0-42F0-B5C2-11B5182F12D2}" destId="{F0FB3967-24DF-40F8-A3AB-8FF11ACA780D}" srcOrd="0" destOrd="0" presId="urn:microsoft.com/office/officeart/2016/7/layout/VerticalSolidActionList"/>
    <dgm:cxn modelId="{C8EFB23A-A620-4AF5-A7F1-4498F3FE763C}" type="presOf" srcId="{F55928A3-3822-4790-BF03-09F14D8FFD1D}" destId="{786759EC-D225-401A-9BAC-81E5A7FFEFC7}" srcOrd="0" destOrd="0" presId="urn:microsoft.com/office/officeart/2016/7/layout/VerticalSolidActionList"/>
    <dgm:cxn modelId="{B727C66C-CE43-4AA0-997C-BEDFBA29FD4C}" srcId="{F55928A3-3822-4790-BF03-09F14D8FFD1D}" destId="{B9B932E1-C8ED-4907-A089-09568B5D78A1}" srcOrd="0" destOrd="0" parTransId="{E28E563D-615B-48DF-AC42-0638A2AC1730}" sibTransId="{D83460A1-45C7-4D54-96AB-C1431F70BA80}"/>
    <dgm:cxn modelId="{39EE4452-81B6-4A33-A008-499B7F34539C}" type="presOf" srcId="{C0176890-35F8-494E-B585-B92AE6851C97}" destId="{83AE2A69-B0C5-4977-AD74-C85D017264B9}" srcOrd="0" destOrd="0" presId="urn:microsoft.com/office/officeart/2016/7/layout/VerticalSolidActionList"/>
    <dgm:cxn modelId="{24239980-DA56-4FFC-B0E4-6C5EEE865E65}" srcId="{C86E0739-7D20-4037-A1A9-2BE901076F23}" destId="{55F1FF90-FC28-485D-9840-4D614EA0C5AA}" srcOrd="0" destOrd="0" parTransId="{2AD5EFDE-B8B4-4D24-841F-C9E9D723EBCA}" sibTransId="{D42D7386-2F2B-4871-8ACD-855361D32479}"/>
    <dgm:cxn modelId="{2C612BA0-E9B1-4677-B29E-AB675A17514C}" srcId="{C0176890-35F8-494E-B585-B92AE6851C97}" destId="{F55928A3-3822-4790-BF03-09F14D8FFD1D}" srcOrd="2" destOrd="0" parTransId="{058C41FA-708E-48D4-8522-D89308158636}" sibTransId="{602A7C2F-97D7-436B-A995-8D8341ACCA93}"/>
    <dgm:cxn modelId="{1391B8A9-D043-407C-BF3B-B1190B19EE19}" type="presOf" srcId="{F82F21BB-CD2B-415F-8CCC-6ED5D391A237}" destId="{A428FC63-1997-4ABA-89A1-5C73D2052DEB}" srcOrd="0" destOrd="0" presId="urn:microsoft.com/office/officeart/2016/7/layout/VerticalSolidActionList"/>
    <dgm:cxn modelId="{B1039AB3-A1ED-45A2-98E1-8847F8BB80DD}" srcId="{AD0C3727-1796-413D-B2EB-C2C69834DF5E}" destId="{6658BA5E-125A-4FE0-9082-8415F923BD31}" srcOrd="0" destOrd="0" parTransId="{C4D0A8AE-3FA3-4760-85D7-8591A5BC1EEA}" sibTransId="{E8F6BA50-F4BF-4B2E-A8C1-4F1EC63DD728}"/>
    <dgm:cxn modelId="{F7AF87B5-15B4-4C87-B3D5-7E4EA3D106CC}" srcId="{C0176890-35F8-494E-B585-B92AE6851C97}" destId="{C86E0739-7D20-4037-A1A9-2BE901076F23}" srcOrd="0" destOrd="0" parTransId="{B5F8B512-6891-44E5-8CC4-4925F72C1B0E}" sibTransId="{991617BE-ABAB-4FFA-8DB4-44BEE5A34E0E}"/>
    <dgm:cxn modelId="{E01651DE-A097-4C9E-A7FD-3E0C9632C9BA}" srcId="{C0176890-35F8-494E-B585-B92AE6851C97}" destId="{F82F21BB-CD2B-415F-8CCC-6ED5D391A237}" srcOrd="3" destOrd="0" parTransId="{5A1F5DBD-A81F-4B7E-A576-A81063B041D6}" sibTransId="{B9D182EA-FB19-4748-A3B8-46939068D292}"/>
    <dgm:cxn modelId="{0BCD32E0-C470-4309-8E75-E47289AFEB4B}" type="presOf" srcId="{55F1FF90-FC28-485D-9840-4D614EA0C5AA}" destId="{3A7CAD5E-58FC-4192-8A8A-FD353E66A080}" srcOrd="0" destOrd="0" presId="urn:microsoft.com/office/officeart/2016/7/layout/VerticalSolidActionList"/>
    <dgm:cxn modelId="{DEC620E3-A15B-4065-BF33-94D8F9A51FD0}" type="presOf" srcId="{C86E0739-7D20-4037-A1A9-2BE901076F23}" destId="{18C23A71-0BF3-4ED6-92C6-88448B6A3034}" srcOrd="0" destOrd="0" presId="urn:microsoft.com/office/officeart/2016/7/layout/VerticalSolidActionList"/>
    <dgm:cxn modelId="{7E7BA8EB-F6B4-4FCB-B881-8FB23A6B1830}" type="presOf" srcId="{AD0C3727-1796-413D-B2EB-C2C69834DF5E}" destId="{32908EBB-FF03-4492-8FB6-FC3D2944DCE8}" srcOrd="0" destOrd="0" presId="urn:microsoft.com/office/officeart/2016/7/layout/VerticalSolidActionList"/>
    <dgm:cxn modelId="{F4A17DF9-767E-4509-9DEA-2384AAED7459}" type="presOf" srcId="{6658BA5E-125A-4FE0-9082-8415F923BD31}" destId="{CB62DC86-8D76-4194-9923-799280064B65}" srcOrd="0" destOrd="0" presId="urn:microsoft.com/office/officeart/2016/7/layout/VerticalSolidActionList"/>
    <dgm:cxn modelId="{7580865E-F291-4E7C-85C0-41A37981578B}" type="presParOf" srcId="{83AE2A69-B0C5-4977-AD74-C85D017264B9}" destId="{BACA0C91-4535-4527-926F-3E8C9BABE370}" srcOrd="0" destOrd="0" presId="urn:microsoft.com/office/officeart/2016/7/layout/VerticalSolidActionList"/>
    <dgm:cxn modelId="{31259036-5BF3-4CB2-A0F6-23AF27DF82BA}" type="presParOf" srcId="{BACA0C91-4535-4527-926F-3E8C9BABE370}" destId="{18C23A71-0BF3-4ED6-92C6-88448B6A3034}" srcOrd="0" destOrd="0" presId="urn:microsoft.com/office/officeart/2016/7/layout/VerticalSolidActionList"/>
    <dgm:cxn modelId="{B2A58364-97DB-4DF1-881F-7D87ABA06346}" type="presParOf" srcId="{BACA0C91-4535-4527-926F-3E8C9BABE370}" destId="{3A7CAD5E-58FC-4192-8A8A-FD353E66A080}" srcOrd="1" destOrd="0" presId="urn:microsoft.com/office/officeart/2016/7/layout/VerticalSolidActionList"/>
    <dgm:cxn modelId="{C44A68C0-5DB1-4D6A-8BAD-4D14A8890766}" type="presParOf" srcId="{83AE2A69-B0C5-4977-AD74-C85D017264B9}" destId="{F5C1C96B-DB94-4A53-B2E0-F7520C5AE13B}" srcOrd="1" destOrd="0" presId="urn:microsoft.com/office/officeart/2016/7/layout/VerticalSolidActionList"/>
    <dgm:cxn modelId="{DD35F7AA-F986-4400-B3C4-560CC0F8E9DD}" type="presParOf" srcId="{83AE2A69-B0C5-4977-AD74-C85D017264B9}" destId="{5A096CE5-FB21-41F0-9D98-FA1E6203522E}" srcOrd="2" destOrd="0" presId="urn:microsoft.com/office/officeart/2016/7/layout/VerticalSolidActionList"/>
    <dgm:cxn modelId="{3A6F3FC6-FE60-48E1-B464-B9CDF88E2820}" type="presParOf" srcId="{5A096CE5-FB21-41F0-9D98-FA1E6203522E}" destId="{32908EBB-FF03-4492-8FB6-FC3D2944DCE8}" srcOrd="0" destOrd="0" presId="urn:microsoft.com/office/officeart/2016/7/layout/VerticalSolidActionList"/>
    <dgm:cxn modelId="{C871A51D-3A11-4471-8429-83F9654DA1E5}" type="presParOf" srcId="{5A096CE5-FB21-41F0-9D98-FA1E6203522E}" destId="{CB62DC86-8D76-4194-9923-799280064B65}" srcOrd="1" destOrd="0" presId="urn:microsoft.com/office/officeart/2016/7/layout/VerticalSolidActionList"/>
    <dgm:cxn modelId="{2396416C-73A3-4556-8785-440FE58C3AD7}" type="presParOf" srcId="{83AE2A69-B0C5-4977-AD74-C85D017264B9}" destId="{3B701782-D499-4456-856F-36DFD035C963}" srcOrd="3" destOrd="0" presId="urn:microsoft.com/office/officeart/2016/7/layout/VerticalSolidActionList"/>
    <dgm:cxn modelId="{085FBAFF-F7D7-430F-A811-440F1B4F949F}" type="presParOf" srcId="{83AE2A69-B0C5-4977-AD74-C85D017264B9}" destId="{4C3D33CE-3ED1-48F9-8DB3-C7D56F6DCEB9}" srcOrd="4" destOrd="0" presId="urn:microsoft.com/office/officeart/2016/7/layout/VerticalSolidActionList"/>
    <dgm:cxn modelId="{48DB2783-580C-4255-AED6-1E238DC1E8FD}" type="presParOf" srcId="{4C3D33CE-3ED1-48F9-8DB3-C7D56F6DCEB9}" destId="{786759EC-D225-401A-9BAC-81E5A7FFEFC7}" srcOrd="0" destOrd="0" presId="urn:microsoft.com/office/officeart/2016/7/layout/VerticalSolidActionList"/>
    <dgm:cxn modelId="{5A0D4CFC-42AD-4777-8260-A08F057ACB8C}" type="presParOf" srcId="{4C3D33CE-3ED1-48F9-8DB3-C7D56F6DCEB9}" destId="{883A4781-123A-436A-BBCB-A21682477E52}" srcOrd="1" destOrd="0" presId="urn:microsoft.com/office/officeart/2016/7/layout/VerticalSolidActionList"/>
    <dgm:cxn modelId="{8B0A537D-E059-49E5-8A97-346B5A78F206}" type="presParOf" srcId="{83AE2A69-B0C5-4977-AD74-C85D017264B9}" destId="{806380F0-73BA-4936-82B8-661590A86CA2}" srcOrd="5" destOrd="0" presId="urn:microsoft.com/office/officeart/2016/7/layout/VerticalSolidActionList"/>
    <dgm:cxn modelId="{2B749D34-D0C0-49BD-9AF3-27B0F39E7E92}" type="presParOf" srcId="{83AE2A69-B0C5-4977-AD74-C85D017264B9}" destId="{3FA411FD-5AC5-4D24-A475-E210B9B1F931}" srcOrd="6" destOrd="0" presId="urn:microsoft.com/office/officeart/2016/7/layout/VerticalSolidActionList"/>
    <dgm:cxn modelId="{2B15DDE0-BBEA-48A8-9B06-272663B0F5B5}" type="presParOf" srcId="{3FA411FD-5AC5-4D24-A475-E210B9B1F931}" destId="{A428FC63-1997-4ABA-89A1-5C73D2052DEB}" srcOrd="0" destOrd="0" presId="urn:microsoft.com/office/officeart/2016/7/layout/VerticalSolidActionList"/>
    <dgm:cxn modelId="{77BC6538-11B2-43FB-AFF7-85116A2685B2}" type="presParOf" srcId="{3FA411FD-5AC5-4D24-A475-E210B9B1F931}" destId="{F0FB3967-24DF-40F8-A3AB-8FF11ACA780D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576234A-F6E3-4C2E-A672-B761F72B5450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628A117-B9CD-4017-834F-14836CBDBE7E}">
      <dgm:prSet/>
      <dgm:spPr/>
      <dgm:t>
        <a:bodyPr/>
        <a:lstStyle/>
        <a:p>
          <a:r>
            <a:rPr lang="en-GB" b="0" dirty="0">
              <a:solidFill>
                <a:schemeClr val="bg1"/>
              </a:solidFill>
            </a:rPr>
            <a:t>By delivering a demo of the most frequently used processes in S/4HANA</a:t>
          </a:r>
          <a:endParaRPr lang="en-US" b="0" dirty="0">
            <a:solidFill>
              <a:schemeClr val="bg1"/>
            </a:solidFill>
          </a:endParaRPr>
        </a:p>
      </dgm:t>
    </dgm:pt>
    <dgm:pt modelId="{1B7535DF-4659-41EA-9AA1-EE9AF5FBDEA5}" type="parTrans" cxnId="{876EA788-156E-4614-8B0B-A843B9286614}">
      <dgm:prSet/>
      <dgm:spPr/>
      <dgm:t>
        <a:bodyPr/>
        <a:lstStyle/>
        <a:p>
          <a:endParaRPr lang="en-US"/>
        </a:p>
      </dgm:t>
    </dgm:pt>
    <dgm:pt modelId="{C6B93B31-42F7-4576-9949-7E41EEC2E036}" type="sibTrans" cxnId="{876EA788-156E-4614-8B0B-A843B9286614}">
      <dgm:prSet/>
      <dgm:spPr/>
      <dgm:t>
        <a:bodyPr/>
        <a:lstStyle/>
        <a:p>
          <a:endParaRPr lang="en-US"/>
        </a:p>
      </dgm:t>
    </dgm:pt>
    <dgm:pt modelId="{E2EC3BCD-5B32-4F66-B8FD-02F98E2664B7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By positioning co-pilot</a:t>
          </a:r>
          <a:endParaRPr lang="en-US" dirty="0">
            <a:solidFill>
              <a:srgbClr val="FF0000"/>
            </a:solidFill>
          </a:endParaRPr>
        </a:p>
      </dgm:t>
    </dgm:pt>
    <dgm:pt modelId="{C7646CB2-C9E5-43EA-875E-8C67398E09C1}" type="parTrans" cxnId="{D678FC29-4E1C-4A25-809C-D03B3F8846FA}">
      <dgm:prSet/>
      <dgm:spPr/>
      <dgm:t>
        <a:bodyPr/>
        <a:lstStyle/>
        <a:p>
          <a:endParaRPr lang="en-US"/>
        </a:p>
      </dgm:t>
    </dgm:pt>
    <dgm:pt modelId="{34B5E3C0-466E-4B1C-984A-247A6D150D80}" type="sibTrans" cxnId="{D678FC29-4E1C-4A25-809C-D03B3F8846FA}">
      <dgm:prSet/>
      <dgm:spPr/>
      <dgm:t>
        <a:bodyPr/>
        <a:lstStyle/>
        <a:p>
          <a:endParaRPr lang="en-US"/>
        </a:p>
      </dgm:t>
    </dgm:pt>
    <dgm:pt modelId="{D18E2831-9387-4A4B-B421-DED84B5E1BAE}">
      <dgm:prSet/>
      <dgm:spPr/>
      <dgm:t>
        <a:bodyPr/>
        <a:lstStyle/>
        <a:p>
          <a:r>
            <a:rPr lang="en-GB" b="0" dirty="0">
              <a:solidFill>
                <a:srgbClr val="FF0000"/>
              </a:solidFill>
            </a:rPr>
            <a:t>By positioning SAP Fiori concept versus traditional UI</a:t>
          </a:r>
          <a:endParaRPr lang="en-US" b="0" dirty="0">
            <a:solidFill>
              <a:srgbClr val="FF0000"/>
            </a:solidFill>
          </a:endParaRPr>
        </a:p>
      </dgm:t>
    </dgm:pt>
    <dgm:pt modelId="{AFFCB056-8FA0-4299-A3FD-C9C5BEB59775}" type="parTrans" cxnId="{CA3F915F-5B7A-4E63-9FEC-8410B0886BED}">
      <dgm:prSet/>
      <dgm:spPr/>
      <dgm:t>
        <a:bodyPr/>
        <a:lstStyle/>
        <a:p>
          <a:endParaRPr lang="en-US"/>
        </a:p>
      </dgm:t>
    </dgm:pt>
    <dgm:pt modelId="{E0735EF2-BF81-4F16-BAC4-C4D2EDF065FB}" type="sibTrans" cxnId="{CA3F915F-5B7A-4E63-9FEC-8410B0886BED}">
      <dgm:prSet/>
      <dgm:spPr/>
      <dgm:t>
        <a:bodyPr/>
        <a:lstStyle/>
        <a:p>
          <a:endParaRPr lang="en-US"/>
        </a:p>
      </dgm:t>
    </dgm:pt>
    <dgm:pt modelId="{B61BD648-1155-4762-A057-4779DE51D5F7}" type="pres">
      <dgm:prSet presAssocID="{0576234A-F6E3-4C2E-A672-B761F72B5450}" presName="root" presStyleCnt="0">
        <dgm:presLayoutVars>
          <dgm:dir/>
          <dgm:resizeHandles val="exact"/>
        </dgm:presLayoutVars>
      </dgm:prSet>
      <dgm:spPr/>
    </dgm:pt>
    <dgm:pt modelId="{7C48EFF9-9867-4691-B781-FFCF6BC536CD}" type="pres">
      <dgm:prSet presAssocID="{C628A117-B9CD-4017-834F-14836CBDBE7E}" presName="compNode" presStyleCnt="0"/>
      <dgm:spPr/>
    </dgm:pt>
    <dgm:pt modelId="{EB6955B7-3EDD-4EC7-80A3-DBE791A1E13D}" type="pres">
      <dgm:prSet presAssocID="{C628A117-B9CD-4017-834F-14836CBDBE7E}" presName="bgRect" presStyleLbl="bgShp" presStyleIdx="0" presStyleCnt="3"/>
      <dgm:spPr/>
    </dgm:pt>
    <dgm:pt modelId="{61AF21D9-8507-4B62-83AD-C27F482BB6CE}" type="pres">
      <dgm:prSet presAssocID="{C628A117-B9CD-4017-834F-14836CBDBE7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B06FB48-AF65-4010-A6C2-699A21598794}" type="pres">
      <dgm:prSet presAssocID="{C628A117-B9CD-4017-834F-14836CBDBE7E}" presName="spaceRect" presStyleCnt="0"/>
      <dgm:spPr/>
    </dgm:pt>
    <dgm:pt modelId="{2F162DC4-B2FF-4491-BA7D-776F903A3973}" type="pres">
      <dgm:prSet presAssocID="{C628A117-B9CD-4017-834F-14836CBDBE7E}" presName="parTx" presStyleLbl="revTx" presStyleIdx="0" presStyleCnt="3">
        <dgm:presLayoutVars>
          <dgm:chMax val="0"/>
          <dgm:chPref val="0"/>
        </dgm:presLayoutVars>
      </dgm:prSet>
      <dgm:spPr/>
    </dgm:pt>
    <dgm:pt modelId="{45DB8DF1-B260-4185-A6C2-EE266AD748FA}" type="pres">
      <dgm:prSet presAssocID="{C6B93B31-42F7-4576-9949-7E41EEC2E036}" presName="sibTrans" presStyleCnt="0"/>
      <dgm:spPr/>
    </dgm:pt>
    <dgm:pt modelId="{2EF60788-FE3A-4297-976B-C64B5596EA53}" type="pres">
      <dgm:prSet presAssocID="{E2EC3BCD-5B32-4F66-B8FD-02F98E2664B7}" presName="compNode" presStyleCnt="0"/>
      <dgm:spPr/>
    </dgm:pt>
    <dgm:pt modelId="{65BC81F8-7331-49E8-8207-2EF0D2EC592E}" type="pres">
      <dgm:prSet presAssocID="{E2EC3BCD-5B32-4F66-B8FD-02F98E2664B7}" presName="bgRect" presStyleLbl="bgShp" presStyleIdx="1" presStyleCnt="3"/>
      <dgm:spPr/>
    </dgm:pt>
    <dgm:pt modelId="{95FBF4D7-2DF2-4142-B2BB-3D87BB78E6AB}" type="pres">
      <dgm:prSet presAssocID="{E2EC3BCD-5B32-4F66-B8FD-02F98E2664B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icopter"/>
        </a:ext>
      </dgm:extLst>
    </dgm:pt>
    <dgm:pt modelId="{BB5451CC-6523-4646-8714-1AF7437E6D33}" type="pres">
      <dgm:prSet presAssocID="{E2EC3BCD-5B32-4F66-B8FD-02F98E2664B7}" presName="spaceRect" presStyleCnt="0"/>
      <dgm:spPr/>
    </dgm:pt>
    <dgm:pt modelId="{27660D20-B144-4967-BA3B-FCADED7B9F95}" type="pres">
      <dgm:prSet presAssocID="{E2EC3BCD-5B32-4F66-B8FD-02F98E2664B7}" presName="parTx" presStyleLbl="revTx" presStyleIdx="1" presStyleCnt="3">
        <dgm:presLayoutVars>
          <dgm:chMax val="0"/>
          <dgm:chPref val="0"/>
        </dgm:presLayoutVars>
      </dgm:prSet>
      <dgm:spPr/>
    </dgm:pt>
    <dgm:pt modelId="{CC83B70B-B323-40DE-8651-3239A0974C86}" type="pres">
      <dgm:prSet presAssocID="{34B5E3C0-466E-4B1C-984A-247A6D150D80}" presName="sibTrans" presStyleCnt="0"/>
      <dgm:spPr/>
    </dgm:pt>
    <dgm:pt modelId="{2F5DD34E-B074-40C2-BF59-A709B13BE568}" type="pres">
      <dgm:prSet presAssocID="{D18E2831-9387-4A4B-B421-DED84B5E1BAE}" presName="compNode" presStyleCnt="0"/>
      <dgm:spPr/>
    </dgm:pt>
    <dgm:pt modelId="{9A4170B8-200A-482E-82E7-97B3A8644F9B}" type="pres">
      <dgm:prSet presAssocID="{D18E2831-9387-4A4B-B421-DED84B5E1BAE}" presName="bgRect" presStyleLbl="bgShp" presStyleIdx="2" presStyleCnt="3"/>
      <dgm:spPr/>
    </dgm:pt>
    <dgm:pt modelId="{AF118B59-5728-479D-9A74-14F7B6657CCF}" type="pres">
      <dgm:prSet presAssocID="{D18E2831-9387-4A4B-B421-DED84B5E1BA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2BC01BA1-197A-46B9-919C-58CE6465ACEB}" type="pres">
      <dgm:prSet presAssocID="{D18E2831-9387-4A4B-B421-DED84B5E1BAE}" presName="spaceRect" presStyleCnt="0"/>
      <dgm:spPr/>
    </dgm:pt>
    <dgm:pt modelId="{CD1B318B-FE00-4E3F-BF58-E5568274C4CD}" type="pres">
      <dgm:prSet presAssocID="{D18E2831-9387-4A4B-B421-DED84B5E1BA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CA00F17-0E03-4767-92FF-452D485B8323}" type="presOf" srcId="{D18E2831-9387-4A4B-B421-DED84B5E1BAE}" destId="{CD1B318B-FE00-4E3F-BF58-E5568274C4CD}" srcOrd="0" destOrd="0" presId="urn:microsoft.com/office/officeart/2018/2/layout/IconVerticalSolidList"/>
    <dgm:cxn modelId="{249A5025-5E8E-4B44-961F-8FB80C82B783}" type="presOf" srcId="{E2EC3BCD-5B32-4F66-B8FD-02F98E2664B7}" destId="{27660D20-B144-4967-BA3B-FCADED7B9F95}" srcOrd="0" destOrd="0" presId="urn:microsoft.com/office/officeart/2018/2/layout/IconVerticalSolidList"/>
    <dgm:cxn modelId="{D678FC29-4E1C-4A25-809C-D03B3F8846FA}" srcId="{0576234A-F6E3-4C2E-A672-B761F72B5450}" destId="{E2EC3BCD-5B32-4F66-B8FD-02F98E2664B7}" srcOrd="1" destOrd="0" parTransId="{C7646CB2-C9E5-43EA-875E-8C67398E09C1}" sibTransId="{34B5E3C0-466E-4B1C-984A-247A6D150D80}"/>
    <dgm:cxn modelId="{CA3F915F-5B7A-4E63-9FEC-8410B0886BED}" srcId="{0576234A-F6E3-4C2E-A672-B761F72B5450}" destId="{D18E2831-9387-4A4B-B421-DED84B5E1BAE}" srcOrd="2" destOrd="0" parTransId="{AFFCB056-8FA0-4299-A3FD-C9C5BEB59775}" sibTransId="{E0735EF2-BF81-4F16-BAC4-C4D2EDF065FB}"/>
    <dgm:cxn modelId="{F43AAA48-AF4D-43D6-BE66-3F23C3BDB432}" type="presOf" srcId="{C628A117-B9CD-4017-834F-14836CBDBE7E}" destId="{2F162DC4-B2FF-4491-BA7D-776F903A3973}" srcOrd="0" destOrd="0" presId="urn:microsoft.com/office/officeart/2018/2/layout/IconVerticalSolidList"/>
    <dgm:cxn modelId="{876EA788-156E-4614-8B0B-A843B9286614}" srcId="{0576234A-F6E3-4C2E-A672-B761F72B5450}" destId="{C628A117-B9CD-4017-834F-14836CBDBE7E}" srcOrd="0" destOrd="0" parTransId="{1B7535DF-4659-41EA-9AA1-EE9AF5FBDEA5}" sibTransId="{C6B93B31-42F7-4576-9949-7E41EEC2E036}"/>
    <dgm:cxn modelId="{5C71BDB9-389E-433E-92AF-69F521992677}" type="presOf" srcId="{0576234A-F6E3-4C2E-A672-B761F72B5450}" destId="{B61BD648-1155-4762-A057-4779DE51D5F7}" srcOrd="0" destOrd="0" presId="urn:microsoft.com/office/officeart/2018/2/layout/IconVerticalSolidList"/>
    <dgm:cxn modelId="{22AD6F02-F2DF-44B3-ABA2-4B2749D5E8F1}" type="presParOf" srcId="{B61BD648-1155-4762-A057-4779DE51D5F7}" destId="{7C48EFF9-9867-4691-B781-FFCF6BC536CD}" srcOrd="0" destOrd="0" presId="urn:microsoft.com/office/officeart/2018/2/layout/IconVerticalSolidList"/>
    <dgm:cxn modelId="{5BE0DD8D-3423-4CC8-8423-342F1F96C9B6}" type="presParOf" srcId="{7C48EFF9-9867-4691-B781-FFCF6BC536CD}" destId="{EB6955B7-3EDD-4EC7-80A3-DBE791A1E13D}" srcOrd="0" destOrd="0" presId="urn:microsoft.com/office/officeart/2018/2/layout/IconVerticalSolidList"/>
    <dgm:cxn modelId="{CB1E85D6-80AF-4554-A531-141FAC7BCEE8}" type="presParOf" srcId="{7C48EFF9-9867-4691-B781-FFCF6BC536CD}" destId="{61AF21D9-8507-4B62-83AD-C27F482BB6CE}" srcOrd="1" destOrd="0" presId="urn:microsoft.com/office/officeart/2018/2/layout/IconVerticalSolidList"/>
    <dgm:cxn modelId="{0B074804-54AD-4A41-A586-0F59980B24BC}" type="presParOf" srcId="{7C48EFF9-9867-4691-B781-FFCF6BC536CD}" destId="{FB06FB48-AF65-4010-A6C2-699A21598794}" srcOrd="2" destOrd="0" presId="urn:microsoft.com/office/officeart/2018/2/layout/IconVerticalSolidList"/>
    <dgm:cxn modelId="{BF5FE5E8-2565-49F9-B1A7-59BFB84D8897}" type="presParOf" srcId="{7C48EFF9-9867-4691-B781-FFCF6BC536CD}" destId="{2F162DC4-B2FF-4491-BA7D-776F903A3973}" srcOrd="3" destOrd="0" presId="urn:microsoft.com/office/officeart/2018/2/layout/IconVerticalSolidList"/>
    <dgm:cxn modelId="{774E1D75-0E47-4BC0-8454-652C839BC12A}" type="presParOf" srcId="{B61BD648-1155-4762-A057-4779DE51D5F7}" destId="{45DB8DF1-B260-4185-A6C2-EE266AD748FA}" srcOrd="1" destOrd="0" presId="urn:microsoft.com/office/officeart/2018/2/layout/IconVerticalSolidList"/>
    <dgm:cxn modelId="{BB9B3629-8802-414E-8A51-48B413DBAF22}" type="presParOf" srcId="{B61BD648-1155-4762-A057-4779DE51D5F7}" destId="{2EF60788-FE3A-4297-976B-C64B5596EA53}" srcOrd="2" destOrd="0" presId="urn:microsoft.com/office/officeart/2018/2/layout/IconVerticalSolidList"/>
    <dgm:cxn modelId="{1655F5DC-6754-4900-8039-A5D55D5DCE8B}" type="presParOf" srcId="{2EF60788-FE3A-4297-976B-C64B5596EA53}" destId="{65BC81F8-7331-49E8-8207-2EF0D2EC592E}" srcOrd="0" destOrd="0" presId="urn:microsoft.com/office/officeart/2018/2/layout/IconVerticalSolidList"/>
    <dgm:cxn modelId="{23D25808-834E-4117-84C9-9A31C0B8B91D}" type="presParOf" srcId="{2EF60788-FE3A-4297-976B-C64B5596EA53}" destId="{95FBF4D7-2DF2-4142-B2BB-3D87BB78E6AB}" srcOrd="1" destOrd="0" presId="urn:microsoft.com/office/officeart/2018/2/layout/IconVerticalSolidList"/>
    <dgm:cxn modelId="{53F23F99-24D2-4C88-B188-18C390728387}" type="presParOf" srcId="{2EF60788-FE3A-4297-976B-C64B5596EA53}" destId="{BB5451CC-6523-4646-8714-1AF7437E6D33}" srcOrd="2" destOrd="0" presId="urn:microsoft.com/office/officeart/2018/2/layout/IconVerticalSolidList"/>
    <dgm:cxn modelId="{F86E4D9E-D5ED-4D67-BDBC-7EE0D2E712BF}" type="presParOf" srcId="{2EF60788-FE3A-4297-976B-C64B5596EA53}" destId="{27660D20-B144-4967-BA3B-FCADED7B9F95}" srcOrd="3" destOrd="0" presId="urn:microsoft.com/office/officeart/2018/2/layout/IconVerticalSolidList"/>
    <dgm:cxn modelId="{6DBCB1A7-ADDE-4BC2-A17C-47A0D010F6D7}" type="presParOf" srcId="{B61BD648-1155-4762-A057-4779DE51D5F7}" destId="{CC83B70B-B323-40DE-8651-3239A0974C86}" srcOrd="3" destOrd="0" presId="urn:microsoft.com/office/officeart/2018/2/layout/IconVerticalSolidList"/>
    <dgm:cxn modelId="{2884F1F1-BC8F-4399-84FE-ABE53BD55359}" type="presParOf" srcId="{B61BD648-1155-4762-A057-4779DE51D5F7}" destId="{2F5DD34E-B074-40C2-BF59-A709B13BE568}" srcOrd="4" destOrd="0" presId="urn:microsoft.com/office/officeart/2018/2/layout/IconVerticalSolidList"/>
    <dgm:cxn modelId="{11624326-EB5F-40F9-9205-299D29E757A4}" type="presParOf" srcId="{2F5DD34E-B074-40C2-BF59-A709B13BE568}" destId="{9A4170B8-200A-482E-82E7-97B3A8644F9B}" srcOrd="0" destOrd="0" presId="urn:microsoft.com/office/officeart/2018/2/layout/IconVerticalSolidList"/>
    <dgm:cxn modelId="{22479884-ABFC-4177-B971-A82C64FA4B87}" type="presParOf" srcId="{2F5DD34E-B074-40C2-BF59-A709B13BE568}" destId="{AF118B59-5728-479D-9A74-14F7B6657CCF}" srcOrd="1" destOrd="0" presId="urn:microsoft.com/office/officeart/2018/2/layout/IconVerticalSolidList"/>
    <dgm:cxn modelId="{5F8501EB-BA1B-4B41-8BF8-459AD59D8183}" type="presParOf" srcId="{2F5DD34E-B074-40C2-BF59-A709B13BE568}" destId="{2BC01BA1-197A-46B9-919C-58CE6465ACEB}" srcOrd="2" destOrd="0" presId="urn:microsoft.com/office/officeart/2018/2/layout/IconVerticalSolidList"/>
    <dgm:cxn modelId="{4034F1DD-5102-4BE9-AC85-67AD3B6F67B3}" type="presParOf" srcId="{2F5DD34E-B074-40C2-BF59-A709B13BE568}" destId="{CD1B318B-FE00-4E3F-BF58-E5568274C4C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9EADE9E-FFAA-4B69-9773-05199070C669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0B53284-C611-45FA-82DD-5DED023AAD34}">
      <dgm:prSet/>
      <dgm:spPr/>
      <dgm:t>
        <a:bodyPr/>
        <a:lstStyle/>
        <a:p>
          <a:r>
            <a:rPr lang="en-GB" b="0" dirty="0">
              <a:solidFill>
                <a:schemeClr val="tx1"/>
              </a:solidFill>
            </a:rPr>
            <a:t>As S/4HANA is using SAP HANA Database, no database fees are required</a:t>
          </a:r>
          <a:endParaRPr lang="en-US" b="0" dirty="0">
            <a:solidFill>
              <a:schemeClr val="tx1"/>
            </a:solidFill>
          </a:endParaRPr>
        </a:p>
      </dgm:t>
    </dgm:pt>
    <dgm:pt modelId="{A4EDBAC4-AA8D-42BF-8061-CD342F5D1BF1}" type="parTrans" cxnId="{AE2F0E5C-6E5A-4C71-A105-27180C1C9F20}">
      <dgm:prSet/>
      <dgm:spPr/>
      <dgm:t>
        <a:bodyPr/>
        <a:lstStyle/>
        <a:p>
          <a:endParaRPr lang="en-US"/>
        </a:p>
      </dgm:t>
    </dgm:pt>
    <dgm:pt modelId="{77E46F5B-EA50-42B2-8607-FC44D2339EDF}" type="sibTrans" cxnId="{AE2F0E5C-6E5A-4C71-A105-27180C1C9F20}">
      <dgm:prSet/>
      <dgm:spPr/>
      <dgm:t>
        <a:bodyPr/>
        <a:lstStyle/>
        <a:p>
          <a:endParaRPr lang="en-US"/>
        </a:p>
      </dgm:t>
    </dgm:pt>
    <dgm:pt modelId="{8499613D-197D-4AD4-959E-B9B32CBD9DDD}">
      <dgm:prSet/>
      <dgm:spPr/>
      <dgm:t>
        <a:bodyPr/>
        <a:lstStyle/>
        <a:p>
          <a:r>
            <a:rPr lang="en-GB"/>
            <a:t>SAP offers a big discount in S/4HANA licenses and maintenance fees to customers on ECC systems</a:t>
          </a:r>
          <a:endParaRPr lang="en-US"/>
        </a:p>
      </dgm:t>
    </dgm:pt>
    <dgm:pt modelId="{45FA4B14-6702-4B0B-B897-5A389BB7499B}" type="parTrans" cxnId="{02F223E6-CE55-42C6-84DF-D70A7B901A51}">
      <dgm:prSet/>
      <dgm:spPr/>
      <dgm:t>
        <a:bodyPr/>
        <a:lstStyle/>
        <a:p>
          <a:endParaRPr lang="en-US"/>
        </a:p>
      </dgm:t>
    </dgm:pt>
    <dgm:pt modelId="{8BA13EBC-7812-4F98-95BE-2ED70B5924A5}" type="sibTrans" cxnId="{02F223E6-CE55-42C6-84DF-D70A7B901A51}">
      <dgm:prSet/>
      <dgm:spPr/>
      <dgm:t>
        <a:bodyPr/>
        <a:lstStyle/>
        <a:p>
          <a:endParaRPr lang="en-US"/>
        </a:p>
      </dgm:t>
    </dgm:pt>
    <dgm:pt modelId="{93F589A9-E590-476D-AFB5-DA8181322A67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SAP has retrofitted a large portion of industry specific functionality into S/4HANA core</a:t>
          </a:r>
          <a:endParaRPr lang="en-US" b="1" dirty="0">
            <a:solidFill>
              <a:srgbClr val="FF0000"/>
            </a:solidFill>
          </a:endParaRPr>
        </a:p>
      </dgm:t>
    </dgm:pt>
    <dgm:pt modelId="{33C90529-B28D-45E5-AE12-47DD8C2ACA1E}" type="parTrans" cxnId="{1F086903-28D2-421A-BAF7-D0E82E79A8B8}">
      <dgm:prSet/>
      <dgm:spPr/>
      <dgm:t>
        <a:bodyPr/>
        <a:lstStyle/>
        <a:p>
          <a:endParaRPr lang="en-US"/>
        </a:p>
      </dgm:t>
    </dgm:pt>
    <dgm:pt modelId="{E6C64969-9203-406F-904B-9C8B94EE3409}" type="sibTrans" cxnId="{1F086903-28D2-421A-BAF7-D0E82E79A8B8}">
      <dgm:prSet/>
      <dgm:spPr/>
      <dgm:t>
        <a:bodyPr/>
        <a:lstStyle/>
        <a:p>
          <a:endParaRPr lang="en-US"/>
        </a:p>
      </dgm:t>
    </dgm:pt>
    <dgm:pt modelId="{5A55F38A-6B5B-46E4-87B1-989F63055427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Big amount of functionality sitting in the past in other systems is now included in S/4HANA digital core</a:t>
          </a:r>
          <a:endParaRPr lang="en-US" dirty="0">
            <a:solidFill>
              <a:srgbClr val="FF0000"/>
            </a:solidFill>
          </a:endParaRPr>
        </a:p>
      </dgm:t>
    </dgm:pt>
    <dgm:pt modelId="{04149353-B822-4F4C-87C8-8CFC0DC844A3}" type="parTrans" cxnId="{0502B6C6-7039-4038-A808-E0CA3E79F4A6}">
      <dgm:prSet/>
      <dgm:spPr/>
      <dgm:t>
        <a:bodyPr/>
        <a:lstStyle/>
        <a:p>
          <a:endParaRPr lang="en-US"/>
        </a:p>
      </dgm:t>
    </dgm:pt>
    <dgm:pt modelId="{CCBFB6E7-EAC5-4D39-9F40-02D40BF9DDBD}" type="sibTrans" cxnId="{0502B6C6-7039-4038-A808-E0CA3E79F4A6}">
      <dgm:prSet/>
      <dgm:spPr/>
      <dgm:t>
        <a:bodyPr/>
        <a:lstStyle/>
        <a:p>
          <a:endParaRPr lang="en-US"/>
        </a:p>
      </dgm:t>
    </dgm:pt>
    <dgm:pt modelId="{50CE0964-8AC7-4116-B5C7-E932E7282BDD}" type="pres">
      <dgm:prSet presAssocID="{49EADE9E-FFAA-4B69-9773-05199070C669}" presName="root" presStyleCnt="0">
        <dgm:presLayoutVars>
          <dgm:dir/>
          <dgm:resizeHandles val="exact"/>
        </dgm:presLayoutVars>
      </dgm:prSet>
      <dgm:spPr/>
    </dgm:pt>
    <dgm:pt modelId="{9277DEDB-4221-4D56-A53F-679420F54249}" type="pres">
      <dgm:prSet presAssocID="{49EADE9E-FFAA-4B69-9773-05199070C669}" presName="container" presStyleCnt="0">
        <dgm:presLayoutVars>
          <dgm:dir/>
          <dgm:resizeHandles val="exact"/>
        </dgm:presLayoutVars>
      </dgm:prSet>
      <dgm:spPr/>
    </dgm:pt>
    <dgm:pt modelId="{3ACFC04E-C505-4EFE-9695-2FDB1E729C4C}" type="pres">
      <dgm:prSet presAssocID="{F0B53284-C611-45FA-82DD-5DED023AAD34}" presName="compNode" presStyleCnt="0"/>
      <dgm:spPr/>
    </dgm:pt>
    <dgm:pt modelId="{7210C2DA-5A11-447C-B536-3E4AE55266C7}" type="pres">
      <dgm:prSet presAssocID="{F0B53284-C611-45FA-82DD-5DED023AAD34}" presName="iconBgRect" presStyleLbl="bgShp" presStyleIdx="0" presStyleCnt="4"/>
      <dgm:spPr/>
    </dgm:pt>
    <dgm:pt modelId="{55EEF7B7-3966-48F6-8EEC-B00AEE27821B}" type="pres">
      <dgm:prSet presAssocID="{F0B53284-C611-45FA-82DD-5DED023AAD3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39789147-8490-4B1F-9ADF-EC58860BFE7C}" type="pres">
      <dgm:prSet presAssocID="{F0B53284-C611-45FA-82DD-5DED023AAD34}" presName="spaceRect" presStyleCnt="0"/>
      <dgm:spPr/>
    </dgm:pt>
    <dgm:pt modelId="{7C6022B2-B587-473D-A82B-F6813B828E14}" type="pres">
      <dgm:prSet presAssocID="{F0B53284-C611-45FA-82DD-5DED023AAD34}" presName="textRect" presStyleLbl="revTx" presStyleIdx="0" presStyleCnt="4">
        <dgm:presLayoutVars>
          <dgm:chMax val="1"/>
          <dgm:chPref val="1"/>
        </dgm:presLayoutVars>
      </dgm:prSet>
      <dgm:spPr/>
    </dgm:pt>
    <dgm:pt modelId="{054387F3-8450-4A7D-8E04-469D10801FBF}" type="pres">
      <dgm:prSet presAssocID="{77E46F5B-EA50-42B2-8607-FC44D2339EDF}" presName="sibTrans" presStyleLbl="sibTrans2D1" presStyleIdx="0" presStyleCnt="0"/>
      <dgm:spPr/>
    </dgm:pt>
    <dgm:pt modelId="{2C93C575-3A5C-4D8F-990A-68E6BEF1E224}" type="pres">
      <dgm:prSet presAssocID="{8499613D-197D-4AD4-959E-B9B32CBD9DDD}" presName="compNode" presStyleCnt="0"/>
      <dgm:spPr/>
    </dgm:pt>
    <dgm:pt modelId="{66100DCB-B0D1-4F6D-B3EA-156647402974}" type="pres">
      <dgm:prSet presAssocID="{8499613D-197D-4AD4-959E-B9B32CBD9DDD}" presName="iconBgRect" presStyleLbl="bgShp" presStyleIdx="1" presStyleCnt="4"/>
      <dgm:spPr/>
    </dgm:pt>
    <dgm:pt modelId="{5708C8C7-A093-4442-90DA-2E233D055D0C}" type="pres">
      <dgm:prSet presAssocID="{8499613D-197D-4AD4-959E-B9B32CBD9DDD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8BE0CB7B-D9F4-410E-B9D6-3E12C83ED5F1}" type="pres">
      <dgm:prSet presAssocID="{8499613D-197D-4AD4-959E-B9B32CBD9DDD}" presName="spaceRect" presStyleCnt="0"/>
      <dgm:spPr/>
    </dgm:pt>
    <dgm:pt modelId="{27B0A2CE-DCD7-4748-BFCB-9AA33D2BAAEA}" type="pres">
      <dgm:prSet presAssocID="{8499613D-197D-4AD4-959E-B9B32CBD9DDD}" presName="textRect" presStyleLbl="revTx" presStyleIdx="1" presStyleCnt="4">
        <dgm:presLayoutVars>
          <dgm:chMax val="1"/>
          <dgm:chPref val="1"/>
        </dgm:presLayoutVars>
      </dgm:prSet>
      <dgm:spPr/>
    </dgm:pt>
    <dgm:pt modelId="{0BED7195-8509-47C3-BBDC-8B900CD5BBC9}" type="pres">
      <dgm:prSet presAssocID="{8BA13EBC-7812-4F98-95BE-2ED70B5924A5}" presName="sibTrans" presStyleLbl="sibTrans2D1" presStyleIdx="0" presStyleCnt="0"/>
      <dgm:spPr/>
    </dgm:pt>
    <dgm:pt modelId="{6D387850-E61B-4A54-B837-A3FA72B49887}" type="pres">
      <dgm:prSet presAssocID="{93F589A9-E590-476D-AFB5-DA8181322A67}" presName="compNode" presStyleCnt="0"/>
      <dgm:spPr/>
    </dgm:pt>
    <dgm:pt modelId="{318D7749-CFC1-489B-B6E3-45E9120AAAE3}" type="pres">
      <dgm:prSet presAssocID="{93F589A9-E590-476D-AFB5-DA8181322A67}" presName="iconBgRect" presStyleLbl="bgShp" presStyleIdx="2" presStyleCnt="4"/>
      <dgm:spPr/>
    </dgm:pt>
    <dgm:pt modelId="{18D59BA3-EF01-4AC0-9D48-683FFC6DCF73}" type="pres">
      <dgm:prSet presAssocID="{93F589A9-E590-476D-AFB5-DA8181322A6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0B4675CE-CC19-427E-8A94-265D43B120DF}" type="pres">
      <dgm:prSet presAssocID="{93F589A9-E590-476D-AFB5-DA8181322A67}" presName="spaceRect" presStyleCnt="0"/>
      <dgm:spPr/>
    </dgm:pt>
    <dgm:pt modelId="{3D1519ED-FCC7-49E8-8A54-926E74CC6D3A}" type="pres">
      <dgm:prSet presAssocID="{93F589A9-E590-476D-AFB5-DA8181322A67}" presName="textRect" presStyleLbl="revTx" presStyleIdx="2" presStyleCnt="4">
        <dgm:presLayoutVars>
          <dgm:chMax val="1"/>
          <dgm:chPref val="1"/>
        </dgm:presLayoutVars>
      </dgm:prSet>
      <dgm:spPr/>
    </dgm:pt>
    <dgm:pt modelId="{CABD4761-EA9C-4F1C-AB2D-A9120B513EB5}" type="pres">
      <dgm:prSet presAssocID="{E6C64969-9203-406F-904B-9C8B94EE3409}" presName="sibTrans" presStyleLbl="sibTrans2D1" presStyleIdx="0" presStyleCnt="0"/>
      <dgm:spPr/>
    </dgm:pt>
    <dgm:pt modelId="{8FAFF46D-0368-4528-818E-FAB3DFF289FA}" type="pres">
      <dgm:prSet presAssocID="{5A55F38A-6B5B-46E4-87B1-989F63055427}" presName="compNode" presStyleCnt="0"/>
      <dgm:spPr/>
    </dgm:pt>
    <dgm:pt modelId="{C2E35182-5AAD-4E90-BE9D-EE7E937FA4D4}" type="pres">
      <dgm:prSet presAssocID="{5A55F38A-6B5B-46E4-87B1-989F63055427}" presName="iconBgRect" presStyleLbl="bgShp" presStyleIdx="3" presStyleCnt="4"/>
      <dgm:spPr/>
    </dgm:pt>
    <dgm:pt modelId="{C1B32D65-F8B8-4C46-9872-A62BEB60AA42}" type="pres">
      <dgm:prSet presAssocID="{5A55F38A-6B5B-46E4-87B1-989F6305542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70881320-B258-4E6C-985F-DD519B6ABC71}" type="pres">
      <dgm:prSet presAssocID="{5A55F38A-6B5B-46E4-87B1-989F63055427}" presName="spaceRect" presStyleCnt="0"/>
      <dgm:spPr/>
    </dgm:pt>
    <dgm:pt modelId="{391F4CA6-8C54-40DE-A0A7-8E39C1BBB8E3}" type="pres">
      <dgm:prSet presAssocID="{5A55F38A-6B5B-46E4-87B1-989F6305542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7401A03-238A-456D-AFAC-766D48C1729F}" type="presOf" srcId="{8499613D-197D-4AD4-959E-B9B32CBD9DDD}" destId="{27B0A2CE-DCD7-4748-BFCB-9AA33D2BAAEA}" srcOrd="0" destOrd="0" presId="urn:microsoft.com/office/officeart/2018/2/layout/IconCircleList"/>
    <dgm:cxn modelId="{1F086903-28D2-421A-BAF7-D0E82E79A8B8}" srcId="{49EADE9E-FFAA-4B69-9773-05199070C669}" destId="{93F589A9-E590-476D-AFB5-DA8181322A67}" srcOrd="2" destOrd="0" parTransId="{33C90529-B28D-45E5-AE12-47DD8C2ACA1E}" sibTransId="{E6C64969-9203-406F-904B-9C8B94EE3409}"/>
    <dgm:cxn modelId="{0A676B27-06EF-4433-AE7A-F3D7E4C456D4}" type="presOf" srcId="{5A55F38A-6B5B-46E4-87B1-989F63055427}" destId="{391F4CA6-8C54-40DE-A0A7-8E39C1BBB8E3}" srcOrd="0" destOrd="0" presId="urn:microsoft.com/office/officeart/2018/2/layout/IconCircleList"/>
    <dgm:cxn modelId="{F7462634-8195-46B8-B2BD-8A8FC0BFBF90}" type="presOf" srcId="{8BA13EBC-7812-4F98-95BE-2ED70B5924A5}" destId="{0BED7195-8509-47C3-BBDC-8B900CD5BBC9}" srcOrd="0" destOrd="0" presId="urn:microsoft.com/office/officeart/2018/2/layout/IconCircleList"/>
    <dgm:cxn modelId="{AE2F0E5C-6E5A-4C71-A105-27180C1C9F20}" srcId="{49EADE9E-FFAA-4B69-9773-05199070C669}" destId="{F0B53284-C611-45FA-82DD-5DED023AAD34}" srcOrd="0" destOrd="0" parTransId="{A4EDBAC4-AA8D-42BF-8061-CD342F5D1BF1}" sibTransId="{77E46F5B-EA50-42B2-8607-FC44D2339EDF}"/>
    <dgm:cxn modelId="{1F98E273-AC0C-4919-9C80-A22C685A3028}" type="presOf" srcId="{77E46F5B-EA50-42B2-8607-FC44D2339EDF}" destId="{054387F3-8450-4A7D-8E04-469D10801FBF}" srcOrd="0" destOrd="0" presId="urn:microsoft.com/office/officeart/2018/2/layout/IconCircleList"/>
    <dgm:cxn modelId="{C1C00455-468C-4B21-AFFB-D4EA6E01CA2F}" type="presOf" srcId="{93F589A9-E590-476D-AFB5-DA8181322A67}" destId="{3D1519ED-FCC7-49E8-8A54-926E74CC6D3A}" srcOrd="0" destOrd="0" presId="urn:microsoft.com/office/officeart/2018/2/layout/IconCircleList"/>
    <dgm:cxn modelId="{D7C24CB0-60D4-4832-B0D3-BD4EE20DDAF2}" type="presOf" srcId="{49EADE9E-FFAA-4B69-9773-05199070C669}" destId="{50CE0964-8AC7-4116-B5C7-E932E7282BDD}" srcOrd="0" destOrd="0" presId="urn:microsoft.com/office/officeart/2018/2/layout/IconCircleList"/>
    <dgm:cxn modelId="{9D84C8BE-6EBC-4764-89F6-F55C0E8A3744}" type="presOf" srcId="{E6C64969-9203-406F-904B-9C8B94EE3409}" destId="{CABD4761-EA9C-4F1C-AB2D-A9120B513EB5}" srcOrd="0" destOrd="0" presId="urn:microsoft.com/office/officeart/2018/2/layout/IconCircleList"/>
    <dgm:cxn modelId="{0502B6C6-7039-4038-A808-E0CA3E79F4A6}" srcId="{49EADE9E-FFAA-4B69-9773-05199070C669}" destId="{5A55F38A-6B5B-46E4-87B1-989F63055427}" srcOrd="3" destOrd="0" parTransId="{04149353-B822-4F4C-87C8-8CFC0DC844A3}" sibTransId="{CCBFB6E7-EAC5-4D39-9F40-02D40BF9DDBD}"/>
    <dgm:cxn modelId="{A56141D6-57D6-42F5-A1E4-B09DEE7DA033}" type="presOf" srcId="{F0B53284-C611-45FA-82DD-5DED023AAD34}" destId="{7C6022B2-B587-473D-A82B-F6813B828E14}" srcOrd="0" destOrd="0" presId="urn:microsoft.com/office/officeart/2018/2/layout/IconCircleList"/>
    <dgm:cxn modelId="{02F223E6-CE55-42C6-84DF-D70A7B901A51}" srcId="{49EADE9E-FFAA-4B69-9773-05199070C669}" destId="{8499613D-197D-4AD4-959E-B9B32CBD9DDD}" srcOrd="1" destOrd="0" parTransId="{45FA4B14-6702-4B0B-B897-5A389BB7499B}" sibTransId="{8BA13EBC-7812-4F98-95BE-2ED70B5924A5}"/>
    <dgm:cxn modelId="{D7CFB4F7-43EA-4D2D-8415-73C654A5BF9C}" type="presParOf" srcId="{50CE0964-8AC7-4116-B5C7-E932E7282BDD}" destId="{9277DEDB-4221-4D56-A53F-679420F54249}" srcOrd="0" destOrd="0" presId="urn:microsoft.com/office/officeart/2018/2/layout/IconCircleList"/>
    <dgm:cxn modelId="{AFD36CE5-44FE-48F3-8EBB-A9CD1A7E9733}" type="presParOf" srcId="{9277DEDB-4221-4D56-A53F-679420F54249}" destId="{3ACFC04E-C505-4EFE-9695-2FDB1E729C4C}" srcOrd="0" destOrd="0" presId="urn:microsoft.com/office/officeart/2018/2/layout/IconCircleList"/>
    <dgm:cxn modelId="{47629DD0-01C3-4C6E-A0C7-D00A4CDDCE51}" type="presParOf" srcId="{3ACFC04E-C505-4EFE-9695-2FDB1E729C4C}" destId="{7210C2DA-5A11-447C-B536-3E4AE55266C7}" srcOrd="0" destOrd="0" presId="urn:microsoft.com/office/officeart/2018/2/layout/IconCircleList"/>
    <dgm:cxn modelId="{DA3AB718-5247-4833-B508-8B55B3C29369}" type="presParOf" srcId="{3ACFC04E-C505-4EFE-9695-2FDB1E729C4C}" destId="{55EEF7B7-3966-48F6-8EEC-B00AEE27821B}" srcOrd="1" destOrd="0" presId="urn:microsoft.com/office/officeart/2018/2/layout/IconCircleList"/>
    <dgm:cxn modelId="{CD12738B-466E-49A0-92B0-A61F28FD63DC}" type="presParOf" srcId="{3ACFC04E-C505-4EFE-9695-2FDB1E729C4C}" destId="{39789147-8490-4B1F-9ADF-EC58860BFE7C}" srcOrd="2" destOrd="0" presId="urn:microsoft.com/office/officeart/2018/2/layout/IconCircleList"/>
    <dgm:cxn modelId="{B8B8CF79-7152-4A4A-9B80-FA0CF8A97CC9}" type="presParOf" srcId="{3ACFC04E-C505-4EFE-9695-2FDB1E729C4C}" destId="{7C6022B2-B587-473D-A82B-F6813B828E14}" srcOrd="3" destOrd="0" presId="urn:microsoft.com/office/officeart/2018/2/layout/IconCircleList"/>
    <dgm:cxn modelId="{7D039854-D6EE-475C-BABD-540F5F9E0BFC}" type="presParOf" srcId="{9277DEDB-4221-4D56-A53F-679420F54249}" destId="{054387F3-8450-4A7D-8E04-469D10801FBF}" srcOrd="1" destOrd="0" presId="urn:microsoft.com/office/officeart/2018/2/layout/IconCircleList"/>
    <dgm:cxn modelId="{E1401DF4-552E-4F65-B28A-6F820CC6ABE6}" type="presParOf" srcId="{9277DEDB-4221-4D56-A53F-679420F54249}" destId="{2C93C575-3A5C-4D8F-990A-68E6BEF1E224}" srcOrd="2" destOrd="0" presId="urn:microsoft.com/office/officeart/2018/2/layout/IconCircleList"/>
    <dgm:cxn modelId="{3AFB32C3-99AA-4C27-BB00-0B00EE8FDC31}" type="presParOf" srcId="{2C93C575-3A5C-4D8F-990A-68E6BEF1E224}" destId="{66100DCB-B0D1-4F6D-B3EA-156647402974}" srcOrd="0" destOrd="0" presId="urn:microsoft.com/office/officeart/2018/2/layout/IconCircleList"/>
    <dgm:cxn modelId="{A5A8E3C0-3865-4632-AEDC-674438FF2D5A}" type="presParOf" srcId="{2C93C575-3A5C-4D8F-990A-68E6BEF1E224}" destId="{5708C8C7-A093-4442-90DA-2E233D055D0C}" srcOrd="1" destOrd="0" presId="urn:microsoft.com/office/officeart/2018/2/layout/IconCircleList"/>
    <dgm:cxn modelId="{F56A64DD-82F2-4262-A65D-E78927C78D3A}" type="presParOf" srcId="{2C93C575-3A5C-4D8F-990A-68E6BEF1E224}" destId="{8BE0CB7B-D9F4-410E-B9D6-3E12C83ED5F1}" srcOrd="2" destOrd="0" presId="urn:microsoft.com/office/officeart/2018/2/layout/IconCircleList"/>
    <dgm:cxn modelId="{F7644DC2-0E9A-4072-BA6A-A19D997006CB}" type="presParOf" srcId="{2C93C575-3A5C-4D8F-990A-68E6BEF1E224}" destId="{27B0A2CE-DCD7-4748-BFCB-9AA33D2BAAEA}" srcOrd="3" destOrd="0" presId="urn:microsoft.com/office/officeart/2018/2/layout/IconCircleList"/>
    <dgm:cxn modelId="{D61618A9-E02D-4173-AE58-35A68E702CB8}" type="presParOf" srcId="{9277DEDB-4221-4D56-A53F-679420F54249}" destId="{0BED7195-8509-47C3-BBDC-8B900CD5BBC9}" srcOrd="3" destOrd="0" presId="urn:microsoft.com/office/officeart/2018/2/layout/IconCircleList"/>
    <dgm:cxn modelId="{3DE320FF-E825-4D28-9A48-38EF4B10F306}" type="presParOf" srcId="{9277DEDB-4221-4D56-A53F-679420F54249}" destId="{6D387850-E61B-4A54-B837-A3FA72B49887}" srcOrd="4" destOrd="0" presId="urn:microsoft.com/office/officeart/2018/2/layout/IconCircleList"/>
    <dgm:cxn modelId="{0C9C0479-7D6A-45F3-B058-4C35CF67F14C}" type="presParOf" srcId="{6D387850-E61B-4A54-B837-A3FA72B49887}" destId="{318D7749-CFC1-489B-B6E3-45E9120AAAE3}" srcOrd="0" destOrd="0" presId="urn:microsoft.com/office/officeart/2018/2/layout/IconCircleList"/>
    <dgm:cxn modelId="{AD386258-C58A-4E3A-BDAC-B773A540F49D}" type="presParOf" srcId="{6D387850-E61B-4A54-B837-A3FA72B49887}" destId="{18D59BA3-EF01-4AC0-9D48-683FFC6DCF73}" srcOrd="1" destOrd="0" presId="urn:microsoft.com/office/officeart/2018/2/layout/IconCircleList"/>
    <dgm:cxn modelId="{6F3DD672-FFDF-4E8A-A372-99F5CA39495A}" type="presParOf" srcId="{6D387850-E61B-4A54-B837-A3FA72B49887}" destId="{0B4675CE-CC19-427E-8A94-265D43B120DF}" srcOrd="2" destOrd="0" presId="urn:microsoft.com/office/officeart/2018/2/layout/IconCircleList"/>
    <dgm:cxn modelId="{2FDB5A7E-ED14-407F-9789-853B7C5651C5}" type="presParOf" srcId="{6D387850-E61B-4A54-B837-A3FA72B49887}" destId="{3D1519ED-FCC7-49E8-8A54-926E74CC6D3A}" srcOrd="3" destOrd="0" presId="urn:microsoft.com/office/officeart/2018/2/layout/IconCircleList"/>
    <dgm:cxn modelId="{FAD2E4E1-5E0A-4819-ABE6-A735DE8AC4D7}" type="presParOf" srcId="{9277DEDB-4221-4D56-A53F-679420F54249}" destId="{CABD4761-EA9C-4F1C-AB2D-A9120B513EB5}" srcOrd="5" destOrd="0" presId="urn:microsoft.com/office/officeart/2018/2/layout/IconCircleList"/>
    <dgm:cxn modelId="{3775F33C-4983-41D8-BE7B-D35CE045E567}" type="presParOf" srcId="{9277DEDB-4221-4D56-A53F-679420F54249}" destId="{8FAFF46D-0368-4528-818E-FAB3DFF289FA}" srcOrd="6" destOrd="0" presId="urn:microsoft.com/office/officeart/2018/2/layout/IconCircleList"/>
    <dgm:cxn modelId="{1D24DAFC-5DF9-4351-A21B-60F18F06442C}" type="presParOf" srcId="{8FAFF46D-0368-4528-818E-FAB3DFF289FA}" destId="{C2E35182-5AAD-4E90-BE9D-EE7E937FA4D4}" srcOrd="0" destOrd="0" presId="urn:microsoft.com/office/officeart/2018/2/layout/IconCircleList"/>
    <dgm:cxn modelId="{C45E2742-38D5-4158-93AA-875BB94A5FFB}" type="presParOf" srcId="{8FAFF46D-0368-4528-818E-FAB3DFF289FA}" destId="{C1B32D65-F8B8-4C46-9872-A62BEB60AA42}" srcOrd="1" destOrd="0" presId="urn:microsoft.com/office/officeart/2018/2/layout/IconCircleList"/>
    <dgm:cxn modelId="{7CF4F080-631B-45EC-B667-D1F2185BADBF}" type="presParOf" srcId="{8FAFF46D-0368-4528-818E-FAB3DFF289FA}" destId="{70881320-B258-4E6C-985F-DD519B6ABC71}" srcOrd="2" destOrd="0" presId="urn:microsoft.com/office/officeart/2018/2/layout/IconCircleList"/>
    <dgm:cxn modelId="{9A6E4727-9855-4913-AF18-00CA81A7BB3A}" type="presParOf" srcId="{8FAFF46D-0368-4528-818E-FAB3DFF289FA}" destId="{391F4CA6-8C54-40DE-A0A7-8E39C1BBB8E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FD843AA-C4D4-48C1-A092-B6D9ACE445A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11B0410-33AE-4BA5-A227-CACF06A227A1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The degree of process re engineering required when moving to S/4HANA is only depended on the deployment option.</a:t>
          </a:r>
          <a:endParaRPr lang="en-US" dirty="0">
            <a:solidFill>
              <a:schemeClr val="tx1"/>
            </a:solidFill>
          </a:endParaRPr>
        </a:p>
      </dgm:t>
    </dgm:pt>
    <dgm:pt modelId="{F9CBC1FC-63A6-435D-8C08-4876CA3EAA44}" type="parTrans" cxnId="{DF2A4F7A-20B6-4A9A-AD42-A2C7E1E7F47B}">
      <dgm:prSet/>
      <dgm:spPr/>
      <dgm:t>
        <a:bodyPr/>
        <a:lstStyle/>
        <a:p>
          <a:endParaRPr lang="en-US"/>
        </a:p>
      </dgm:t>
    </dgm:pt>
    <dgm:pt modelId="{A5341559-6D26-4041-9B16-99F473D3955C}" type="sibTrans" cxnId="{DF2A4F7A-20B6-4A9A-AD42-A2C7E1E7F47B}">
      <dgm:prSet/>
      <dgm:spPr/>
      <dgm:t>
        <a:bodyPr/>
        <a:lstStyle/>
        <a:p>
          <a:endParaRPr lang="en-US"/>
        </a:p>
      </dgm:t>
    </dgm:pt>
    <dgm:pt modelId="{BBD7F7B4-4F7F-472D-AD06-D8E4F5C1DDF3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SAP S/4HANA allows customers to find the right balance between solving their major pain points, perfection, budget and effort.</a:t>
          </a:r>
          <a:endParaRPr lang="en-US" b="1" dirty="0">
            <a:solidFill>
              <a:srgbClr val="FF0000"/>
            </a:solidFill>
          </a:endParaRPr>
        </a:p>
      </dgm:t>
    </dgm:pt>
    <dgm:pt modelId="{BBD5E0DF-BCE8-4E40-B311-89E87916B03D}" type="parTrans" cxnId="{C79F356F-FDA9-43F0-84D3-988697D972A7}">
      <dgm:prSet/>
      <dgm:spPr/>
      <dgm:t>
        <a:bodyPr/>
        <a:lstStyle/>
        <a:p>
          <a:endParaRPr lang="en-US"/>
        </a:p>
      </dgm:t>
    </dgm:pt>
    <dgm:pt modelId="{C88914B9-6C87-4100-B363-86FE94CEDE17}" type="sibTrans" cxnId="{C79F356F-FDA9-43F0-84D3-988697D972A7}">
      <dgm:prSet/>
      <dgm:spPr/>
      <dgm:t>
        <a:bodyPr/>
        <a:lstStyle/>
        <a:p>
          <a:endParaRPr lang="en-US"/>
        </a:p>
      </dgm:t>
    </dgm:pt>
    <dgm:pt modelId="{9AAB9134-2B92-4312-B390-69256BCD207E}">
      <dgm:prSet/>
      <dgm:spPr/>
      <dgm:t>
        <a:bodyPr/>
        <a:lstStyle/>
        <a:p>
          <a:r>
            <a:rPr lang="en-GB" dirty="0"/>
            <a:t>Moving to S/4HANA is a non disruptive exercise. meaning that no process re engineering is required, unless customer wants it.</a:t>
          </a:r>
          <a:endParaRPr lang="en-US" dirty="0"/>
        </a:p>
      </dgm:t>
    </dgm:pt>
    <dgm:pt modelId="{D59B83CD-30F2-42F2-8B4B-16AB043B4959}" type="parTrans" cxnId="{CB71058C-DCEB-43D5-8DCA-7D9C56EAAF5C}">
      <dgm:prSet/>
      <dgm:spPr/>
      <dgm:t>
        <a:bodyPr/>
        <a:lstStyle/>
        <a:p>
          <a:endParaRPr lang="en-US"/>
        </a:p>
      </dgm:t>
    </dgm:pt>
    <dgm:pt modelId="{3F5E7B20-9B9C-4120-8599-2CF6D1B59A8A}" type="sibTrans" cxnId="{CB71058C-DCEB-43D5-8DCA-7D9C56EAAF5C}">
      <dgm:prSet/>
      <dgm:spPr/>
      <dgm:t>
        <a:bodyPr/>
        <a:lstStyle/>
        <a:p>
          <a:endParaRPr lang="en-US"/>
        </a:p>
      </dgm:t>
    </dgm:pt>
    <dgm:pt modelId="{F4658A9F-F8EE-43CD-9513-459093CF2827}" type="pres">
      <dgm:prSet presAssocID="{DFD843AA-C4D4-48C1-A092-B6D9ACE445A2}" presName="root" presStyleCnt="0">
        <dgm:presLayoutVars>
          <dgm:dir/>
          <dgm:resizeHandles val="exact"/>
        </dgm:presLayoutVars>
      </dgm:prSet>
      <dgm:spPr/>
    </dgm:pt>
    <dgm:pt modelId="{242D2E55-4838-4FB3-9DBA-4AE3928A6E94}" type="pres">
      <dgm:prSet presAssocID="{DFD843AA-C4D4-48C1-A092-B6D9ACE445A2}" presName="container" presStyleCnt="0">
        <dgm:presLayoutVars>
          <dgm:dir/>
          <dgm:resizeHandles val="exact"/>
        </dgm:presLayoutVars>
      </dgm:prSet>
      <dgm:spPr/>
    </dgm:pt>
    <dgm:pt modelId="{9C50A8A5-2A90-46A8-8423-7123FE83EB04}" type="pres">
      <dgm:prSet presAssocID="{F11B0410-33AE-4BA5-A227-CACF06A227A1}" presName="compNode" presStyleCnt="0"/>
      <dgm:spPr/>
    </dgm:pt>
    <dgm:pt modelId="{263ACD87-5174-4296-A275-915C9B36FB06}" type="pres">
      <dgm:prSet presAssocID="{F11B0410-33AE-4BA5-A227-CACF06A227A1}" presName="iconBgRect" presStyleLbl="bgShp" presStyleIdx="0" presStyleCnt="3"/>
      <dgm:spPr/>
    </dgm:pt>
    <dgm:pt modelId="{EB46030E-7412-4A81-96DB-EE4182C82D11}" type="pres">
      <dgm:prSet presAssocID="{F11B0410-33AE-4BA5-A227-CACF06A227A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dozer"/>
        </a:ext>
      </dgm:extLst>
    </dgm:pt>
    <dgm:pt modelId="{5A6EF9E1-7B33-47B0-B81A-7EEF70612C1D}" type="pres">
      <dgm:prSet presAssocID="{F11B0410-33AE-4BA5-A227-CACF06A227A1}" presName="spaceRect" presStyleCnt="0"/>
      <dgm:spPr/>
    </dgm:pt>
    <dgm:pt modelId="{73DAB391-4EF2-4019-AD36-E0FB9B47331E}" type="pres">
      <dgm:prSet presAssocID="{F11B0410-33AE-4BA5-A227-CACF06A227A1}" presName="textRect" presStyleLbl="revTx" presStyleIdx="0" presStyleCnt="3">
        <dgm:presLayoutVars>
          <dgm:chMax val="1"/>
          <dgm:chPref val="1"/>
        </dgm:presLayoutVars>
      </dgm:prSet>
      <dgm:spPr/>
    </dgm:pt>
    <dgm:pt modelId="{172D7CD8-836C-4569-AA33-1A18AF179E2F}" type="pres">
      <dgm:prSet presAssocID="{A5341559-6D26-4041-9B16-99F473D3955C}" presName="sibTrans" presStyleLbl="sibTrans2D1" presStyleIdx="0" presStyleCnt="0"/>
      <dgm:spPr/>
    </dgm:pt>
    <dgm:pt modelId="{1CDA3245-BA93-4790-AAB8-25D071C22FA5}" type="pres">
      <dgm:prSet presAssocID="{BBD7F7B4-4F7F-472D-AD06-D8E4F5C1DDF3}" presName="compNode" presStyleCnt="0"/>
      <dgm:spPr/>
    </dgm:pt>
    <dgm:pt modelId="{F43E142C-EBAC-40AD-8B18-1605E537273F}" type="pres">
      <dgm:prSet presAssocID="{BBD7F7B4-4F7F-472D-AD06-D8E4F5C1DDF3}" presName="iconBgRect" presStyleLbl="bgShp" presStyleIdx="1" presStyleCnt="3"/>
      <dgm:spPr/>
    </dgm:pt>
    <dgm:pt modelId="{6640D0EA-0369-4293-B625-952C7CE1384B}" type="pres">
      <dgm:prSet presAssocID="{BBD7F7B4-4F7F-472D-AD06-D8E4F5C1DDF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30361FA4-EA8A-469C-92A5-3EAAF87170D7}" type="pres">
      <dgm:prSet presAssocID="{BBD7F7B4-4F7F-472D-AD06-D8E4F5C1DDF3}" presName="spaceRect" presStyleCnt="0"/>
      <dgm:spPr/>
    </dgm:pt>
    <dgm:pt modelId="{61432B5F-7E72-433C-90F1-AEA0A301D52C}" type="pres">
      <dgm:prSet presAssocID="{BBD7F7B4-4F7F-472D-AD06-D8E4F5C1DDF3}" presName="textRect" presStyleLbl="revTx" presStyleIdx="1" presStyleCnt="3">
        <dgm:presLayoutVars>
          <dgm:chMax val="1"/>
          <dgm:chPref val="1"/>
        </dgm:presLayoutVars>
      </dgm:prSet>
      <dgm:spPr/>
    </dgm:pt>
    <dgm:pt modelId="{74BC8C72-E89D-4B08-8F39-1ACAC1D9EC07}" type="pres">
      <dgm:prSet presAssocID="{C88914B9-6C87-4100-B363-86FE94CEDE17}" presName="sibTrans" presStyleLbl="sibTrans2D1" presStyleIdx="0" presStyleCnt="0"/>
      <dgm:spPr/>
    </dgm:pt>
    <dgm:pt modelId="{F674D8E0-EA12-4B15-86A3-EC9DF90DB04F}" type="pres">
      <dgm:prSet presAssocID="{9AAB9134-2B92-4312-B390-69256BCD207E}" presName="compNode" presStyleCnt="0"/>
      <dgm:spPr/>
    </dgm:pt>
    <dgm:pt modelId="{63ACB8E4-0059-43C1-89EB-B085593C9635}" type="pres">
      <dgm:prSet presAssocID="{9AAB9134-2B92-4312-B390-69256BCD207E}" presName="iconBgRect" presStyleLbl="bgShp" presStyleIdx="2" presStyleCnt="3"/>
      <dgm:spPr/>
    </dgm:pt>
    <dgm:pt modelId="{9FB9C089-CC31-44CF-9F23-789D3796F4DE}" type="pres">
      <dgm:prSet presAssocID="{9AAB9134-2B92-4312-B390-69256BCD207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sconnected"/>
        </a:ext>
      </dgm:extLst>
    </dgm:pt>
    <dgm:pt modelId="{B3E4ACFB-6E16-4FAC-AB9E-62A991477C45}" type="pres">
      <dgm:prSet presAssocID="{9AAB9134-2B92-4312-B390-69256BCD207E}" presName="spaceRect" presStyleCnt="0"/>
      <dgm:spPr/>
    </dgm:pt>
    <dgm:pt modelId="{5C4A8FBC-3DB6-4850-90EB-982465A3D614}" type="pres">
      <dgm:prSet presAssocID="{9AAB9134-2B92-4312-B390-69256BCD207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59F0E90B-FA4B-4E29-AA08-A542D9BD5D93}" type="presOf" srcId="{A5341559-6D26-4041-9B16-99F473D3955C}" destId="{172D7CD8-836C-4569-AA33-1A18AF179E2F}" srcOrd="0" destOrd="0" presId="urn:microsoft.com/office/officeart/2018/2/layout/IconCircleList"/>
    <dgm:cxn modelId="{665B2C13-665A-4A4E-8FCF-FEC752A3DB8E}" type="presOf" srcId="{9AAB9134-2B92-4312-B390-69256BCD207E}" destId="{5C4A8FBC-3DB6-4850-90EB-982465A3D614}" srcOrd="0" destOrd="0" presId="urn:microsoft.com/office/officeart/2018/2/layout/IconCircleList"/>
    <dgm:cxn modelId="{C79F356F-FDA9-43F0-84D3-988697D972A7}" srcId="{DFD843AA-C4D4-48C1-A092-B6D9ACE445A2}" destId="{BBD7F7B4-4F7F-472D-AD06-D8E4F5C1DDF3}" srcOrd="1" destOrd="0" parTransId="{BBD5E0DF-BCE8-4E40-B311-89E87916B03D}" sibTransId="{C88914B9-6C87-4100-B363-86FE94CEDE17}"/>
    <dgm:cxn modelId="{93615452-FEE2-416E-888A-2567A97E9C2D}" type="presOf" srcId="{C88914B9-6C87-4100-B363-86FE94CEDE17}" destId="{74BC8C72-E89D-4B08-8F39-1ACAC1D9EC07}" srcOrd="0" destOrd="0" presId="urn:microsoft.com/office/officeart/2018/2/layout/IconCircleList"/>
    <dgm:cxn modelId="{56915953-53F1-4E6D-BA17-C039743B1B3F}" type="presOf" srcId="{BBD7F7B4-4F7F-472D-AD06-D8E4F5C1DDF3}" destId="{61432B5F-7E72-433C-90F1-AEA0A301D52C}" srcOrd="0" destOrd="0" presId="urn:microsoft.com/office/officeart/2018/2/layout/IconCircleList"/>
    <dgm:cxn modelId="{DF2A4F7A-20B6-4A9A-AD42-A2C7E1E7F47B}" srcId="{DFD843AA-C4D4-48C1-A092-B6D9ACE445A2}" destId="{F11B0410-33AE-4BA5-A227-CACF06A227A1}" srcOrd="0" destOrd="0" parTransId="{F9CBC1FC-63A6-435D-8C08-4876CA3EAA44}" sibTransId="{A5341559-6D26-4041-9B16-99F473D3955C}"/>
    <dgm:cxn modelId="{CB71058C-DCEB-43D5-8DCA-7D9C56EAAF5C}" srcId="{DFD843AA-C4D4-48C1-A092-B6D9ACE445A2}" destId="{9AAB9134-2B92-4312-B390-69256BCD207E}" srcOrd="2" destOrd="0" parTransId="{D59B83CD-30F2-42F2-8B4B-16AB043B4959}" sibTransId="{3F5E7B20-9B9C-4120-8599-2CF6D1B59A8A}"/>
    <dgm:cxn modelId="{52D23290-F898-4D05-AD7F-074AA6E29EA2}" type="presOf" srcId="{F11B0410-33AE-4BA5-A227-CACF06A227A1}" destId="{73DAB391-4EF2-4019-AD36-E0FB9B47331E}" srcOrd="0" destOrd="0" presId="urn:microsoft.com/office/officeart/2018/2/layout/IconCircleList"/>
    <dgm:cxn modelId="{032A57C5-D0C4-478F-93C3-F863FADED5D3}" type="presOf" srcId="{DFD843AA-C4D4-48C1-A092-B6D9ACE445A2}" destId="{F4658A9F-F8EE-43CD-9513-459093CF2827}" srcOrd="0" destOrd="0" presId="urn:microsoft.com/office/officeart/2018/2/layout/IconCircleList"/>
    <dgm:cxn modelId="{BE2786C1-33EE-41D2-AEAE-79D09FBAC6BF}" type="presParOf" srcId="{F4658A9F-F8EE-43CD-9513-459093CF2827}" destId="{242D2E55-4838-4FB3-9DBA-4AE3928A6E94}" srcOrd="0" destOrd="0" presId="urn:microsoft.com/office/officeart/2018/2/layout/IconCircleList"/>
    <dgm:cxn modelId="{2682B03F-8D3D-42A5-891B-4430DF353FCF}" type="presParOf" srcId="{242D2E55-4838-4FB3-9DBA-4AE3928A6E94}" destId="{9C50A8A5-2A90-46A8-8423-7123FE83EB04}" srcOrd="0" destOrd="0" presId="urn:microsoft.com/office/officeart/2018/2/layout/IconCircleList"/>
    <dgm:cxn modelId="{87AFE8DD-ED25-47DE-A3EB-8AB2B6451754}" type="presParOf" srcId="{9C50A8A5-2A90-46A8-8423-7123FE83EB04}" destId="{263ACD87-5174-4296-A275-915C9B36FB06}" srcOrd="0" destOrd="0" presId="urn:microsoft.com/office/officeart/2018/2/layout/IconCircleList"/>
    <dgm:cxn modelId="{74A05821-E596-411A-B09B-5C0788D30F78}" type="presParOf" srcId="{9C50A8A5-2A90-46A8-8423-7123FE83EB04}" destId="{EB46030E-7412-4A81-96DB-EE4182C82D11}" srcOrd="1" destOrd="0" presId="urn:microsoft.com/office/officeart/2018/2/layout/IconCircleList"/>
    <dgm:cxn modelId="{6C469B1C-912F-4F0F-A22F-762DDB8501F4}" type="presParOf" srcId="{9C50A8A5-2A90-46A8-8423-7123FE83EB04}" destId="{5A6EF9E1-7B33-47B0-B81A-7EEF70612C1D}" srcOrd="2" destOrd="0" presId="urn:microsoft.com/office/officeart/2018/2/layout/IconCircleList"/>
    <dgm:cxn modelId="{698AB102-38B7-4C52-9177-7DC64B5AE9E2}" type="presParOf" srcId="{9C50A8A5-2A90-46A8-8423-7123FE83EB04}" destId="{73DAB391-4EF2-4019-AD36-E0FB9B47331E}" srcOrd="3" destOrd="0" presId="urn:microsoft.com/office/officeart/2018/2/layout/IconCircleList"/>
    <dgm:cxn modelId="{4A080C5B-82EC-4E9D-AB75-8CA76D55B31E}" type="presParOf" srcId="{242D2E55-4838-4FB3-9DBA-4AE3928A6E94}" destId="{172D7CD8-836C-4569-AA33-1A18AF179E2F}" srcOrd="1" destOrd="0" presId="urn:microsoft.com/office/officeart/2018/2/layout/IconCircleList"/>
    <dgm:cxn modelId="{56D9AA77-FFA8-48AC-A1C8-C313B9C0A3C3}" type="presParOf" srcId="{242D2E55-4838-4FB3-9DBA-4AE3928A6E94}" destId="{1CDA3245-BA93-4790-AAB8-25D071C22FA5}" srcOrd="2" destOrd="0" presId="urn:microsoft.com/office/officeart/2018/2/layout/IconCircleList"/>
    <dgm:cxn modelId="{AFFF685F-ACC9-4656-B6C5-E7BABB5D333C}" type="presParOf" srcId="{1CDA3245-BA93-4790-AAB8-25D071C22FA5}" destId="{F43E142C-EBAC-40AD-8B18-1605E537273F}" srcOrd="0" destOrd="0" presId="urn:microsoft.com/office/officeart/2018/2/layout/IconCircleList"/>
    <dgm:cxn modelId="{CC57E19F-5913-45F3-86E6-3C271C9FD3EA}" type="presParOf" srcId="{1CDA3245-BA93-4790-AAB8-25D071C22FA5}" destId="{6640D0EA-0369-4293-B625-952C7CE1384B}" srcOrd="1" destOrd="0" presId="urn:microsoft.com/office/officeart/2018/2/layout/IconCircleList"/>
    <dgm:cxn modelId="{718EA079-634A-464B-9F80-C2283D5C208D}" type="presParOf" srcId="{1CDA3245-BA93-4790-AAB8-25D071C22FA5}" destId="{30361FA4-EA8A-469C-92A5-3EAAF87170D7}" srcOrd="2" destOrd="0" presId="urn:microsoft.com/office/officeart/2018/2/layout/IconCircleList"/>
    <dgm:cxn modelId="{C74663AB-5F12-4C8D-9ED3-C4B80D1A5DF1}" type="presParOf" srcId="{1CDA3245-BA93-4790-AAB8-25D071C22FA5}" destId="{61432B5F-7E72-433C-90F1-AEA0A301D52C}" srcOrd="3" destOrd="0" presId="urn:microsoft.com/office/officeart/2018/2/layout/IconCircleList"/>
    <dgm:cxn modelId="{131FCF5A-C820-441B-AB75-B71C89473293}" type="presParOf" srcId="{242D2E55-4838-4FB3-9DBA-4AE3928A6E94}" destId="{74BC8C72-E89D-4B08-8F39-1ACAC1D9EC07}" srcOrd="3" destOrd="0" presId="urn:microsoft.com/office/officeart/2018/2/layout/IconCircleList"/>
    <dgm:cxn modelId="{260F69DD-A3DB-4380-9CFE-C59FFD8126A7}" type="presParOf" srcId="{242D2E55-4838-4FB3-9DBA-4AE3928A6E94}" destId="{F674D8E0-EA12-4B15-86A3-EC9DF90DB04F}" srcOrd="4" destOrd="0" presId="urn:microsoft.com/office/officeart/2018/2/layout/IconCircleList"/>
    <dgm:cxn modelId="{92957E5A-C604-474B-AA58-8CF0F30A511B}" type="presParOf" srcId="{F674D8E0-EA12-4B15-86A3-EC9DF90DB04F}" destId="{63ACB8E4-0059-43C1-89EB-B085593C9635}" srcOrd="0" destOrd="0" presId="urn:microsoft.com/office/officeart/2018/2/layout/IconCircleList"/>
    <dgm:cxn modelId="{0ABB2DBE-20DD-4E24-9C4F-C22278C47653}" type="presParOf" srcId="{F674D8E0-EA12-4B15-86A3-EC9DF90DB04F}" destId="{9FB9C089-CC31-44CF-9F23-789D3796F4DE}" srcOrd="1" destOrd="0" presId="urn:microsoft.com/office/officeart/2018/2/layout/IconCircleList"/>
    <dgm:cxn modelId="{452726E2-1397-4825-B7FF-FCE782208739}" type="presParOf" srcId="{F674D8E0-EA12-4B15-86A3-EC9DF90DB04F}" destId="{B3E4ACFB-6E16-4FAC-AB9E-62A991477C45}" srcOrd="2" destOrd="0" presId="urn:microsoft.com/office/officeart/2018/2/layout/IconCircleList"/>
    <dgm:cxn modelId="{304C67CB-F787-47EE-99DE-47FF33E9F56B}" type="presParOf" srcId="{F674D8E0-EA12-4B15-86A3-EC9DF90DB04F}" destId="{5C4A8FBC-3DB6-4850-90EB-982465A3D61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1BFE631-E157-4334-BF9E-EFC9322347F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2B07F8C-1D6C-4B7A-ACA1-CAA5A201F8B4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SAP offers on-premise, cloud, and cloud single-tenant deployments for SAP S/4HANA to give real choice to customers</a:t>
          </a:r>
          <a:endParaRPr lang="en-US" b="1" dirty="0">
            <a:solidFill>
              <a:srgbClr val="FF0000"/>
            </a:solidFill>
          </a:endParaRPr>
        </a:p>
      </dgm:t>
    </dgm:pt>
    <dgm:pt modelId="{1B33429D-85D2-4386-AF82-7D591F615B77}" type="parTrans" cxnId="{B7A4D43A-387A-420C-855E-0F84FACE734A}">
      <dgm:prSet/>
      <dgm:spPr/>
      <dgm:t>
        <a:bodyPr/>
        <a:lstStyle/>
        <a:p>
          <a:endParaRPr lang="en-US"/>
        </a:p>
      </dgm:t>
    </dgm:pt>
    <dgm:pt modelId="{289A1DBB-BBB2-494F-9463-3330E39F85BD}" type="sibTrans" cxnId="{B7A4D43A-387A-420C-855E-0F84FACE734A}">
      <dgm:prSet/>
      <dgm:spPr/>
      <dgm:t>
        <a:bodyPr/>
        <a:lstStyle/>
        <a:p>
          <a:endParaRPr lang="en-US"/>
        </a:p>
      </dgm:t>
    </dgm:pt>
    <dgm:pt modelId="{C0ED893D-5FEA-4174-B138-1C4C358EC193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SAP S/4HANA is integrated with SAP cloud offerings in lines of business such us SuccessFactors, Fieldglass or Ariba</a:t>
          </a:r>
          <a:endParaRPr lang="en-US" b="1" dirty="0">
            <a:solidFill>
              <a:srgbClr val="FF0000"/>
            </a:solidFill>
          </a:endParaRPr>
        </a:p>
      </dgm:t>
    </dgm:pt>
    <dgm:pt modelId="{BA4A40FB-CFFA-421B-970F-426480AEBF27}" type="parTrans" cxnId="{B305A321-9980-48A4-9AA5-B8BD28F4D0DA}">
      <dgm:prSet/>
      <dgm:spPr/>
      <dgm:t>
        <a:bodyPr/>
        <a:lstStyle/>
        <a:p>
          <a:endParaRPr lang="en-US"/>
        </a:p>
      </dgm:t>
    </dgm:pt>
    <dgm:pt modelId="{7A397F02-E004-4DCD-B8F3-36F8B00061AF}" type="sibTrans" cxnId="{B305A321-9980-48A4-9AA5-B8BD28F4D0DA}">
      <dgm:prSet/>
      <dgm:spPr/>
      <dgm:t>
        <a:bodyPr/>
        <a:lstStyle/>
        <a:p>
          <a:endParaRPr lang="en-US"/>
        </a:p>
      </dgm:t>
    </dgm:pt>
    <dgm:pt modelId="{59066C10-8F9E-44F0-A984-907C79B5D3BE}">
      <dgm:prSet/>
      <dgm:spPr/>
      <dgm:t>
        <a:bodyPr/>
        <a:lstStyle/>
        <a:p>
          <a:r>
            <a:rPr lang="en-GB"/>
            <a:t>SAP S/4HANA is running on any database including Oracle, Sybase, SAP HANA</a:t>
          </a:r>
          <a:endParaRPr lang="en-US"/>
        </a:p>
      </dgm:t>
    </dgm:pt>
    <dgm:pt modelId="{072DBA05-3082-4C16-80E0-07000D6F9FD2}" type="parTrans" cxnId="{92EC1B8E-9B44-48B0-9131-C6EF698C4022}">
      <dgm:prSet/>
      <dgm:spPr/>
      <dgm:t>
        <a:bodyPr/>
        <a:lstStyle/>
        <a:p>
          <a:endParaRPr lang="en-US"/>
        </a:p>
      </dgm:t>
    </dgm:pt>
    <dgm:pt modelId="{128CE18D-56AB-4DF1-9341-93B4C604A71F}" type="sibTrans" cxnId="{92EC1B8E-9B44-48B0-9131-C6EF698C4022}">
      <dgm:prSet/>
      <dgm:spPr/>
      <dgm:t>
        <a:bodyPr/>
        <a:lstStyle/>
        <a:p>
          <a:endParaRPr lang="en-US"/>
        </a:p>
      </dgm:t>
    </dgm:pt>
    <dgm:pt modelId="{D1C8C77B-D9AB-4352-914C-1F759D01A7BA}" type="pres">
      <dgm:prSet presAssocID="{91BFE631-E157-4334-BF9E-EFC9322347F8}" presName="root" presStyleCnt="0">
        <dgm:presLayoutVars>
          <dgm:dir/>
          <dgm:resizeHandles val="exact"/>
        </dgm:presLayoutVars>
      </dgm:prSet>
      <dgm:spPr/>
    </dgm:pt>
    <dgm:pt modelId="{3876D167-4E33-4D19-9DCE-BA7FDAE1E402}" type="pres">
      <dgm:prSet presAssocID="{91BFE631-E157-4334-BF9E-EFC9322347F8}" presName="container" presStyleCnt="0">
        <dgm:presLayoutVars>
          <dgm:dir/>
          <dgm:resizeHandles val="exact"/>
        </dgm:presLayoutVars>
      </dgm:prSet>
      <dgm:spPr/>
    </dgm:pt>
    <dgm:pt modelId="{03064C1A-F577-41EE-A6CD-89B71CDADDCB}" type="pres">
      <dgm:prSet presAssocID="{52B07F8C-1D6C-4B7A-ACA1-CAA5A201F8B4}" presName="compNode" presStyleCnt="0"/>
      <dgm:spPr/>
    </dgm:pt>
    <dgm:pt modelId="{95741ECB-5591-479E-88F0-1A642414CC1A}" type="pres">
      <dgm:prSet presAssocID="{52B07F8C-1D6C-4B7A-ACA1-CAA5A201F8B4}" presName="iconBgRect" presStyleLbl="bgShp" presStyleIdx="0" presStyleCnt="3"/>
      <dgm:spPr/>
    </dgm:pt>
    <dgm:pt modelId="{8319B132-B7C4-4610-805C-65F765819950}" type="pres">
      <dgm:prSet presAssocID="{52B07F8C-1D6C-4B7A-ACA1-CAA5A201F8B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6392E9DC-1D83-4B19-A047-1E2E3293CC4C}" type="pres">
      <dgm:prSet presAssocID="{52B07F8C-1D6C-4B7A-ACA1-CAA5A201F8B4}" presName="spaceRect" presStyleCnt="0"/>
      <dgm:spPr/>
    </dgm:pt>
    <dgm:pt modelId="{E927DC49-2AF7-4175-B980-DA9261C52C08}" type="pres">
      <dgm:prSet presAssocID="{52B07F8C-1D6C-4B7A-ACA1-CAA5A201F8B4}" presName="textRect" presStyleLbl="revTx" presStyleIdx="0" presStyleCnt="3">
        <dgm:presLayoutVars>
          <dgm:chMax val="1"/>
          <dgm:chPref val="1"/>
        </dgm:presLayoutVars>
      </dgm:prSet>
      <dgm:spPr/>
    </dgm:pt>
    <dgm:pt modelId="{E6DE5223-A414-4BDA-96B0-4817F0D96A89}" type="pres">
      <dgm:prSet presAssocID="{289A1DBB-BBB2-494F-9463-3330E39F85BD}" presName="sibTrans" presStyleLbl="sibTrans2D1" presStyleIdx="0" presStyleCnt="0"/>
      <dgm:spPr/>
    </dgm:pt>
    <dgm:pt modelId="{DEB78B63-6870-4D1A-A9FA-65CE299214C6}" type="pres">
      <dgm:prSet presAssocID="{C0ED893D-5FEA-4174-B138-1C4C358EC193}" presName="compNode" presStyleCnt="0"/>
      <dgm:spPr/>
    </dgm:pt>
    <dgm:pt modelId="{847AA559-BCA7-40EC-952C-FBDF2800B58C}" type="pres">
      <dgm:prSet presAssocID="{C0ED893D-5FEA-4174-B138-1C4C358EC193}" presName="iconBgRect" presStyleLbl="bgShp" presStyleIdx="1" presStyleCnt="3"/>
      <dgm:spPr/>
    </dgm:pt>
    <dgm:pt modelId="{9132460E-2DA3-44DF-9CF4-FFF713EA096C}" type="pres">
      <dgm:prSet presAssocID="{C0ED893D-5FEA-4174-B138-1C4C358EC193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3D90C7B3-5032-43AF-8D83-E46D4C5191F2}" type="pres">
      <dgm:prSet presAssocID="{C0ED893D-5FEA-4174-B138-1C4C358EC193}" presName="spaceRect" presStyleCnt="0"/>
      <dgm:spPr/>
    </dgm:pt>
    <dgm:pt modelId="{6415428D-2D34-41B6-BAAC-37C83F647DAF}" type="pres">
      <dgm:prSet presAssocID="{C0ED893D-5FEA-4174-B138-1C4C358EC193}" presName="textRect" presStyleLbl="revTx" presStyleIdx="1" presStyleCnt="3">
        <dgm:presLayoutVars>
          <dgm:chMax val="1"/>
          <dgm:chPref val="1"/>
        </dgm:presLayoutVars>
      </dgm:prSet>
      <dgm:spPr/>
    </dgm:pt>
    <dgm:pt modelId="{8ADD82C2-8493-467E-A3DB-B5AEBE207ADF}" type="pres">
      <dgm:prSet presAssocID="{7A397F02-E004-4DCD-B8F3-36F8B00061AF}" presName="sibTrans" presStyleLbl="sibTrans2D1" presStyleIdx="0" presStyleCnt="0"/>
      <dgm:spPr/>
    </dgm:pt>
    <dgm:pt modelId="{C421211C-1C73-4B74-95F3-62634E051DDC}" type="pres">
      <dgm:prSet presAssocID="{59066C10-8F9E-44F0-A984-907C79B5D3BE}" presName="compNode" presStyleCnt="0"/>
      <dgm:spPr/>
    </dgm:pt>
    <dgm:pt modelId="{B01B91E5-DA39-4942-9042-89A942B74947}" type="pres">
      <dgm:prSet presAssocID="{59066C10-8F9E-44F0-A984-907C79B5D3BE}" presName="iconBgRect" presStyleLbl="bgShp" presStyleIdx="2" presStyleCnt="3"/>
      <dgm:spPr/>
    </dgm:pt>
    <dgm:pt modelId="{1249F963-00C5-41FE-835D-4DAA2628584F}" type="pres">
      <dgm:prSet presAssocID="{59066C10-8F9E-44F0-A984-907C79B5D3B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6F4E71B6-91D6-4E5F-8A55-F260819FD150}" type="pres">
      <dgm:prSet presAssocID="{59066C10-8F9E-44F0-A984-907C79B5D3BE}" presName="spaceRect" presStyleCnt="0"/>
      <dgm:spPr/>
    </dgm:pt>
    <dgm:pt modelId="{D17BBEC3-96A2-45D3-8ED0-CDF2C6E8B262}" type="pres">
      <dgm:prSet presAssocID="{59066C10-8F9E-44F0-A984-907C79B5D3B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B305A321-9980-48A4-9AA5-B8BD28F4D0DA}" srcId="{91BFE631-E157-4334-BF9E-EFC9322347F8}" destId="{C0ED893D-5FEA-4174-B138-1C4C358EC193}" srcOrd="1" destOrd="0" parTransId="{BA4A40FB-CFFA-421B-970F-426480AEBF27}" sibTransId="{7A397F02-E004-4DCD-B8F3-36F8B00061AF}"/>
    <dgm:cxn modelId="{B7A4D43A-387A-420C-855E-0F84FACE734A}" srcId="{91BFE631-E157-4334-BF9E-EFC9322347F8}" destId="{52B07F8C-1D6C-4B7A-ACA1-CAA5A201F8B4}" srcOrd="0" destOrd="0" parTransId="{1B33429D-85D2-4386-AF82-7D591F615B77}" sibTransId="{289A1DBB-BBB2-494F-9463-3330E39F85BD}"/>
    <dgm:cxn modelId="{0261027A-5849-4A7D-BE68-126BD05BD3BD}" type="presOf" srcId="{91BFE631-E157-4334-BF9E-EFC9322347F8}" destId="{D1C8C77B-D9AB-4352-914C-1F759D01A7BA}" srcOrd="0" destOrd="0" presId="urn:microsoft.com/office/officeart/2018/2/layout/IconCircleList"/>
    <dgm:cxn modelId="{607CC780-365D-49D7-8A15-A75AA9194393}" type="presOf" srcId="{59066C10-8F9E-44F0-A984-907C79B5D3BE}" destId="{D17BBEC3-96A2-45D3-8ED0-CDF2C6E8B262}" srcOrd="0" destOrd="0" presId="urn:microsoft.com/office/officeart/2018/2/layout/IconCircleList"/>
    <dgm:cxn modelId="{2F891F84-DE8B-4566-9707-AE6BECD40AAF}" type="presOf" srcId="{289A1DBB-BBB2-494F-9463-3330E39F85BD}" destId="{E6DE5223-A414-4BDA-96B0-4817F0D96A89}" srcOrd="0" destOrd="0" presId="urn:microsoft.com/office/officeart/2018/2/layout/IconCircleList"/>
    <dgm:cxn modelId="{6AB16D8B-80B1-4210-AE94-A86C1F493DAE}" type="presOf" srcId="{7A397F02-E004-4DCD-B8F3-36F8B00061AF}" destId="{8ADD82C2-8493-467E-A3DB-B5AEBE207ADF}" srcOrd="0" destOrd="0" presId="urn:microsoft.com/office/officeart/2018/2/layout/IconCircleList"/>
    <dgm:cxn modelId="{92EC1B8E-9B44-48B0-9131-C6EF698C4022}" srcId="{91BFE631-E157-4334-BF9E-EFC9322347F8}" destId="{59066C10-8F9E-44F0-A984-907C79B5D3BE}" srcOrd="2" destOrd="0" parTransId="{072DBA05-3082-4C16-80E0-07000D6F9FD2}" sibTransId="{128CE18D-56AB-4DF1-9341-93B4C604A71F}"/>
    <dgm:cxn modelId="{38F9DBD5-21B6-4A95-B84F-01EF88BD2EA8}" type="presOf" srcId="{C0ED893D-5FEA-4174-B138-1C4C358EC193}" destId="{6415428D-2D34-41B6-BAAC-37C83F647DAF}" srcOrd="0" destOrd="0" presId="urn:microsoft.com/office/officeart/2018/2/layout/IconCircleList"/>
    <dgm:cxn modelId="{AF0ACDDB-58BB-4785-B169-E1812EB1466C}" type="presOf" srcId="{52B07F8C-1D6C-4B7A-ACA1-CAA5A201F8B4}" destId="{E927DC49-2AF7-4175-B980-DA9261C52C08}" srcOrd="0" destOrd="0" presId="urn:microsoft.com/office/officeart/2018/2/layout/IconCircleList"/>
    <dgm:cxn modelId="{5BA7A33E-D000-4F15-87E5-458335C523F8}" type="presParOf" srcId="{D1C8C77B-D9AB-4352-914C-1F759D01A7BA}" destId="{3876D167-4E33-4D19-9DCE-BA7FDAE1E402}" srcOrd="0" destOrd="0" presId="urn:microsoft.com/office/officeart/2018/2/layout/IconCircleList"/>
    <dgm:cxn modelId="{52CDF11F-98AE-49C5-802B-A9E6812DBBED}" type="presParOf" srcId="{3876D167-4E33-4D19-9DCE-BA7FDAE1E402}" destId="{03064C1A-F577-41EE-A6CD-89B71CDADDCB}" srcOrd="0" destOrd="0" presId="urn:microsoft.com/office/officeart/2018/2/layout/IconCircleList"/>
    <dgm:cxn modelId="{B19D0540-AEA7-42C4-80C9-206708CC012A}" type="presParOf" srcId="{03064C1A-F577-41EE-A6CD-89B71CDADDCB}" destId="{95741ECB-5591-479E-88F0-1A642414CC1A}" srcOrd="0" destOrd="0" presId="urn:microsoft.com/office/officeart/2018/2/layout/IconCircleList"/>
    <dgm:cxn modelId="{C7DD87D5-371D-4FCF-9332-B1208B5EEA54}" type="presParOf" srcId="{03064C1A-F577-41EE-A6CD-89B71CDADDCB}" destId="{8319B132-B7C4-4610-805C-65F765819950}" srcOrd="1" destOrd="0" presId="urn:microsoft.com/office/officeart/2018/2/layout/IconCircleList"/>
    <dgm:cxn modelId="{1FC1025C-9B33-4F4B-8BD8-35CC7C5860A7}" type="presParOf" srcId="{03064C1A-F577-41EE-A6CD-89B71CDADDCB}" destId="{6392E9DC-1D83-4B19-A047-1E2E3293CC4C}" srcOrd="2" destOrd="0" presId="urn:microsoft.com/office/officeart/2018/2/layout/IconCircleList"/>
    <dgm:cxn modelId="{4B9EECCB-A122-4AAC-AAEA-CD83D34F0DFC}" type="presParOf" srcId="{03064C1A-F577-41EE-A6CD-89B71CDADDCB}" destId="{E927DC49-2AF7-4175-B980-DA9261C52C08}" srcOrd="3" destOrd="0" presId="urn:microsoft.com/office/officeart/2018/2/layout/IconCircleList"/>
    <dgm:cxn modelId="{4F655CFA-A07F-48CC-8432-4D00207B61E3}" type="presParOf" srcId="{3876D167-4E33-4D19-9DCE-BA7FDAE1E402}" destId="{E6DE5223-A414-4BDA-96B0-4817F0D96A89}" srcOrd="1" destOrd="0" presId="urn:microsoft.com/office/officeart/2018/2/layout/IconCircleList"/>
    <dgm:cxn modelId="{8A797F40-AF53-4B92-B0CC-E5F89D0F6890}" type="presParOf" srcId="{3876D167-4E33-4D19-9DCE-BA7FDAE1E402}" destId="{DEB78B63-6870-4D1A-A9FA-65CE299214C6}" srcOrd="2" destOrd="0" presId="urn:microsoft.com/office/officeart/2018/2/layout/IconCircleList"/>
    <dgm:cxn modelId="{91E3412A-F777-4C87-BFC1-615BF9384C15}" type="presParOf" srcId="{DEB78B63-6870-4D1A-A9FA-65CE299214C6}" destId="{847AA559-BCA7-40EC-952C-FBDF2800B58C}" srcOrd="0" destOrd="0" presId="urn:microsoft.com/office/officeart/2018/2/layout/IconCircleList"/>
    <dgm:cxn modelId="{35EA5BA3-3E0F-41E9-8A57-AEA308BE8D6E}" type="presParOf" srcId="{DEB78B63-6870-4D1A-A9FA-65CE299214C6}" destId="{9132460E-2DA3-44DF-9CF4-FFF713EA096C}" srcOrd="1" destOrd="0" presId="urn:microsoft.com/office/officeart/2018/2/layout/IconCircleList"/>
    <dgm:cxn modelId="{416C175F-0D92-46A9-8670-B096DB3F80B1}" type="presParOf" srcId="{DEB78B63-6870-4D1A-A9FA-65CE299214C6}" destId="{3D90C7B3-5032-43AF-8D83-E46D4C5191F2}" srcOrd="2" destOrd="0" presId="urn:microsoft.com/office/officeart/2018/2/layout/IconCircleList"/>
    <dgm:cxn modelId="{61EAB069-7BB0-4AE6-B20C-64B89C56FD44}" type="presParOf" srcId="{DEB78B63-6870-4D1A-A9FA-65CE299214C6}" destId="{6415428D-2D34-41B6-BAAC-37C83F647DAF}" srcOrd="3" destOrd="0" presId="urn:microsoft.com/office/officeart/2018/2/layout/IconCircleList"/>
    <dgm:cxn modelId="{50F7B266-95A9-49B7-831D-A3BFBD42CD9A}" type="presParOf" srcId="{3876D167-4E33-4D19-9DCE-BA7FDAE1E402}" destId="{8ADD82C2-8493-467E-A3DB-B5AEBE207ADF}" srcOrd="3" destOrd="0" presId="urn:microsoft.com/office/officeart/2018/2/layout/IconCircleList"/>
    <dgm:cxn modelId="{D88B3620-E561-43A2-A283-B6B29B6FA2D4}" type="presParOf" srcId="{3876D167-4E33-4D19-9DCE-BA7FDAE1E402}" destId="{C421211C-1C73-4B74-95F3-62634E051DDC}" srcOrd="4" destOrd="0" presId="urn:microsoft.com/office/officeart/2018/2/layout/IconCircleList"/>
    <dgm:cxn modelId="{B7CF4380-0988-4E68-9A76-6E840CDF65D6}" type="presParOf" srcId="{C421211C-1C73-4B74-95F3-62634E051DDC}" destId="{B01B91E5-DA39-4942-9042-89A942B74947}" srcOrd="0" destOrd="0" presId="urn:microsoft.com/office/officeart/2018/2/layout/IconCircleList"/>
    <dgm:cxn modelId="{82EC7034-5990-41F9-94E9-C3D8362FAF27}" type="presParOf" srcId="{C421211C-1C73-4B74-95F3-62634E051DDC}" destId="{1249F963-00C5-41FE-835D-4DAA2628584F}" srcOrd="1" destOrd="0" presId="urn:microsoft.com/office/officeart/2018/2/layout/IconCircleList"/>
    <dgm:cxn modelId="{E9D55917-0CC3-45CC-BA5B-269CE92AC399}" type="presParOf" srcId="{C421211C-1C73-4B74-95F3-62634E051DDC}" destId="{6F4E71B6-91D6-4E5F-8A55-F260819FD150}" srcOrd="2" destOrd="0" presId="urn:microsoft.com/office/officeart/2018/2/layout/IconCircleList"/>
    <dgm:cxn modelId="{D64778F2-931B-4922-A89E-25D2B6CFF3FB}" type="presParOf" srcId="{C421211C-1C73-4B74-95F3-62634E051DDC}" destId="{D17BBEC3-96A2-45D3-8ED0-CDF2C6E8B26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D2B8E-690D-402C-8E71-3CCF106D6F71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A4918E-3FDD-4639-8509-26FEAED11AED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By connecting customers to consultants and subject matter experts</a:t>
          </a:r>
          <a:endParaRPr lang="en-US" sz="1500" kern="1200"/>
        </a:p>
      </dsp:txBody>
      <dsp:txXfrm>
        <a:off x="586952" y="1530923"/>
        <a:ext cx="2037895" cy="720000"/>
      </dsp:txXfrm>
    </dsp:sp>
    <dsp:sp modelId="{F4E6919B-A765-4C31-8A5B-308B4C99C761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A24661-9219-45AD-B987-159F38C6764C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By providing an online configuration service free of charge</a:t>
          </a:r>
          <a:endParaRPr lang="en-US" sz="1500" kern="1200"/>
        </a:p>
      </dsp:txBody>
      <dsp:txXfrm>
        <a:off x="2981479" y="1530923"/>
        <a:ext cx="2037895" cy="720000"/>
      </dsp:txXfrm>
    </dsp:sp>
    <dsp:sp modelId="{3514AA2E-3A62-4BBD-B176-9177CE596243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C583BA-1510-4989-87FA-10D40ED7360A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With do-it-yourself video guides and lectures</a:t>
          </a:r>
          <a:endParaRPr lang="en-US" sz="1500" kern="1200"/>
        </a:p>
      </dsp:txBody>
      <dsp:txXfrm>
        <a:off x="586952" y="3978129"/>
        <a:ext cx="2037895" cy="720000"/>
      </dsp:txXfrm>
    </dsp:sp>
    <dsp:sp modelId="{8D33362C-CA66-41C8-AEAD-B65CD39BDD3A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A4B76A-858B-4EFF-94F5-0EB003F4EB2E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>
              <a:solidFill>
                <a:srgbClr val="FF0000"/>
              </a:solidFill>
            </a:rPr>
            <a:t>By providing predefined migration and deployment packages</a:t>
          </a:r>
          <a:endParaRPr lang="en-US" sz="1500" b="1" kern="1200" dirty="0">
            <a:solidFill>
              <a:srgbClr val="FF0000"/>
            </a:solidFill>
          </a:endParaRPr>
        </a:p>
      </dsp:txBody>
      <dsp:txXfrm>
        <a:off x="2981479" y="3978129"/>
        <a:ext cx="2037895" cy="7200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2A3E1-44E5-48D8-A842-5225729B56C0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0BA728-15AB-46DD-A141-967E12373D60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8AA0F6-1141-42DA-AE15-67D46C689E3C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Through release updates</a:t>
          </a:r>
          <a:endParaRPr lang="en-US" sz="1200" kern="1200"/>
        </a:p>
      </dsp:txBody>
      <dsp:txXfrm>
        <a:off x="944271" y="1354276"/>
        <a:ext cx="1709921" cy="725421"/>
      </dsp:txXfrm>
    </dsp:sp>
    <dsp:sp modelId="{ED10CA5F-FF02-4649-BAD8-26DE6D3DEBD5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567D52-690D-4D05-8A1B-AB069406245C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4BB6B-6583-4E25-B21B-E153C8760594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FF0000"/>
              </a:solidFill>
            </a:rPr>
            <a:t>Through product roadmap updates</a:t>
          </a:r>
          <a:endParaRPr lang="en-US" sz="1200" b="1" kern="1200" dirty="0">
            <a:solidFill>
              <a:srgbClr val="FF0000"/>
            </a:solidFill>
          </a:endParaRPr>
        </a:p>
      </dsp:txBody>
      <dsp:txXfrm>
        <a:off x="3833002" y="1354276"/>
        <a:ext cx="1709921" cy="725421"/>
      </dsp:txXfrm>
    </dsp:sp>
    <dsp:sp modelId="{D2F870DB-D475-4C39-A9C2-BD72D17A3780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AAB42-F2A0-4F2B-AC88-09E68C3E7B61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3CF48-22FD-4FCF-A49F-25367F2AB062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By providing access to SAP Support Portal</a:t>
          </a:r>
          <a:endParaRPr lang="en-US" sz="1200" kern="1200"/>
        </a:p>
      </dsp:txBody>
      <dsp:txXfrm>
        <a:off x="944271" y="2931622"/>
        <a:ext cx="1709921" cy="725421"/>
      </dsp:txXfrm>
    </dsp:sp>
    <dsp:sp modelId="{F79FC8A9-2DD9-400B-ADD6-67E706681C53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3ACC41-3864-4DCF-B845-42575D36FE87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75063B-2CB4-491B-8629-83C88B057282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By providing access to the SAP Enterprise Support Advisory Council expert pool</a:t>
          </a:r>
          <a:endParaRPr lang="en-US" sz="1200" kern="1200"/>
        </a:p>
      </dsp:txBody>
      <dsp:txXfrm>
        <a:off x="3833002" y="2931622"/>
        <a:ext cx="1709921" cy="72542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6DC717-D68E-4D26-A7A1-4A522EF06425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0CE7B3-C9BC-4B3B-A726-22CE1F9782B1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B1EB6D-BC09-48CA-A92A-3B380E209542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>
              <a:solidFill>
                <a:schemeClr val="tx1"/>
              </a:solidFill>
            </a:rPr>
            <a:t>Higher accuracy for business transactions and analytics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944271" y="1354276"/>
        <a:ext cx="1709921" cy="725421"/>
      </dsp:txXfrm>
    </dsp:sp>
    <dsp:sp modelId="{C646E6F3-63B9-4A9F-85D3-F6B1B411F2EA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61BD0E-11A6-46AD-BF60-BDD390BA8147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2B4CD3-14CD-42BC-82A9-825DD316C487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Increased sustainability by using a paperless communication approach</a:t>
          </a:r>
          <a:endParaRPr lang="en-US" sz="1200" kern="1200"/>
        </a:p>
      </dsp:txBody>
      <dsp:txXfrm>
        <a:off x="3833002" y="1354276"/>
        <a:ext cx="1709921" cy="725421"/>
      </dsp:txXfrm>
    </dsp:sp>
    <dsp:sp modelId="{AC01902E-0830-4BDF-96BC-E55AC7735EA3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7FCE1C-6A14-4AC6-83D4-FE83FE9A15CA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CCB0F8-2472-4099-891B-E0F12B35F928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FF0000"/>
              </a:solidFill>
            </a:rPr>
            <a:t>The ability to quickly adapt to changing business requirements</a:t>
          </a:r>
          <a:endParaRPr lang="en-US" sz="1200" b="1" kern="1200" dirty="0">
            <a:solidFill>
              <a:srgbClr val="FF0000"/>
            </a:solidFill>
          </a:endParaRPr>
        </a:p>
      </dsp:txBody>
      <dsp:txXfrm>
        <a:off x="944271" y="2931622"/>
        <a:ext cx="1709921" cy="725421"/>
      </dsp:txXfrm>
    </dsp:sp>
    <dsp:sp modelId="{45256922-6BC9-428D-9050-4EB068983522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1F3DD-8B68-4A00-B9FE-596BCB35CC4B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A5A7A0-A9AB-437A-9BD2-43A805858ADB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>
              <a:solidFill>
                <a:srgbClr val="FF0000"/>
              </a:solidFill>
            </a:rPr>
            <a:t>Higher reliability of business processes and applications</a:t>
          </a:r>
          <a:endParaRPr lang="en-US" sz="1200" b="1" kern="1200" dirty="0">
            <a:solidFill>
              <a:srgbClr val="FF0000"/>
            </a:solidFill>
          </a:endParaRPr>
        </a:p>
      </dsp:txBody>
      <dsp:txXfrm>
        <a:off x="3833002" y="2931622"/>
        <a:ext cx="1709921" cy="7254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D3343-1FAA-41AF-85F7-299415538E68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738567-004D-4EFD-8D62-CF0ABBE3EC91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7CBF01-0FE8-40BD-A5DE-7401BE8A4AD8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tool that helps consultants to migrate the configuration from SAP Business Suite to SAP S/4HANA</a:t>
          </a:r>
          <a:endParaRPr lang="en-US" sz="1100" kern="1200"/>
        </a:p>
      </dsp:txBody>
      <dsp:txXfrm>
        <a:off x="944271" y="1354276"/>
        <a:ext cx="1709921" cy="725421"/>
      </dsp:txXfrm>
    </dsp:sp>
    <dsp:sp modelId="{67C881AE-46E0-44DB-AF47-F5C768BD8268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1D452-36E6-4033-8A2C-DAC3FE377345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D9B051-91A4-41B4-93A2-20518478FB87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new user interface for the Implementation Guide</a:t>
          </a:r>
          <a:endParaRPr lang="en-US" sz="1100" kern="1200"/>
        </a:p>
      </dsp:txBody>
      <dsp:txXfrm>
        <a:off x="3833002" y="1354276"/>
        <a:ext cx="1709921" cy="725421"/>
      </dsp:txXfrm>
    </dsp:sp>
    <dsp:sp modelId="{64AF5B62-8532-4AD8-89B9-E6A9BBC7C947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6646E9-CCA0-48EE-B04E-E604DFA1A28C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4F337B-5A86-490F-8660-65AA2CAC054D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tool that replaces the former Implementation Guide and help consultants to configure SAP S/4HANA solutions</a:t>
          </a:r>
          <a:endParaRPr lang="en-US" sz="1100" kern="1200"/>
        </a:p>
      </dsp:txBody>
      <dsp:txXfrm>
        <a:off x="944271" y="2931622"/>
        <a:ext cx="1709921" cy="725421"/>
      </dsp:txXfrm>
    </dsp:sp>
    <dsp:sp modelId="{40B126E6-49EF-48FE-90B6-1B5C04C6356B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025D1D-1763-4C1D-A644-CFC573518933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AA24F-A7D1-4762-BDE0-ECBEBBBCCE9D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A tool that provides configuration assistance throughout the entire content lifecycle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833002" y="2931622"/>
        <a:ext cx="1709921" cy="7254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B6D02B-1858-4AFA-846B-58B016592AC0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149CB0-5A6B-414F-BA95-53D3907D4646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0BBA19-9888-4B01-BFF9-EF8CCE4A232E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Avoid maintenance of duplicate data</a:t>
          </a:r>
          <a:endParaRPr lang="en-US" sz="1100" kern="1200"/>
        </a:p>
      </dsp:txBody>
      <dsp:txXfrm>
        <a:off x="944271" y="1354276"/>
        <a:ext cx="1709921" cy="725421"/>
      </dsp:txXfrm>
    </dsp:sp>
    <dsp:sp modelId="{BCACBA5F-9827-4C01-9143-17D6BF67AED7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7D66E-9E3C-4301-81C9-A9C0E96D85C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2B16FE-F873-47A5-B07E-0881913E47E1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No additional hardware is required as TM is no longer a separate instance</a:t>
          </a:r>
          <a:endParaRPr lang="en-US" sz="1100" kern="1200"/>
        </a:p>
      </dsp:txBody>
      <dsp:txXfrm>
        <a:off x="3833002" y="1354276"/>
        <a:ext cx="1709921" cy="725421"/>
      </dsp:txXfrm>
    </dsp:sp>
    <dsp:sp modelId="{D2DB0A78-2A03-447F-AAAC-32D825D578C6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706AAD-BF33-463C-88EA-AB59DF0EFB52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22AFA-441A-47B8-AFA1-4550DD5FED3B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Less steps are required to complete an E2E process</a:t>
          </a:r>
          <a:endParaRPr lang="en-US" sz="1100" kern="1200"/>
        </a:p>
      </dsp:txBody>
      <dsp:txXfrm>
        <a:off x="944271" y="2931622"/>
        <a:ext cx="1709921" cy="725421"/>
      </dsp:txXfrm>
    </dsp:sp>
    <dsp:sp modelId="{6BDE5554-EF6D-4036-9127-EE8B15D7B061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3A7D79-5700-402B-ABEF-A39AA0814C64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484248-85A7-4B75-880E-6263AAFFB297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Advanced Transportation management is delivered within SAP S/4HANA core, so no additional licenses are required.</a:t>
          </a:r>
          <a:endParaRPr lang="en-US" sz="1100" kern="1200"/>
        </a:p>
      </dsp:txBody>
      <dsp:txXfrm>
        <a:off x="3833002" y="2931622"/>
        <a:ext cx="1709921" cy="72542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92C945-DD73-4EAB-B69A-41E519AC7C4D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9CC308-CAB3-4B07-815E-2D7A7ADDA168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0E135-B83B-43E1-A577-CFF035E68AA1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documented collection of SAP S/4HANA implementation experience and knowledge from thousands of customers</a:t>
          </a:r>
          <a:endParaRPr lang="en-US" sz="1100" kern="1200"/>
        </a:p>
      </dsp:txBody>
      <dsp:txXfrm>
        <a:off x="944271" y="1609854"/>
        <a:ext cx="1709921" cy="725421"/>
      </dsp:txXfrm>
    </dsp:sp>
    <dsp:sp modelId="{6C71E464-F3E3-445B-AEA8-F835F5AE872B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7D00C5-1795-4618-980C-1AF1A4861DA2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61C653-C778-4A72-8F91-E230EA9AC7C1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An implementation methodology focusing on innovations and simplifications delivered with SAP S/4HANA</a:t>
          </a:r>
          <a:endParaRPr lang="en-US" sz="1100" kern="1200"/>
        </a:p>
      </dsp:txBody>
      <dsp:txXfrm>
        <a:off x="3833002" y="1609854"/>
        <a:ext cx="1709921" cy="725421"/>
      </dsp:txXfrm>
    </dsp:sp>
    <dsp:sp modelId="{620FE2EE-9AC7-4DD3-A992-BEECCEA2EC1C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994D5-E884-432A-BD70-5F3B48913149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1FFB0B-139A-4B82-BC13-2D4E7B1F0F48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Ready to run pre configured business processes that are optimized for SAP S/4HANA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944271" y="2676045"/>
        <a:ext cx="1709921" cy="72542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2C219C-63EC-4153-B26A-7E76ED3BC1D8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92B7C8-0C8B-4942-B0E3-3505A0704C5D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01CABB-2AA9-4902-8163-50709F9C129A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S/4HANA Enterprise Management is the version of SAP S/4HANA addressing small and medium size companies with simplified basic business processes</a:t>
          </a:r>
          <a:endParaRPr lang="en-US" sz="1100" kern="1200"/>
        </a:p>
      </dsp:txBody>
      <dsp:txXfrm>
        <a:off x="944271" y="1609854"/>
        <a:ext cx="1709921" cy="725421"/>
      </dsp:txXfrm>
    </dsp:sp>
    <dsp:sp modelId="{62699B4A-19B5-471B-9891-2FEDF296644F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04A8C4-3EA5-4A00-B644-8B9B71F7A71B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76C4BA-F29C-433A-933D-3FC94354D183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rgbClr val="FF0000"/>
              </a:solidFill>
            </a:rPr>
            <a:t>SAP S/4HANA Enterprise Management is the foundation core solution covering a massive wave of simplification and innovations in the core that covers mission-critical business processes in all lines of business.</a:t>
          </a:r>
          <a:endParaRPr lang="en-US" sz="1100" kern="1200" dirty="0">
            <a:solidFill>
              <a:srgbClr val="FF0000"/>
            </a:solidFill>
          </a:endParaRPr>
        </a:p>
      </dsp:txBody>
      <dsp:txXfrm>
        <a:off x="3833002" y="1609854"/>
        <a:ext cx="1709921" cy="725421"/>
      </dsp:txXfrm>
    </dsp:sp>
    <dsp:sp modelId="{C1675819-71E5-47DF-9EB7-2A8557B01514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59EF09-18FB-47CA-8845-FA67C95F723A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2FA0BA-B2C3-4146-B5A9-0926AF8B706C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rgbClr val="FF0000"/>
              </a:solidFill>
            </a:rPr>
            <a:t>SAP S/4HANA Enterprise Management is a fully digitized core solution that enables customers drive end-to-end digitized operations across their key business functions</a:t>
          </a:r>
          <a:endParaRPr lang="en-US" sz="1100" kern="1200" dirty="0">
            <a:solidFill>
              <a:srgbClr val="FF0000"/>
            </a:solidFill>
          </a:endParaRPr>
        </a:p>
      </dsp:txBody>
      <dsp:txXfrm>
        <a:off x="944271" y="2676045"/>
        <a:ext cx="1709921" cy="72542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4F7870-DEBA-41BF-A30C-9A64748DA298}">
      <dsp:nvSpPr>
        <dsp:cNvPr id="0" name=""/>
        <dsp:cNvSpPr/>
      </dsp:nvSpPr>
      <dsp:spPr>
        <a:xfrm>
          <a:off x="0" y="2079"/>
          <a:ext cx="5606327" cy="1054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CCCC04-68DD-4D31-8F20-2F64C90E3079}">
      <dsp:nvSpPr>
        <dsp:cNvPr id="0" name=""/>
        <dsp:cNvSpPr/>
      </dsp:nvSpPr>
      <dsp:spPr>
        <a:xfrm>
          <a:off x="318877" y="239261"/>
          <a:ext cx="579776" cy="5797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5EFEF2-55D0-4D7F-B551-1A1A6BB997D8}">
      <dsp:nvSpPr>
        <dsp:cNvPr id="0" name=""/>
        <dsp:cNvSpPr/>
      </dsp:nvSpPr>
      <dsp:spPr>
        <a:xfrm>
          <a:off x="1217530" y="2079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rgbClr val="FF0000"/>
              </a:solidFill>
            </a:rPr>
            <a:t>Automation of </a:t>
          </a:r>
          <a:r>
            <a:rPr lang="en-GB" sz="1900" kern="1200" dirty="0" err="1">
              <a:solidFill>
                <a:srgbClr val="FF0000"/>
              </a:solidFill>
            </a:rPr>
            <a:t>labor</a:t>
          </a:r>
          <a:endParaRPr lang="en-US" sz="1900" kern="1200" dirty="0">
            <a:solidFill>
              <a:srgbClr val="FF0000"/>
            </a:solidFill>
          </a:endParaRPr>
        </a:p>
      </dsp:txBody>
      <dsp:txXfrm>
        <a:off x="1217530" y="2079"/>
        <a:ext cx="4388796" cy="1054139"/>
      </dsp:txXfrm>
    </dsp:sp>
    <dsp:sp modelId="{91E17BEA-37CB-43CE-98AD-6CAE8000614F}">
      <dsp:nvSpPr>
        <dsp:cNvPr id="0" name=""/>
        <dsp:cNvSpPr/>
      </dsp:nvSpPr>
      <dsp:spPr>
        <a:xfrm>
          <a:off x="0" y="1319753"/>
          <a:ext cx="5606327" cy="105413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24DCD-C417-48BE-BDE6-FDA754F54EFF}">
      <dsp:nvSpPr>
        <dsp:cNvPr id="0" name=""/>
        <dsp:cNvSpPr/>
      </dsp:nvSpPr>
      <dsp:spPr>
        <a:xfrm>
          <a:off x="318877" y="1556935"/>
          <a:ext cx="579776" cy="5797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4904D8-4BEE-4E21-8D60-3767D70816A2}">
      <dsp:nvSpPr>
        <dsp:cNvPr id="0" name=""/>
        <dsp:cNvSpPr/>
      </dsp:nvSpPr>
      <dsp:spPr>
        <a:xfrm>
          <a:off x="1217530" y="1319753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rgbClr val="FF0000"/>
              </a:solidFill>
            </a:rPr>
            <a:t>Predicted demand to minimize inventory</a:t>
          </a:r>
          <a:endParaRPr lang="en-US" sz="1900" kern="1200" dirty="0">
            <a:solidFill>
              <a:srgbClr val="FF0000"/>
            </a:solidFill>
          </a:endParaRPr>
        </a:p>
      </dsp:txBody>
      <dsp:txXfrm>
        <a:off x="1217530" y="1319753"/>
        <a:ext cx="4388796" cy="1054139"/>
      </dsp:txXfrm>
    </dsp:sp>
    <dsp:sp modelId="{1B2FB92C-16E8-47F5-8492-BB2B4385900D}">
      <dsp:nvSpPr>
        <dsp:cNvPr id="0" name=""/>
        <dsp:cNvSpPr/>
      </dsp:nvSpPr>
      <dsp:spPr>
        <a:xfrm>
          <a:off x="0" y="2637427"/>
          <a:ext cx="5606327" cy="10541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050850-DE8D-406A-99AD-8694E4D93955}">
      <dsp:nvSpPr>
        <dsp:cNvPr id="0" name=""/>
        <dsp:cNvSpPr/>
      </dsp:nvSpPr>
      <dsp:spPr>
        <a:xfrm>
          <a:off x="318877" y="2874609"/>
          <a:ext cx="579776" cy="5797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F6E49-3EE1-4AD2-846E-CAEAD44B277A}">
      <dsp:nvSpPr>
        <dsp:cNvPr id="0" name=""/>
        <dsp:cNvSpPr/>
      </dsp:nvSpPr>
      <dsp:spPr>
        <a:xfrm>
          <a:off x="1217530" y="2637427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rgbClr val="FF0000"/>
              </a:solidFill>
            </a:rPr>
            <a:t>Customized products instead of standardized mass production</a:t>
          </a:r>
          <a:endParaRPr lang="en-US" sz="1900" kern="1200" dirty="0">
            <a:solidFill>
              <a:srgbClr val="FF0000"/>
            </a:solidFill>
          </a:endParaRPr>
        </a:p>
      </dsp:txBody>
      <dsp:txXfrm>
        <a:off x="1217530" y="2637427"/>
        <a:ext cx="4388796" cy="1054139"/>
      </dsp:txXfrm>
    </dsp:sp>
    <dsp:sp modelId="{6E77F576-2A2E-4993-88E5-0A59D3CAC0E2}">
      <dsp:nvSpPr>
        <dsp:cNvPr id="0" name=""/>
        <dsp:cNvSpPr/>
      </dsp:nvSpPr>
      <dsp:spPr>
        <a:xfrm>
          <a:off x="0" y="3955101"/>
          <a:ext cx="5606327" cy="10541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CA0B2A-D55A-4A6E-9E3F-A6093DEECB7A}">
      <dsp:nvSpPr>
        <dsp:cNvPr id="0" name=""/>
        <dsp:cNvSpPr/>
      </dsp:nvSpPr>
      <dsp:spPr>
        <a:xfrm>
          <a:off x="318877" y="4192283"/>
          <a:ext cx="579776" cy="5797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1F54CE-22C1-4B57-8F48-CBC943ACB5C5}">
      <dsp:nvSpPr>
        <dsp:cNvPr id="0" name=""/>
        <dsp:cNvSpPr/>
      </dsp:nvSpPr>
      <dsp:spPr>
        <a:xfrm>
          <a:off x="1217530" y="3955101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Running manufacturing in the cloud instead of deploying on own physical hardware</a:t>
          </a:r>
          <a:endParaRPr lang="en-US" sz="1900" kern="1200"/>
        </a:p>
      </dsp:txBody>
      <dsp:txXfrm>
        <a:off x="1217530" y="3955101"/>
        <a:ext cx="4388796" cy="10541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C8A105-4A49-4146-B873-66740F80C915}">
      <dsp:nvSpPr>
        <dsp:cNvPr id="0" name=""/>
        <dsp:cNvSpPr/>
      </dsp:nvSpPr>
      <dsp:spPr>
        <a:xfrm>
          <a:off x="0" y="2079"/>
          <a:ext cx="5606327" cy="1054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49239F-2BC3-4D11-830A-B0AA6E319314}">
      <dsp:nvSpPr>
        <dsp:cNvPr id="0" name=""/>
        <dsp:cNvSpPr/>
      </dsp:nvSpPr>
      <dsp:spPr>
        <a:xfrm>
          <a:off x="318877" y="239261"/>
          <a:ext cx="579776" cy="5797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C51B88-A1C9-4567-88D5-BD66E65881A1}">
      <dsp:nvSpPr>
        <dsp:cNvPr id="0" name=""/>
        <dsp:cNvSpPr/>
      </dsp:nvSpPr>
      <dsp:spPr>
        <a:xfrm>
          <a:off x="1217530" y="2079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Machine Learning and Predictive apps have been delivered within S/4HANA</a:t>
          </a:r>
          <a:endParaRPr lang="en-US" sz="1900" kern="1200"/>
        </a:p>
      </dsp:txBody>
      <dsp:txXfrm>
        <a:off x="1217530" y="2079"/>
        <a:ext cx="4388796" cy="1054139"/>
      </dsp:txXfrm>
    </dsp:sp>
    <dsp:sp modelId="{BCC653DB-CB4D-4227-9B2A-2FEFD67FAFA9}">
      <dsp:nvSpPr>
        <dsp:cNvPr id="0" name=""/>
        <dsp:cNvSpPr/>
      </dsp:nvSpPr>
      <dsp:spPr>
        <a:xfrm>
          <a:off x="0" y="1319753"/>
          <a:ext cx="5606327" cy="105413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CC790D-BF0B-4F37-892E-39BD92A2A4A4}">
      <dsp:nvSpPr>
        <dsp:cNvPr id="0" name=""/>
        <dsp:cNvSpPr/>
      </dsp:nvSpPr>
      <dsp:spPr>
        <a:xfrm>
          <a:off x="318877" y="1556935"/>
          <a:ext cx="579776" cy="5797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CC5771-A0DD-49E4-8080-8CEA2511898B}">
      <dsp:nvSpPr>
        <dsp:cNvPr id="0" name=""/>
        <dsp:cNvSpPr/>
      </dsp:nvSpPr>
      <dsp:spPr>
        <a:xfrm>
          <a:off x="1217530" y="1319753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Big amount of functionality earlier available in other products is now included in S/4HANA</a:t>
          </a:r>
          <a:endParaRPr lang="en-US" sz="1900" kern="1200"/>
        </a:p>
      </dsp:txBody>
      <dsp:txXfrm>
        <a:off x="1217530" y="1319753"/>
        <a:ext cx="4388796" cy="1054139"/>
      </dsp:txXfrm>
    </dsp:sp>
    <dsp:sp modelId="{83C7EF51-5E30-42C8-94D9-2F2E3AE382E3}">
      <dsp:nvSpPr>
        <dsp:cNvPr id="0" name=""/>
        <dsp:cNvSpPr/>
      </dsp:nvSpPr>
      <dsp:spPr>
        <a:xfrm>
          <a:off x="0" y="2637427"/>
          <a:ext cx="5606327" cy="10541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6681F7-51E1-4ADC-9AB5-6F25529384CE}">
      <dsp:nvSpPr>
        <dsp:cNvPr id="0" name=""/>
        <dsp:cNvSpPr/>
      </dsp:nvSpPr>
      <dsp:spPr>
        <a:xfrm>
          <a:off x="318877" y="2874609"/>
          <a:ext cx="579776" cy="5797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4EB992-55A0-4B90-BAC4-A8417F17DA52}">
      <dsp:nvSpPr>
        <dsp:cNvPr id="0" name=""/>
        <dsp:cNvSpPr/>
      </dsp:nvSpPr>
      <dsp:spPr>
        <a:xfrm>
          <a:off x="1217530" y="2637427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SAP S/4HANA has a completely new level of insights</a:t>
          </a:r>
          <a:endParaRPr lang="en-US" sz="1900" kern="1200"/>
        </a:p>
      </dsp:txBody>
      <dsp:txXfrm>
        <a:off x="1217530" y="2637427"/>
        <a:ext cx="4388796" cy="1054139"/>
      </dsp:txXfrm>
    </dsp:sp>
    <dsp:sp modelId="{6ECBCA62-109E-4340-94E3-9C46DFA4A4E9}">
      <dsp:nvSpPr>
        <dsp:cNvPr id="0" name=""/>
        <dsp:cNvSpPr/>
      </dsp:nvSpPr>
      <dsp:spPr>
        <a:xfrm>
          <a:off x="0" y="3955101"/>
          <a:ext cx="5606327" cy="10541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701F4F-A80A-4D30-8027-F705ED28BD49}">
      <dsp:nvSpPr>
        <dsp:cNvPr id="0" name=""/>
        <dsp:cNvSpPr/>
      </dsp:nvSpPr>
      <dsp:spPr>
        <a:xfrm>
          <a:off x="318877" y="4192283"/>
          <a:ext cx="579776" cy="5797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74304C-6F5E-446F-92BA-D8663C440317}">
      <dsp:nvSpPr>
        <dsp:cNvPr id="0" name=""/>
        <dsp:cNvSpPr/>
      </dsp:nvSpPr>
      <dsp:spPr>
        <a:xfrm>
          <a:off x="1217530" y="3955101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Commerce and Marketing is a new Line of Business totally differentiated from Sales</a:t>
          </a:r>
          <a:endParaRPr lang="en-US" sz="1900" kern="1200" dirty="0"/>
        </a:p>
      </dsp:txBody>
      <dsp:txXfrm>
        <a:off x="1217530" y="3955101"/>
        <a:ext cx="4388796" cy="10541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F0493A-AA5E-45AB-B892-45538DDFD86F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9BBAA8-B3F8-45CA-AFB6-4C7E54679776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A2055-F604-403F-95B1-67E96F93567A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Increase of throughput and real time updates provide the true picture of the system at any point of time</a:t>
          </a:r>
          <a:endParaRPr lang="en-US" sz="1100" kern="1200"/>
        </a:p>
      </dsp:txBody>
      <dsp:txXfrm>
        <a:off x="944271" y="1609854"/>
        <a:ext cx="1709921" cy="725421"/>
      </dsp:txXfrm>
    </dsp:sp>
    <dsp:sp modelId="{67D2D30C-5B9A-463F-8430-EF088A9DBD70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B6F663-F111-4B3C-932F-26409E61BA4E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3C7BA-CB42-4B72-A98C-BA9173014542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Elimination of scattered information and duplications that create different versions of the truth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833002" y="1609854"/>
        <a:ext cx="1709921" cy="725421"/>
      </dsp:txXfrm>
    </dsp:sp>
    <dsp:sp modelId="{EC2F5718-3F23-41F5-AFD4-C3F5A047B1C9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33DCA8-EFEF-4B14-9771-FFFBBEC65E27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DE970-BFC4-4559-A00B-FB1036170DCE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Simulation engines embedded in business processes provide a true picture of what will happen if an action is taken enabling the managers to take better decisions</a:t>
          </a:r>
          <a:endParaRPr lang="en-US" sz="1100" kern="1200" dirty="0"/>
        </a:p>
      </dsp:txBody>
      <dsp:txXfrm>
        <a:off x="944271" y="2676045"/>
        <a:ext cx="1709921" cy="7254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862CB-9C57-4B7C-8F0E-852C27DF9E2E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BE83CA-30BA-491F-9948-9AA020FD1393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3B116B-94B4-454B-B79B-86C231B1C981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Converting your SAP Business Suite powered by SAP HANA system (or any database) into one SAP S/4HANA system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944271" y="1609854"/>
        <a:ext cx="1709921" cy="725421"/>
      </dsp:txXfrm>
    </dsp:sp>
    <dsp:sp modelId="{39007A71-D5B4-4D30-94F1-4AB70EE136DC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5D38E4-FD08-4F93-A856-59316ADD1457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CB0323-6C42-4439-AE55-BF7FE5B00144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Installing a new SAP S/4HANA system and migrating your data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833002" y="1609854"/>
        <a:ext cx="1709921" cy="725421"/>
      </dsp:txXfrm>
    </dsp:sp>
    <dsp:sp modelId="{B13A5CAD-27B4-4CCF-88D5-FDCFB75D14EC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C50671-346B-42D6-A4AD-1E54EEC2F240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A97449-F7AE-47B1-BFC4-4D09EC0D5EF4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Converting your old legacy system into one running on SAP HANA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CAD5E-58FC-4192-8A8A-FD353E66A080}">
      <dsp:nvSpPr>
        <dsp:cNvPr id="0" name=""/>
        <dsp:cNvSpPr/>
      </dsp:nvSpPr>
      <dsp:spPr>
        <a:xfrm>
          <a:off x="1121265" y="2312"/>
          <a:ext cx="4485061" cy="119777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23" tIns="304235" rIns="87023" bIns="304235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0000"/>
              </a:solidFill>
            </a:rPr>
            <a:t>SAP Activate Methodology</a:t>
          </a:r>
        </a:p>
      </dsp:txBody>
      <dsp:txXfrm>
        <a:off x="1121265" y="2312"/>
        <a:ext cx="4485061" cy="1197774"/>
      </dsp:txXfrm>
    </dsp:sp>
    <dsp:sp modelId="{18C23A71-0BF3-4ED6-92C6-88448B6A3034}">
      <dsp:nvSpPr>
        <dsp:cNvPr id="0" name=""/>
        <dsp:cNvSpPr/>
      </dsp:nvSpPr>
      <dsp:spPr>
        <a:xfrm>
          <a:off x="0" y="2312"/>
          <a:ext cx="1121265" cy="119777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334" tIns="118313" rIns="59334" bIns="11831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SAP</a:t>
          </a:r>
        </a:p>
      </dsp:txBody>
      <dsp:txXfrm>
        <a:off x="0" y="2312"/>
        <a:ext cx="1121265" cy="1197774"/>
      </dsp:txXfrm>
    </dsp:sp>
    <dsp:sp modelId="{CB62DC86-8D76-4194-9923-799280064B65}">
      <dsp:nvSpPr>
        <dsp:cNvPr id="0" name=""/>
        <dsp:cNvSpPr/>
      </dsp:nvSpPr>
      <dsp:spPr>
        <a:xfrm>
          <a:off x="1121265" y="1271953"/>
          <a:ext cx="4485061" cy="1197774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23" tIns="304235" rIns="87023" bIns="304235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0000"/>
              </a:solidFill>
            </a:rPr>
            <a:t>SAP Guided Configuration</a:t>
          </a:r>
        </a:p>
      </dsp:txBody>
      <dsp:txXfrm>
        <a:off x="1121265" y="1271953"/>
        <a:ext cx="4485061" cy="1197774"/>
      </dsp:txXfrm>
    </dsp:sp>
    <dsp:sp modelId="{32908EBB-FF03-4492-8FB6-FC3D2944DCE8}">
      <dsp:nvSpPr>
        <dsp:cNvPr id="0" name=""/>
        <dsp:cNvSpPr/>
      </dsp:nvSpPr>
      <dsp:spPr>
        <a:xfrm>
          <a:off x="0" y="1271953"/>
          <a:ext cx="1121265" cy="119777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334" tIns="118313" rIns="59334" bIns="11831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SAP</a:t>
          </a:r>
        </a:p>
      </dsp:txBody>
      <dsp:txXfrm>
        <a:off x="0" y="1271953"/>
        <a:ext cx="1121265" cy="1197774"/>
      </dsp:txXfrm>
    </dsp:sp>
    <dsp:sp modelId="{883A4781-123A-436A-BBCB-A21682477E52}">
      <dsp:nvSpPr>
        <dsp:cNvPr id="0" name=""/>
        <dsp:cNvSpPr/>
      </dsp:nvSpPr>
      <dsp:spPr>
        <a:xfrm>
          <a:off x="1121265" y="2541593"/>
          <a:ext cx="4485061" cy="1197774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23" tIns="304235" rIns="87023" bIns="304235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rgbClr val="FF0000"/>
              </a:solidFill>
            </a:rPr>
            <a:t>SAP Best Practices</a:t>
          </a:r>
        </a:p>
      </dsp:txBody>
      <dsp:txXfrm>
        <a:off x="1121265" y="2541593"/>
        <a:ext cx="4485061" cy="1197774"/>
      </dsp:txXfrm>
    </dsp:sp>
    <dsp:sp modelId="{786759EC-D225-401A-9BAC-81E5A7FFEFC7}">
      <dsp:nvSpPr>
        <dsp:cNvPr id="0" name=""/>
        <dsp:cNvSpPr/>
      </dsp:nvSpPr>
      <dsp:spPr>
        <a:xfrm>
          <a:off x="0" y="2541593"/>
          <a:ext cx="1121265" cy="119777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334" tIns="118313" rIns="59334" bIns="11831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SAP</a:t>
          </a:r>
        </a:p>
      </dsp:txBody>
      <dsp:txXfrm>
        <a:off x="0" y="2541593"/>
        <a:ext cx="1121265" cy="1197774"/>
      </dsp:txXfrm>
    </dsp:sp>
    <dsp:sp modelId="{F0FB3967-24DF-40F8-A3AB-8FF11ACA780D}">
      <dsp:nvSpPr>
        <dsp:cNvPr id="0" name=""/>
        <dsp:cNvSpPr/>
      </dsp:nvSpPr>
      <dsp:spPr>
        <a:xfrm>
          <a:off x="1121265" y="3811234"/>
          <a:ext cx="4485061" cy="119777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023" tIns="304235" rIns="87023" bIns="304235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SAP Launch Methodology</a:t>
          </a:r>
        </a:p>
      </dsp:txBody>
      <dsp:txXfrm>
        <a:off x="1121265" y="3811234"/>
        <a:ext cx="4485061" cy="1197774"/>
      </dsp:txXfrm>
    </dsp:sp>
    <dsp:sp modelId="{A428FC63-1997-4ABA-89A1-5C73D2052DEB}">
      <dsp:nvSpPr>
        <dsp:cNvPr id="0" name=""/>
        <dsp:cNvSpPr/>
      </dsp:nvSpPr>
      <dsp:spPr>
        <a:xfrm>
          <a:off x="0" y="3811234"/>
          <a:ext cx="1121265" cy="1197774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334" tIns="118313" rIns="59334" bIns="118313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SAP</a:t>
          </a:r>
        </a:p>
      </dsp:txBody>
      <dsp:txXfrm>
        <a:off x="0" y="3811234"/>
        <a:ext cx="1121265" cy="11977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6955B7-3EDD-4EC7-80A3-DBE791A1E13D}">
      <dsp:nvSpPr>
        <dsp:cNvPr id="0" name=""/>
        <dsp:cNvSpPr/>
      </dsp:nvSpPr>
      <dsp:spPr>
        <a:xfrm>
          <a:off x="0" y="611"/>
          <a:ext cx="5606327" cy="14314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AF21D9-8507-4B62-83AD-C27F482BB6CE}">
      <dsp:nvSpPr>
        <dsp:cNvPr id="0" name=""/>
        <dsp:cNvSpPr/>
      </dsp:nvSpPr>
      <dsp:spPr>
        <a:xfrm>
          <a:off x="433015" y="322689"/>
          <a:ext cx="787301" cy="7873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162DC4-B2FF-4491-BA7D-776F903A3973}">
      <dsp:nvSpPr>
        <dsp:cNvPr id="0" name=""/>
        <dsp:cNvSpPr/>
      </dsp:nvSpPr>
      <dsp:spPr>
        <a:xfrm>
          <a:off x="1653332" y="611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0" kern="1200" dirty="0">
              <a:solidFill>
                <a:schemeClr val="bg1"/>
              </a:solidFill>
            </a:rPr>
            <a:t>By delivering a demo of the most frequently used processes in S/4HANA</a:t>
          </a:r>
          <a:endParaRPr lang="en-US" sz="2500" b="0" kern="1200" dirty="0">
            <a:solidFill>
              <a:schemeClr val="bg1"/>
            </a:solidFill>
          </a:endParaRPr>
        </a:p>
      </dsp:txBody>
      <dsp:txXfrm>
        <a:off x="1653332" y="611"/>
        <a:ext cx="3952994" cy="1431456"/>
      </dsp:txXfrm>
    </dsp:sp>
    <dsp:sp modelId="{65BC81F8-7331-49E8-8207-2EF0D2EC592E}">
      <dsp:nvSpPr>
        <dsp:cNvPr id="0" name=""/>
        <dsp:cNvSpPr/>
      </dsp:nvSpPr>
      <dsp:spPr>
        <a:xfrm>
          <a:off x="0" y="1789932"/>
          <a:ext cx="5606327" cy="143145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FBF4D7-2DF2-4142-B2BB-3D87BB78E6AB}">
      <dsp:nvSpPr>
        <dsp:cNvPr id="0" name=""/>
        <dsp:cNvSpPr/>
      </dsp:nvSpPr>
      <dsp:spPr>
        <a:xfrm>
          <a:off x="433015" y="2112009"/>
          <a:ext cx="787301" cy="7873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660D20-B144-4967-BA3B-FCADED7B9F95}">
      <dsp:nvSpPr>
        <dsp:cNvPr id="0" name=""/>
        <dsp:cNvSpPr/>
      </dsp:nvSpPr>
      <dsp:spPr>
        <a:xfrm>
          <a:off x="1653332" y="178993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>
              <a:solidFill>
                <a:srgbClr val="FF0000"/>
              </a:solidFill>
            </a:rPr>
            <a:t>By positioning co-pilot</a:t>
          </a:r>
          <a:endParaRPr lang="en-US" sz="2500" kern="1200" dirty="0">
            <a:solidFill>
              <a:srgbClr val="FF0000"/>
            </a:solidFill>
          </a:endParaRPr>
        </a:p>
      </dsp:txBody>
      <dsp:txXfrm>
        <a:off x="1653332" y="1789932"/>
        <a:ext cx="3952994" cy="1431456"/>
      </dsp:txXfrm>
    </dsp:sp>
    <dsp:sp modelId="{9A4170B8-200A-482E-82E7-97B3A8644F9B}">
      <dsp:nvSpPr>
        <dsp:cNvPr id="0" name=""/>
        <dsp:cNvSpPr/>
      </dsp:nvSpPr>
      <dsp:spPr>
        <a:xfrm>
          <a:off x="0" y="3579252"/>
          <a:ext cx="5606327" cy="1431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118B59-5728-479D-9A74-14F7B6657CCF}">
      <dsp:nvSpPr>
        <dsp:cNvPr id="0" name=""/>
        <dsp:cNvSpPr/>
      </dsp:nvSpPr>
      <dsp:spPr>
        <a:xfrm>
          <a:off x="433015" y="3901330"/>
          <a:ext cx="787301" cy="7873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1B318B-FE00-4E3F-BF58-E5568274C4CD}">
      <dsp:nvSpPr>
        <dsp:cNvPr id="0" name=""/>
        <dsp:cNvSpPr/>
      </dsp:nvSpPr>
      <dsp:spPr>
        <a:xfrm>
          <a:off x="1653332" y="357925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0" kern="1200" dirty="0">
              <a:solidFill>
                <a:srgbClr val="FF0000"/>
              </a:solidFill>
            </a:rPr>
            <a:t>By positioning SAP Fiori concept versus traditional UI</a:t>
          </a:r>
          <a:endParaRPr lang="en-US" sz="2500" b="0" kern="1200" dirty="0">
            <a:solidFill>
              <a:srgbClr val="FF0000"/>
            </a:solidFill>
          </a:endParaRPr>
        </a:p>
      </dsp:txBody>
      <dsp:txXfrm>
        <a:off x="1653332" y="3579252"/>
        <a:ext cx="3952994" cy="14314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10C2DA-5A11-447C-B536-3E4AE55266C7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EEF7B7-3966-48F6-8EEC-B00AEE27821B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6022B2-B587-473D-A82B-F6813B828E14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0" kern="1200" dirty="0">
              <a:solidFill>
                <a:schemeClr val="tx1"/>
              </a:solidFill>
            </a:rPr>
            <a:t>As S/4HANA is using SAP HANA Database, no database fees are required</a:t>
          </a:r>
          <a:endParaRPr lang="en-US" sz="1100" b="0" kern="1200" dirty="0">
            <a:solidFill>
              <a:schemeClr val="tx1"/>
            </a:solidFill>
          </a:endParaRPr>
        </a:p>
      </dsp:txBody>
      <dsp:txXfrm>
        <a:off x="944271" y="1354276"/>
        <a:ext cx="1709921" cy="725421"/>
      </dsp:txXfrm>
    </dsp:sp>
    <dsp:sp modelId="{66100DCB-B0D1-4F6D-B3EA-156647402974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08C8C7-A093-4442-90DA-2E233D055D0C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B0A2CE-DCD7-4748-BFCB-9AA33D2BAAEA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offers a big discount in S/4HANA licenses and maintenance fees to customers on ECC systems</a:t>
          </a:r>
          <a:endParaRPr lang="en-US" sz="1100" kern="1200"/>
        </a:p>
      </dsp:txBody>
      <dsp:txXfrm>
        <a:off x="3833002" y="1354276"/>
        <a:ext cx="1709921" cy="725421"/>
      </dsp:txXfrm>
    </dsp:sp>
    <dsp:sp modelId="{318D7749-CFC1-489B-B6E3-45E9120AAAE3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D59BA3-EF01-4AC0-9D48-683FFC6DCF73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1519ED-FCC7-49E8-8A54-926E74CC6D3A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SAP has retrofitted a large portion of industry specific functionality into S/4HANA core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944271" y="2931622"/>
        <a:ext cx="1709921" cy="725421"/>
      </dsp:txXfrm>
    </dsp:sp>
    <dsp:sp modelId="{C2E35182-5AAD-4E90-BE9D-EE7E937FA4D4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B32D65-F8B8-4C46-9872-A62BEB60AA42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1F4CA6-8C54-40DE-A0A7-8E39C1BBB8E3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rgbClr val="FF0000"/>
              </a:solidFill>
            </a:rPr>
            <a:t>Big amount of functionality sitting in the past in other systems is now included in S/4HANA digital core</a:t>
          </a:r>
          <a:endParaRPr lang="en-US" sz="1100" kern="1200" dirty="0">
            <a:solidFill>
              <a:srgbClr val="FF0000"/>
            </a:solidFill>
          </a:endParaRPr>
        </a:p>
      </dsp:txBody>
      <dsp:txXfrm>
        <a:off x="3833002" y="2931622"/>
        <a:ext cx="1709921" cy="7254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ACD87-5174-4296-A275-915C9B36FB06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46030E-7412-4A81-96DB-EE4182C82D11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DAB391-4EF2-4019-AD36-E0FB9B47331E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The degree of process re engineering required when moving to S/4HANA is only depended on the deployment option.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944271" y="1609854"/>
        <a:ext cx="1709921" cy="725421"/>
      </dsp:txXfrm>
    </dsp:sp>
    <dsp:sp modelId="{F43E142C-EBAC-40AD-8B18-1605E537273F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40D0EA-0369-4293-B625-952C7CE1384B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432B5F-7E72-433C-90F1-AEA0A301D52C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SAP S/4HANA allows customers to find the right balance between solving their major pain points, perfection, budget and effort.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833002" y="1609854"/>
        <a:ext cx="1709921" cy="725421"/>
      </dsp:txXfrm>
    </dsp:sp>
    <dsp:sp modelId="{63ACB8E4-0059-43C1-89EB-B085593C9635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9C089-CC31-44CF-9F23-789D3796F4DE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A8FBC-3DB6-4850-90EB-982465A3D614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Moving to S/4HANA is a non disruptive exercise. meaning that no process re engineering is required, unless customer wants it.</a:t>
          </a:r>
          <a:endParaRPr lang="en-US" sz="1100" kern="1200" dirty="0"/>
        </a:p>
      </dsp:txBody>
      <dsp:txXfrm>
        <a:off x="944271" y="2676045"/>
        <a:ext cx="1709921" cy="72542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741ECB-5591-479E-88F0-1A642414CC1A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19B132-B7C4-4610-805C-65F765819950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27DC49-2AF7-4175-B980-DA9261C52C08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SAP offers on-premise, cloud, and cloud single-tenant deployments for SAP S/4HANA to give real choice to customers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944271" y="1609854"/>
        <a:ext cx="1709921" cy="725421"/>
      </dsp:txXfrm>
    </dsp:sp>
    <dsp:sp modelId="{847AA559-BCA7-40EC-952C-FBDF2800B58C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2460E-2DA3-44DF-9CF4-FFF713EA096C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15428D-2D34-41B6-BAAC-37C83F647DAF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rgbClr val="FF0000"/>
              </a:solidFill>
            </a:rPr>
            <a:t>SAP S/4HANA is integrated with SAP cloud offerings in lines of business such us SuccessFactors, Fieldglass or Ariba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833002" y="1609854"/>
        <a:ext cx="1709921" cy="725421"/>
      </dsp:txXfrm>
    </dsp:sp>
    <dsp:sp modelId="{B01B91E5-DA39-4942-9042-89A942B74947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49F963-00C5-41FE-835D-4DAA2628584F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7BBEC3-96A2-45D3-8ED0-CDF2C6E8B262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S/4HANA is running on any database including Oracle, Sybase, SAP HANA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01/10/2019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13B6D16-AC7E-4AE6-B599-E916981323E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400" b="0" i="0" u="none" strike="noStrike" cap="none" normalizeH="0" baseline="0">
                <a:ln>
                  <a:noFill/>
                </a:ln>
                <a:solidFill>
                  <a:schemeClr val="tx2"/>
                </a:solidFill>
                <a:effectLst/>
                <a:latin typeface="72"/>
              </a:rPr>
              <a:t>SAP S/4HANA Product Knowledge Training for Sales Executive- Web Assessment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4400" b="0" i="0" u="none" strike="noStrike" cap="none" normalizeH="0" baseline="0">
              <a:ln>
                <a:noFill/>
              </a:ln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E813AE-B8D9-423C-89A3-4A194EEE96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pPr algn="r"/>
            <a:r>
              <a:rPr lang="en-GB" sz="1800" dirty="0">
                <a:solidFill>
                  <a:schemeClr val="tx2"/>
                </a:solidFill>
              </a:rPr>
              <a:t>KPC</a:t>
            </a:r>
            <a:endParaRPr lang="fr-FR" sz="1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083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E0A75F-CE61-4A68-9556-D80073B7B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Total Cost of Ownership (TCO) is one of the major concerns of customers in front of the decision to move to S/4HANA. How would you address this concern?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349B04A-C70D-4E3D-84C5-16704FADA1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11643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2335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39A572-940B-498F-BAAA-831D90337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following statements about process re-engineering requirements, when moving to S/4HANA, is true?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E751843-44B5-443D-B201-C159400BA3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17008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33853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3A311B-9951-4825-AA1E-598467F3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Which one of the following statements regarding S/4HANA deployment options is correct?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8DB4ACC6-BA30-495E-A132-01B95B29D2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432453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27645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474DE5-1A39-4985-A06D-ACBB5980E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In SAP Enterprise Support for SAP S/4HANA, Single Tenant Edition, Cloud, how is the Innovation &amp; Value Realization principle fulfilled?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BF20EA2-7776-47B6-8968-2FFDF9271F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28307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26515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16480-51D0-4E40-B834-9AEE4F2B8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Which capabilities are offered with SAP ONE Support?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386CD43-0BD7-4045-BD3E-9314B29E17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46756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37851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7D829-F18D-452C-B452-8BBC0E949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ACA062A-DD55-4DF7-9749-130F6DDAA3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97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A840BE-0122-424C-A6DC-99FCCAD60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is the guided configuration that is delivered with SAP Activate?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8B065CE-BC52-42B1-AF38-F04A26A3F5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713832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37935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3A4BCD-4480-4032-B219-554D4CEEA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are customers benefited by Transportation Management embedded in SAP S/4HANA?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E541ED8-478D-437D-B93C-5304DF5059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785179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7673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408C18-357E-4557-8A5A-20135E0E4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What is SAP Best Practices for SAP S/4HANA?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0B37F36-C047-4E36-88D5-2B42A4CBB87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719290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94730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DED20D-C517-4E8E-B242-40B67A225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following statement would be correct while positioning SAP S/4HANA Enterprise Management to a prospect?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E855B99-46EE-4B1D-8C65-73CF1E2EF2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130954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65366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EC5EF27-F950-4C6E-A05C-2D0D08EDD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does SAP support its customers with the deployment and the transition to SAP S/4HANA?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AAD76493-62AD-457E-9A31-91786DBC58B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298392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4802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D3D98C-63D5-46D8-BEFB-66EEE4037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Which new market trends are addressed by Manufacturing Line of Business into S/4HANA?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38F5DB4-86B5-4076-B53A-02FDF31EDC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162098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16056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9E0B5-008B-4CBA-A702-79AE2287A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9FF98CB-F182-4A1A-9002-1B269EB103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253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72EE6-69FC-4743-8446-1581EE23C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If you were in front of a prospect positioning S/4HANA, how would you define the "segment-of-one Marketing" capability?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9FACA-7C4D-4A31-8D18-13F69A376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The ability to track and understand individual customer </a:t>
            </a:r>
            <a:r>
              <a:rPr lang="en-GB" dirty="0" err="1">
                <a:solidFill>
                  <a:srgbClr val="FF0000"/>
                </a:solidFill>
              </a:rPr>
              <a:t>behavior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en-GB" dirty="0"/>
              <a:t>The ability to build marketing campaign specialized for a specific segment of customers</a:t>
            </a:r>
          </a:p>
          <a:p>
            <a:r>
              <a:rPr lang="en-GB" dirty="0"/>
              <a:t>The ability to manufacture based on specific customer requirements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7507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469C9-FE48-44BD-90A5-27E0F9389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Assuming are talking to a Head of Manufacturing in a prospect´s company. Which of the following S/4HANA capabilities should you position first?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FFE2F3-92B1-4B84-92DB-9FF9398298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Extended production planning and scheduling, as Constraint Based Production Planning and demand driver MRP help this person to optimize complex materials and schedules within given constraints of the manufacturing process.</a:t>
            </a:r>
          </a:p>
          <a:p>
            <a:r>
              <a:rPr lang="en-GB" dirty="0"/>
              <a:t>Profitability analysis as, this person needs to understand cost &amp; margin incurred by products &amp; services in detail.</a:t>
            </a:r>
          </a:p>
          <a:p>
            <a:r>
              <a:rPr lang="en-GB" dirty="0"/>
              <a:t>SAP Digital Boardroom as, this person needs to have visibility on company’s most important business metrics.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80413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FECA2-E12A-403A-8059-C1A949A7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Assuming you are talking to a Head of Procurement in a prospect´s company. Which of the following S/4HANA capabilities should you position first?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11507-A45A-4130-A492-D8E694A24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Manage customer accounts receivables and payables will help this person to reduce procurement costs.</a:t>
            </a:r>
          </a:p>
          <a:p>
            <a:r>
              <a:rPr lang="en-GB" dirty="0">
                <a:solidFill>
                  <a:srgbClr val="FF0000"/>
                </a:solidFill>
              </a:rPr>
              <a:t>Source assignment and integration with SAP Ariba, as this person cares about compliant and cost-effective vendor/supplier selection and management.</a:t>
            </a:r>
          </a:p>
          <a:p>
            <a:r>
              <a:rPr lang="en-GB" dirty="0"/>
              <a:t>Profitability analysis as, this person needs to understand cost &amp; margin incurred by products &amp; services in detail.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85210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FDDAC-4C7C-4665-B7DA-84AB68B6D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Assuming you are talking to a Controller in a prospect´s company. Which of the following S/4HANA capabilities should you position first?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9BE75-B53A-4B51-8447-17BA2E4CB7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The full Portfolio of Governance, Risk and Compliance for Finance, as automation of governance and compliance are the main concerns of a controller</a:t>
            </a:r>
          </a:p>
          <a:p>
            <a:r>
              <a:rPr lang="en-GB" dirty="0"/>
              <a:t>Sourcing and Contract Management as this person cares about compliant and cost-effective vendor/supplier selection and management.</a:t>
            </a:r>
          </a:p>
          <a:p>
            <a:r>
              <a:rPr lang="en-GB" dirty="0"/>
              <a:t>Profitability analysis as, this person needs to understand cost &amp; margin incurred by products &amp; services in detail.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0429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D47677-6801-4EAD-8278-518CDE88F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Which are the key differentiators of SAP S/4HANA against SAP ECC?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784AAFC-94A4-4220-BDDE-C837474289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53799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11475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6E60F8-B830-488B-830C-D220B03CC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do we mean by the "Single source of truth" as a principle in SAP S/4HANA design?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F22B0CD-4FD3-4435-B282-12F5C3B220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29777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62642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25F512-9B59-4964-B448-FCD1CF46B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Which two of the SAP S/4HANA migration scenarios are included in SAP Activate?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3693169-173E-4713-A0B8-7F1C0A478B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816467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1247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48DBAF-D4BF-43C6-A454-C7EC9DDE0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What are the three components of SAP Activate?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BF653CC-0FE5-49CD-81AF-24EBC9A2FC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477692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2055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FD6F19-C865-4AC2-8AED-630529F27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Sometimes customers considering to move to S/4HANA are questioning the effect of S/4HANA on employees productivity. How would you address this concern?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E990788-CB9E-40D9-B910-C6DA14ECFFF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969104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32116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E7EA67-DD68-4798-A611-D27F186D88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95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53CC5F-8E4C-4095-BDF3-DA449C1861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162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1363</Words>
  <Application>Microsoft Office PowerPoint</Application>
  <PresentationFormat>Widescreen</PresentationFormat>
  <Paragraphs>95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72</vt:lpstr>
      <vt:lpstr>Arial</vt:lpstr>
      <vt:lpstr>Corbel</vt:lpstr>
      <vt:lpstr>Wingdings</vt:lpstr>
      <vt:lpstr>Banded</vt:lpstr>
      <vt:lpstr>SAP S/4HANA Product Knowledge Training for Sales Executive- Web Assessment </vt:lpstr>
      <vt:lpstr>How does SAP support its customers with the deployment and the transition to SAP S/4HANA? </vt:lpstr>
      <vt:lpstr>Which are the key differentiators of SAP S/4HANA against SAP ECC? </vt:lpstr>
      <vt:lpstr>What do we mean by the "Single source of truth" as a principle in SAP S/4HANA design? </vt:lpstr>
      <vt:lpstr>Which two of the SAP S/4HANA migration scenarios are included in SAP Activate? </vt:lpstr>
      <vt:lpstr>What are the three components of SAP Activate? </vt:lpstr>
      <vt:lpstr>Sometimes customers considering to move to S/4HANA are questioning the effect of S/4HANA on employees productivity. How would you address this concern? </vt:lpstr>
      <vt:lpstr>PowerPoint Presentation</vt:lpstr>
      <vt:lpstr>PowerPoint Presentation</vt:lpstr>
      <vt:lpstr>Total Cost of Ownership (TCO) is one of the major concerns of customers in front of the decision to move to S/4HANA. How would you address this concern? </vt:lpstr>
      <vt:lpstr>Which of the following statements about process re-engineering requirements, when moving to S/4HANA, is true? </vt:lpstr>
      <vt:lpstr>Which one of the following statements regarding S/4HANA deployment options is correct? </vt:lpstr>
      <vt:lpstr>In SAP Enterprise Support for SAP S/4HANA, Single Tenant Edition, Cloud, how is the Innovation &amp; Value Realization principle fulfilled? </vt:lpstr>
      <vt:lpstr>Which capabilities are offered with SAP ONE Support? </vt:lpstr>
      <vt:lpstr>PowerPoint Presentation</vt:lpstr>
      <vt:lpstr>What is the guided configuration that is delivered with SAP Activate? </vt:lpstr>
      <vt:lpstr>How are customers benefited by Transportation Management embedded in SAP S/4HANA? </vt:lpstr>
      <vt:lpstr>What is SAP Best Practices for SAP S/4HANA? </vt:lpstr>
      <vt:lpstr>Which of the following statement would be correct while positioning SAP S/4HANA Enterprise Management to a prospect? </vt:lpstr>
      <vt:lpstr>Which new market trends are addressed by Manufacturing Line of Business into S/4HANA? </vt:lpstr>
      <vt:lpstr>PowerPoint Presentation</vt:lpstr>
      <vt:lpstr>If you were in front of a prospect positioning S/4HANA, how would you define the "segment-of-one Marketing" capability? </vt:lpstr>
      <vt:lpstr>Assuming are talking to a Head of Manufacturing in a prospect´s company. Which of the following S/4HANA capabilities should you position first? </vt:lpstr>
      <vt:lpstr>Assuming you are talking to a Head of Procurement in a prospect´s company. Which of the following S/4HANA capabilities should you position first? </vt:lpstr>
      <vt:lpstr>Assuming you are talking to a Controller in a prospect´s company. Which of the following S/4HANA capabilities should you position first?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S/4HANA Product Knowledge Training for Sales Executive- Web Assessment </dc:title>
  <dc:creator>quesnot@gmail.com</dc:creator>
  <cp:lastModifiedBy>quesnot@gmail.com</cp:lastModifiedBy>
  <cp:revision>5</cp:revision>
  <dcterms:created xsi:type="dcterms:W3CDTF">2019-09-16T12:12:49Z</dcterms:created>
  <dcterms:modified xsi:type="dcterms:W3CDTF">2019-10-01T14:34:15Z</dcterms:modified>
</cp:coreProperties>
</file>