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5" r:id="rId1"/>
  </p:sldMasterIdLst>
  <p:sldIdLst>
    <p:sldId id="344" r:id="rId2"/>
    <p:sldId id="345" r:id="rId3"/>
    <p:sldId id="346" r:id="rId4"/>
    <p:sldId id="347" r:id="rId5"/>
    <p:sldId id="348" r:id="rId6"/>
    <p:sldId id="350" r:id="rId7"/>
    <p:sldId id="34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2" d="100"/>
          <a:sy n="72" d="100"/>
        </p:scale>
        <p:origin x="45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ata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ata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31.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30.png"/><Relationship Id="rId7" Type="http://schemas.openxmlformats.org/officeDocument/2006/relationships/image" Target="../media/image32.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31.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B04DD6-915A-4D01-9B1A-E9D936ADA7FF}"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6764BD2-DCC9-4CC2-8A51-E165B7039FCE}">
      <dgm:prSet/>
      <dgm:spPr/>
      <dgm:t>
        <a:bodyPr/>
        <a:lstStyle/>
        <a:p>
          <a:pPr>
            <a:defRPr cap="all"/>
          </a:pPr>
          <a:r>
            <a:rPr lang="en-GB" dirty="0">
              <a:highlight>
                <a:srgbClr val="FF0000"/>
              </a:highlight>
            </a:rPr>
            <a:t>Explore</a:t>
          </a:r>
          <a:endParaRPr lang="en-US" dirty="0">
            <a:highlight>
              <a:srgbClr val="FF0000"/>
            </a:highlight>
          </a:endParaRPr>
        </a:p>
      </dgm:t>
    </dgm:pt>
    <dgm:pt modelId="{5FC2D54B-CCA3-4E22-8B0E-AEE9DF6704B6}" type="parTrans" cxnId="{1530D009-1902-42B7-83DF-A3937C9AC848}">
      <dgm:prSet/>
      <dgm:spPr/>
      <dgm:t>
        <a:bodyPr/>
        <a:lstStyle/>
        <a:p>
          <a:endParaRPr lang="en-US"/>
        </a:p>
      </dgm:t>
    </dgm:pt>
    <dgm:pt modelId="{0B9A58AF-B06C-4191-9A2C-520BB0D61E2D}" type="sibTrans" cxnId="{1530D009-1902-42B7-83DF-A3937C9AC848}">
      <dgm:prSet/>
      <dgm:spPr/>
      <dgm:t>
        <a:bodyPr/>
        <a:lstStyle/>
        <a:p>
          <a:endParaRPr lang="en-US"/>
        </a:p>
      </dgm:t>
    </dgm:pt>
    <dgm:pt modelId="{E462CBB6-A0B8-42CF-9D91-56BB70404D4D}">
      <dgm:prSet/>
      <dgm:spPr/>
      <dgm:t>
        <a:bodyPr/>
        <a:lstStyle/>
        <a:p>
          <a:pPr>
            <a:defRPr cap="all"/>
          </a:pPr>
          <a:r>
            <a:rPr lang="en-GB"/>
            <a:t>Prepare</a:t>
          </a:r>
          <a:endParaRPr lang="en-US"/>
        </a:p>
      </dgm:t>
    </dgm:pt>
    <dgm:pt modelId="{9E91D132-3E22-4789-A077-561D4E8E8E42}" type="parTrans" cxnId="{7E50421C-D175-4B40-B149-4E2332D738D1}">
      <dgm:prSet/>
      <dgm:spPr/>
      <dgm:t>
        <a:bodyPr/>
        <a:lstStyle/>
        <a:p>
          <a:endParaRPr lang="en-US"/>
        </a:p>
      </dgm:t>
    </dgm:pt>
    <dgm:pt modelId="{86BAA004-4D60-4378-A759-84088CB85308}" type="sibTrans" cxnId="{7E50421C-D175-4B40-B149-4E2332D738D1}">
      <dgm:prSet/>
      <dgm:spPr/>
      <dgm:t>
        <a:bodyPr/>
        <a:lstStyle/>
        <a:p>
          <a:endParaRPr lang="en-US"/>
        </a:p>
      </dgm:t>
    </dgm:pt>
    <dgm:pt modelId="{FB9373EA-F15D-4EB4-9793-751F3EE5B224}">
      <dgm:prSet/>
      <dgm:spPr/>
      <dgm:t>
        <a:bodyPr/>
        <a:lstStyle/>
        <a:p>
          <a:pPr>
            <a:defRPr cap="all"/>
          </a:pPr>
          <a:r>
            <a:rPr lang="en-GB"/>
            <a:t>Deploy</a:t>
          </a:r>
          <a:endParaRPr lang="en-US"/>
        </a:p>
      </dgm:t>
    </dgm:pt>
    <dgm:pt modelId="{0553FA8C-18EF-46F7-8EE1-D8912C37EA48}" type="parTrans" cxnId="{8BF57050-3D24-45EA-A714-77EB0B0A42B4}">
      <dgm:prSet/>
      <dgm:spPr/>
      <dgm:t>
        <a:bodyPr/>
        <a:lstStyle/>
        <a:p>
          <a:endParaRPr lang="en-US"/>
        </a:p>
      </dgm:t>
    </dgm:pt>
    <dgm:pt modelId="{76A07F61-917F-4CDB-9831-95F5CDFB12B8}" type="sibTrans" cxnId="{8BF57050-3D24-45EA-A714-77EB0B0A42B4}">
      <dgm:prSet/>
      <dgm:spPr/>
      <dgm:t>
        <a:bodyPr/>
        <a:lstStyle/>
        <a:p>
          <a:endParaRPr lang="en-US"/>
        </a:p>
      </dgm:t>
    </dgm:pt>
    <dgm:pt modelId="{DD4B5B4F-D7D7-4FE8-96CF-7EC825EE4D40}">
      <dgm:prSet/>
      <dgm:spPr/>
      <dgm:t>
        <a:bodyPr/>
        <a:lstStyle/>
        <a:p>
          <a:pPr>
            <a:defRPr cap="all"/>
          </a:pPr>
          <a:r>
            <a:rPr lang="en-GB"/>
            <a:t>Realize</a:t>
          </a:r>
          <a:endParaRPr lang="en-US"/>
        </a:p>
      </dgm:t>
    </dgm:pt>
    <dgm:pt modelId="{6F29D026-7ED5-46AF-AF38-B02560C76403}" type="parTrans" cxnId="{9EEF5B30-D212-4457-9514-400252B151AA}">
      <dgm:prSet/>
      <dgm:spPr/>
      <dgm:t>
        <a:bodyPr/>
        <a:lstStyle/>
        <a:p>
          <a:endParaRPr lang="en-US"/>
        </a:p>
      </dgm:t>
    </dgm:pt>
    <dgm:pt modelId="{BA7E6C36-022E-4899-80FC-A2BA03C37487}" type="sibTrans" cxnId="{9EEF5B30-D212-4457-9514-400252B151AA}">
      <dgm:prSet/>
      <dgm:spPr/>
      <dgm:t>
        <a:bodyPr/>
        <a:lstStyle/>
        <a:p>
          <a:endParaRPr lang="en-US"/>
        </a:p>
      </dgm:t>
    </dgm:pt>
    <dgm:pt modelId="{96286329-4681-48FA-8E64-01B2BD2EE957}" type="pres">
      <dgm:prSet presAssocID="{8CB04DD6-915A-4D01-9B1A-E9D936ADA7FF}" presName="root" presStyleCnt="0">
        <dgm:presLayoutVars>
          <dgm:dir/>
          <dgm:resizeHandles val="exact"/>
        </dgm:presLayoutVars>
      </dgm:prSet>
      <dgm:spPr/>
    </dgm:pt>
    <dgm:pt modelId="{128B77FA-D288-4D64-BF0E-79DC43A8F667}" type="pres">
      <dgm:prSet presAssocID="{C6764BD2-DCC9-4CC2-8A51-E165B7039FCE}" presName="compNode" presStyleCnt="0"/>
      <dgm:spPr/>
    </dgm:pt>
    <dgm:pt modelId="{927AA9DB-A174-44C5-B3D1-4AAB6D6209D5}" type="pres">
      <dgm:prSet presAssocID="{C6764BD2-DCC9-4CC2-8A51-E165B7039FCE}" presName="iconBgRect" presStyleLbl="bgShp" presStyleIdx="0" presStyleCnt="4"/>
      <dgm:spPr/>
    </dgm:pt>
    <dgm:pt modelId="{198D4881-11FD-4941-AD56-FD6A01552665}" type="pres">
      <dgm:prSet presAssocID="{C6764BD2-DCC9-4CC2-8A51-E165B7039FC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ug under Magnifying Glass"/>
        </a:ext>
      </dgm:extLst>
    </dgm:pt>
    <dgm:pt modelId="{1818762A-2A7B-4F7C-B164-A2260CF13CDE}" type="pres">
      <dgm:prSet presAssocID="{C6764BD2-DCC9-4CC2-8A51-E165B7039FCE}" presName="spaceRect" presStyleCnt="0"/>
      <dgm:spPr/>
    </dgm:pt>
    <dgm:pt modelId="{4E269492-D06A-4B2C-9244-B76B80A2521B}" type="pres">
      <dgm:prSet presAssocID="{C6764BD2-DCC9-4CC2-8A51-E165B7039FCE}" presName="textRect" presStyleLbl="revTx" presStyleIdx="0" presStyleCnt="4">
        <dgm:presLayoutVars>
          <dgm:chMax val="1"/>
          <dgm:chPref val="1"/>
        </dgm:presLayoutVars>
      </dgm:prSet>
      <dgm:spPr/>
    </dgm:pt>
    <dgm:pt modelId="{2755742D-70F0-4F98-9C1B-69BCC8C78489}" type="pres">
      <dgm:prSet presAssocID="{0B9A58AF-B06C-4191-9A2C-520BB0D61E2D}" presName="sibTrans" presStyleCnt="0"/>
      <dgm:spPr/>
    </dgm:pt>
    <dgm:pt modelId="{96BBA1EC-97BD-4A97-9486-8990D62A591B}" type="pres">
      <dgm:prSet presAssocID="{E462CBB6-A0B8-42CF-9D91-56BB70404D4D}" presName="compNode" presStyleCnt="0"/>
      <dgm:spPr/>
    </dgm:pt>
    <dgm:pt modelId="{0FD7BFBD-0E46-49D4-BD09-E7E917A9B0BF}" type="pres">
      <dgm:prSet presAssocID="{E462CBB6-A0B8-42CF-9D91-56BB70404D4D}" presName="iconBgRect" presStyleLbl="bgShp" presStyleIdx="1" presStyleCnt="4"/>
      <dgm:spPr/>
    </dgm:pt>
    <dgm:pt modelId="{BAEF2435-32AC-4927-91EB-0ED6D5534734}" type="pres">
      <dgm:prSet presAssocID="{E462CBB6-A0B8-42CF-9D91-56BB70404D4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 List"/>
        </a:ext>
      </dgm:extLst>
    </dgm:pt>
    <dgm:pt modelId="{3BC41BBD-18F9-4C93-85ED-5FD05FAE2A8D}" type="pres">
      <dgm:prSet presAssocID="{E462CBB6-A0B8-42CF-9D91-56BB70404D4D}" presName="spaceRect" presStyleCnt="0"/>
      <dgm:spPr/>
    </dgm:pt>
    <dgm:pt modelId="{21C10C5E-45D8-434F-BBA3-108737D59067}" type="pres">
      <dgm:prSet presAssocID="{E462CBB6-A0B8-42CF-9D91-56BB70404D4D}" presName="textRect" presStyleLbl="revTx" presStyleIdx="1" presStyleCnt="4">
        <dgm:presLayoutVars>
          <dgm:chMax val="1"/>
          <dgm:chPref val="1"/>
        </dgm:presLayoutVars>
      </dgm:prSet>
      <dgm:spPr/>
    </dgm:pt>
    <dgm:pt modelId="{0C161436-07A8-46CE-B1F2-77E38591ABC1}" type="pres">
      <dgm:prSet presAssocID="{86BAA004-4D60-4378-A759-84088CB85308}" presName="sibTrans" presStyleCnt="0"/>
      <dgm:spPr/>
    </dgm:pt>
    <dgm:pt modelId="{4A1798A9-3A58-4997-A57E-E1EE84355BC6}" type="pres">
      <dgm:prSet presAssocID="{FB9373EA-F15D-4EB4-9793-751F3EE5B224}" presName="compNode" presStyleCnt="0"/>
      <dgm:spPr/>
    </dgm:pt>
    <dgm:pt modelId="{26E688FF-1782-4DF2-A92F-479DC7D8212F}" type="pres">
      <dgm:prSet presAssocID="{FB9373EA-F15D-4EB4-9793-751F3EE5B224}" presName="iconBgRect" presStyleLbl="bgShp" presStyleIdx="2" presStyleCnt="4"/>
      <dgm:spPr/>
    </dgm:pt>
    <dgm:pt modelId="{B7E4F434-8334-4F71-B495-95BBF4E72ACA}" type="pres">
      <dgm:prSet presAssocID="{FB9373EA-F15D-4EB4-9793-751F3EE5B22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s"/>
        </a:ext>
      </dgm:extLst>
    </dgm:pt>
    <dgm:pt modelId="{1C002342-9F55-4D1B-AE8A-68E151BBC8DD}" type="pres">
      <dgm:prSet presAssocID="{FB9373EA-F15D-4EB4-9793-751F3EE5B224}" presName="spaceRect" presStyleCnt="0"/>
      <dgm:spPr/>
    </dgm:pt>
    <dgm:pt modelId="{37BD04FC-981F-4AE6-B807-0FDCEB206702}" type="pres">
      <dgm:prSet presAssocID="{FB9373EA-F15D-4EB4-9793-751F3EE5B224}" presName="textRect" presStyleLbl="revTx" presStyleIdx="2" presStyleCnt="4">
        <dgm:presLayoutVars>
          <dgm:chMax val="1"/>
          <dgm:chPref val="1"/>
        </dgm:presLayoutVars>
      </dgm:prSet>
      <dgm:spPr/>
    </dgm:pt>
    <dgm:pt modelId="{55597960-C269-4BAA-86B7-5547863D5154}" type="pres">
      <dgm:prSet presAssocID="{76A07F61-917F-4CDB-9831-95F5CDFB12B8}" presName="sibTrans" presStyleCnt="0"/>
      <dgm:spPr/>
    </dgm:pt>
    <dgm:pt modelId="{DE82D85F-3AC5-4366-8F56-B2120DE7A94A}" type="pres">
      <dgm:prSet presAssocID="{DD4B5B4F-D7D7-4FE8-96CF-7EC825EE4D40}" presName="compNode" presStyleCnt="0"/>
      <dgm:spPr/>
    </dgm:pt>
    <dgm:pt modelId="{7930BA91-6BF1-4EAB-AF47-31926C9E355F}" type="pres">
      <dgm:prSet presAssocID="{DD4B5B4F-D7D7-4FE8-96CF-7EC825EE4D40}" presName="iconBgRect" presStyleLbl="bgShp" presStyleIdx="3" presStyleCnt="4"/>
      <dgm:spPr/>
    </dgm:pt>
    <dgm:pt modelId="{01D05D9C-2CE2-4F79-878C-9366AD084765}" type="pres">
      <dgm:prSet presAssocID="{DD4B5B4F-D7D7-4FE8-96CF-7EC825EE4D4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roup"/>
        </a:ext>
      </dgm:extLst>
    </dgm:pt>
    <dgm:pt modelId="{9857A4B2-2F0C-4300-BD15-AA2359A5F425}" type="pres">
      <dgm:prSet presAssocID="{DD4B5B4F-D7D7-4FE8-96CF-7EC825EE4D40}" presName="spaceRect" presStyleCnt="0"/>
      <dgm:spPr/>
    </dgm:pt>
    <dgm:pt modelId="{40715BF8-0E4F-44C8-890A-62B7F6DB18AE}" type="pres">
      <dgm:prSet presAssocID="{DD4B5B4F-D7D7-4FE8-96CF-7EC825EE4D40}" presName="textRect" presStyleLbl="revTx" presStyleIdx="3" presStyleCnt="4">
        <dgm:presLayoutVars>
          <dgm:chMax val="1"/>
          <dgm:chPref val="1"/>
        </dgm:presLayoutVars>
      </dgm:prSet>
      <dgm:spPr/>
    </dgm:pt>
  </dgm:ptLst>
  <dgm:cxnLst>
    <dgm:cxn modelId="{1530D009-1902-42B7-83DF-A3937C9AC848}" srcId="{8CB04DD6-915A-4D01-9B1A-E9D936ADA7FF}" destId="{C6764BD2-DCC9-4CC2-8A51-E165B7039FCE}" srcOrd="0" destOrd="0" parTransId="{5FC2D54B-CCA3-4E22-8B0E-AEE9DF6704B6}" sibTransId="{0B9A58AF-B06C-4191-9A2C-520BB0D61E2D}"/>
    <dgm:cxn modelId="{7E50421C-D175-4B40-B149-4E2332D738D1}" srcId="{8CB04DD6-915A-4D01-9B1A-E9D936ADA7FF}" destId="{E462CBB6-A0B8-42CF-9D91-56BB70404D4D}" srcOrd="1" destOrd="0" parTransId="{9E91D132-3E22-4789-A077-561D4E8E8E42}" sibTransId="{86BAA004-4D60-4378-A759-84088CB85308}"/>
    <dgm:cxn modelId="{9EEF5B30-D212-4457-9514-400252B151AA}" srcId="{8CB04DD6-915A-4D01-9B1A-E9D936ADA7FF}" destId="{DD4B5B4F-D7D7-4FE8-96CF-7EC825EE4D40}" srcOrd="3" destOrd="0" parTransId="{6F29D026-7ED5-46AF-AF38-B02560C76403}" sibTransId="{BA7E6C36-022E-4899-80FC-A2BA03C37487}"/>
    <dgm:cxn modelId="{8BF57050-3D24-45EA-A714-77EB0B0A42B4}" srcId="{8CB04DD6-915A-4D01-9B1A-E9D936ADA7FF}" destId="{FB9373EA-F15D-4EB4-9793-751F3EE5B224}" srcOrd="2" destOrd="0" parTransId="{0553FA8C-18EF-46F7-8EE1-D8912C37EA48}" sibTransId="{76A07F61-917F-4CDB-9831-95F5CDFB12B8}"/>
    <dgm:cxn modelId="{9EE00553-36A7-4FD9-AFFF-158FCE6D3F8A}" type="presOf" srcId="{8CB04DD6-915A-4D01-9B1A-E9D936ADA7FF}" destId="{96286329-4681-48FA-8E64-01B2BD2EE957}" srcOrd="0" destOrd="0" presId="urn:microsoft.com/office/officeart/2018/5/layout/IconCircleLabelList"/>
    <dgm:cxn modelId="{E06B069C-F27B-4C5D-A145-3541B2C89DBE}" type="presOf" srcId="{E462CBB6-A0B8-42CF-9D91-56BB70404D4D}" destId="{21C10C5E-45D8-434F-BBA3-108737D59067}" srcOrd="0" destOrd="0" presId="urn:microsoft.com/office/officeart/2018/5/layout/IconCircleLabelList"/>
    <dgm:cxn modelId="{6C57D9A5-D6E7-405A-AA19-BA607D7906E4}" type="presOf" srcId="{C6764BD2-DCC9-4CC2-8A51-E165B7039FCE}" destId="{4E269492-D06A-4B2C-9244-B76B80A2521B}" srcOrd="0" destOrd="0" presId="urn:microsoft.com/office/officeart/2018/5/layout/IconCircleLabelList"/>
    <dgm:cxn modelId="{C17FCEAA-10CD-4EB3-972C-CBEF181B46E5}" type="presOf" srcId="{DD4B5B4F-D7D7-4FE8-96CF-7EC825EE4D40}" destId="{40715BF8-0E4F-44C8-890A-62B7F6DB18AE}" srcOrd="0" destOrd="0" presId="urn:microsoft.com/office/officeart/2018/5/layout/IconCircleLabelList"/>
    <dgm:cxn modelId="{B28A76E2-9A6B-46A0-9F49-40ED428CEAE5}" type="presOf" srcId="{FB9373EA-F15D-4EB4-9793-751F3EE5B224}" destId="{37BD04FC-981F-4AE6-B807-0FDCEB206702}" srcOrd="0" destOrd="0" presId="urn:microsoft.com/office/officeart/2018/5/layout/IconCircleLabelList"/>
    <dgm:cxn modelId="{37634D69-377B-410D-BA7B-49FF7AE5B8F6}" type="presParOf" srcId="{96286329-4681-48FA-8E64-01B2BD2EE957}" destId="{128B77FA-D288-4D64-BF0E-79DC43A8F667}" srcOrd="0" destOrd="0" presId="urn:microsoft.com/office/officeart/2018/5/layout/IconCircleLabelList"/>
    <dgm:cxn modelId="{E14D17D2-CE71-45B0-9927-31F654178B8A}" type="presParOf" srcId="{128B77FA-D288-4D64-BF0E-79DC43A8F667}" destId="{927AA9DB-A174-44C5-B3D1-4AAB6D6209D5}" srcOrd="0" destOrd="0" presId="urn:microsoft.com/office/officeart/2018/5/layout/IconCircleLabelList"/>
    <dgm:cxn modelId="{72BE3CE3-1854-4E91-824E-931D51083989}" type="presParOf" srcId="{128B77FA-D288-4D64-BF0E-79DC43A8F667}" destId="{198D4881-11FD-4941-AD56-FD6A01552665}" srcOrd="1" destOrd="0" presId="urn:microsoft.com/office/officeart/2018/5/layout/IconCircleLabelList"/>
    <dgm:cxn modelId="{56D75A43-36C0-465A-BB07-223D2AD46215}" type="presParOf" srcId="{128B77FA-D288-4D64-BF0E-79DC43A8F667}" destId="{1818762A-2A7B-4F7C-B164-A2260CF13CDE}" srcOrd="2" destOrd="0" presId="urn:microsoft.com/office/officeart/2018/5/layout/IconCircleLabelList"/>
    <dgm:cxn modelId="{99CBBD15-C8DD-453A-B3B1-B182B54C70FB}" type="presParOf" srcId="{128B77FA-D288-4D64-BF0E-79DC43A8F667}" destId="{4E269492-D06A-4B2C-9244-B76B80A2521B}" srcOrd="3" destOrd="0" presId="urn:microsoft.com/office/officeart/2018/5/layout/IconCircleLabelList"/>
    <dgm:cxn modelId="{78104ED9-1968-4472-BBC7-14109D90C79F}" type="presParOf" srcId="{96286329-4681-48FA-8E64-01B2BD2EE957}" destId="{2755742D-70F0-4F98-9C1B-69BCC8C78489}" srcOrd="1" destOrd="0" presId="urn:microsoft.com/office/officeart/2018/5/layout/IconCircleLabelList"/>
    <dgm:cxn modelId="{AA121D3C-4082-43A0-83A0-09C5AF109EB6}" type="presParOf" srcId="{96286329-4681-48FA-8E64-01B2BD2EE957}" destId="{96BBA1EC-97BD-4A97-9486-8990D62A591B}" srcOrd="2" destOrd="0" presId="urn:microsoft.com/office/officeart/2018/5/layout/IconCircleLabelList"/>
    <dgm:cxn modelId="{1DAE1936-0449-47A8-8330-8E861E9F8481}" type="presParOf" srcId="{96BBA1EC-97BD-4A97-9486-8990D62A591B}" destId="{0FD7BFBD-0E46-49D4-BD09-E7E917A9B0BF}" srcOrd="0" destOrd="0" presId="urn:microsoft.com/office/officeart/2018/5/layout/IconCircleLabelList"/>
    <dgm:cxn modelId="{FB9463C0-7045-4C29-8F8E-39D30327A30D}" type="presParOf" srcId="{96BBA1EC-97BD-4A97-9486-8990D62A591B}" destId="{BAEF2435-32AC-4927-91EB-0ED6D5534734}" srcOrd="1" destOrd="0" presId="urn:microsoft.com/office/officeart/2018/5/layout/IconCircleLabelList"/>
    <dgm:cxn modelId="{18E0AB77-1295-4EDD-B22E-86D7F1FA720D}" type="presParOf" srcId="{96BBA1EC-97BD-4A97-9486-8990D62A591B}" destId="{3BC41BBD-18F9-4C93-85ED-5FD05FAE2A8D}" srcOrd="2" destOrd="0" presId="urn:microsoft.com/office/officeart/2018/5/layout/IconCircleLabelList"/>
    <dgm:cxn modelId="{F3CAEE37-A157-4A28-885F-291B63EE34C3}" type="presParOf" srcId="{96BBA1EC-97BD-4A97-9486-8990D62A591B}" destId="{21C10C5E-45D8-434F-BBA3-108737D59067}" srcOrd="3" destOrd="0" presId="urn:microsoft.com/office/officeart/2018/5/layout/IconCircleLabelList"/>
    <dgm:cxn modelId="{7E262253-81B0-4B1D-BA62-A163FF75D8AF}" type="presParOf" srcId="{96286329-4681-48FA-8E64-01B2BD2EE957}" destId="{0C161436-07A8-46CE-B1F2-77E38591ABC1}" srcOrd="3" destOrd="0" presId="urn:microsoft.com/office/officeart/2018/5/layout/IconCircleLabelList"/>
    <dgm:cxn modelId="{B479181B-CBE6-40C0-A8FB-60C1435E63F0}" type="presParOf" srcId="{96286329-4681-48FA-8E64-01B2BD2EE957}" destId="{4A1798A9-3A58-4997-A57E-E1EE84355BC6}" srcOrd="4" destOrd="0" presId="urn:microsoft.com/office/officeart/2018/5/layout/IconCircleLabelList"/>
    <dgm:cxn modelId="{4736B416-C694-4F78-90B6-DF58C90454D0}" type="presParOf" srcId="{4A1798A9-3A58-4997-A57E-E1EE84355BC6}" destId="{26E688FF-1782-4DF2-A92F-479DC7D8212F}" srcOrd="0" destOrd="0" presId="urn:microsoft.com/office/officeart/2018/5/layout/IconCircleLabelList"/>
    <dgm:cxn modelId="{7E9CDE1D-56E0-4790-A616-BB67196A57A0}" type="presParOf" srcId="{4A1798A9-3A58-4997-A57E-E1EE84355BC6}" destId="{B7E4F434-8334-4F71-B495-95BBF4E72ACA}" srcOrd="1" destOrd="0" presId="urn:microsoft.com/office/officeart/2018/5/layout/IconCircleLabelList"/>
    <dgm:cxn modelId="{19BBA788-D7FB-47D2-A751-854F9CC21655}" type="presParOf" srcId="{4A1798A9-3A58-4997-A57E-E1EE84355BC6}" destId="{1C002342-9F55-4D1B-AE8A-68E151BBC8DD}" srcOrd="2" destOrd="0" presId="urn:microsoft.com/office/officeart/2018/5/layout/IconCircleLabelList"/>
    <dgm:cxn modelId="{ED60280D-BA20-4A3F-880C-633FF47F8835}" type="presParOf" srcId="{4A1798A9-3A58-4997-A57E-E1EE84355BC6}" destId="{37BD04FC-981F-4AE6-B807-0FDCEB206702}" srcOrd="3" destOrd="0" presId="urn:microsoft.com/office/officeart/2018/5/layout/IconCircleLabelList"/>
    <dgm:cxn modelId="{2A509634-FD76-4A48-97B3-DFDA56001C55}" type="presParOf" srcId="{96286329-4681-48FA-8E64-01B2BD2EE957}" destId="{55597960-C269-4BAA-86B7-5547863D5154}" srcOrd="5" destOrd="0" presId="urn:microsoft.com/office/officeart/2018/5/layout/IconCircleLabelList"/>
    <dgm:cxn modelId="{039E8BCF-D28C-4346-A186-C0FD0B509345}" type="presParOf" srcId="{96286329-4681-48FA-8E64-01B2BD2EE957}" destId="{DE82D85F-3AC5-4366-8F56-B2120DE7A94A}" srcOrd="6" destOrd="0" presId="urn:microsoft.com/office/officeart/2018/5/layout/IconCircleLabelList"/>
    <dgm:cxn modelId="{7EB04BE3-D399-4D19-9638-46D04B68587E}" type="presParOf" srcId="{DE82D85F-3AC5-4366-8F56-B2120DE7A94A}" destId="{7930BA91-6BF1-4EAB-AF47-31926C9E355F}" srcOrd="0" destOrd="0" presId="urn:microsoft.com/office/officeart/2018/5/layout/IconCircleLabelList"/>
    <dgm:cxn modelId="{5922149A-B153-4C06-9CE3-D2B29B656A5E}" type="presParOf" srcId="{DE82D85F-3AC5-4366-8F56-B2120DE7A94A}" destId="{01D05D9C-2CE2-4F79-878C-9366AD084765}" srcOrd="1" destOrd="0" presId="urn:microsoft.com/office/officeart/2018/5/layout/IconCircleLabelList"/>
    <dgm:cxn modelId="{CD21165A-C1AD-4474-9385-CDA43D818B5E}" type="presParOf" srcId="{DE82D85F-3AC5-4366-8F56-B2120DE7A94A}" destId="{9857A4B2-2F0C-4300-BD15-AA2359A5F425}" srcOrd="2" destOrd="0" presId="urn:microsoft.com/office/officeart/2018/5/layout/IconCircleLabelList"/>
    <dgm:cxn modelId="{35F4A82B-015B-4804-A5E5-071F256E03D2}" type="presParOf" srcId="{DE82D85F-3AC5-4366-8F56-B2120DE7A94A}" destId="{40715BF8-0E4F-44C8-890A-62B7F6DB18A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2F8BE1-FEAE-420D-AD09-103C01ECA3A5}"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FB5D936F-163D-42EC-8ED4-316932D4E0DA}">
      <dgm:prSet/>
      <dgm:spPr/>
      <dgm:t>
        <a:bodyPr/>
        <a:lstStyle/>
        <a:p>
          <a:r>
            <a:rPr lang="en-GB" dirty="0">
              <a:highlight>
                <a:srgbClr val="FF0000"/>
              </a:highlight>
            </a:rPr>
            <a:t>Subsidiaries run their own ERP system</a:t>
          </a:r>
          <a:endParaRPr lang="en-US" dirty="0">
            <a:highlight>
              <a:srgbClr val="FF0000"/>
            </a:highlight>
          </a:endParaRPr>
        </a:p>
      </dgm:t>
    </dgm:pt>
    <dgm:pt modelId="{E5A02DCA-F415-4FAD-A757-A6395AEFB91F}" type="parTrans" cxnId="{D799D7BA-C192-4028-8E59-1C230C4C60F7}">
      <dgm:prSet/>
      <dgm:spPr/>
      <dgm:t>
        <a:bodyPr/>
        <a:lstStyle/>
        <a:p>
          <a:endParaRPr lang="en-US"/>
        </a:p>
      </dgm:t>
    </dgm:pt>
    <dgm:pt modelId="{CA49486C-EF6C-4745-AA80-CD63A8D041D7}" type="sibTrans" cxnId="{D799D7BA-C192-4028-8E59-1C230C4C60F7}">
      <dgm:prSet/>
      <dgm:spPr/>
      <dgm:t>
        <a:bodyPr/>
        <a:lstStyle/>
        <a:p>
          <a:endParaRPr lang="en-US"/>
        </a:p>
      </dgm:t>
    </dgm:pt>
    <dgm:pt modelId="{4FEF2906-1C59-446B-8015-750FEA8D2DCA}">
      <dgm:prSet/>
      <dgm:spPr/>
      <dgm:t>
        <a:bodyPr/>
        <a:lstStyle/>
        <a:p>
          <a:r>
            <a:rPr lang="en-GB"/>
            <a:t>Subsidiaries are managed by the headquarters’ ERP system</a:t>
          </a:r>
          <a:endParaRPr lang="en-US"/>
        </a:p>
      </dgm:t>
    </dgm:pt>
    <dgm:pt modelId="{E0D27F43-1203-4405-9744-28B6C1D6393C}" type="parTrans" cxnId="{4C809FA9-FF76-4871-930F-6D9333CD899D}">
      <dgm:prSet/>
      <dgm:spPr/>
      <dgm:t>
        <a:bodyPr/>
        <a:lstStyle/>
        <a:p>
          <a:endParaRPr lang="en-US"/>
        </a:p>
      </dgm:t>
    </dgm:pt>
    <dgm:pt modelId="{5B78C36A-A2AD-4EE0-9672-C503B40524F8}" type="sibTrans" cxnId="{4C809FA9-FF76-4871-930F-6D9333CD899D}">
      <dgm:prSet/>
      <dgm:spPr/>
      <dgm:t>
        <a:bodyPr/>
        <a:lstStyle/>
        <a:p>
          <a:endParaRPr lang="en-US"/>
        </a:p>
      </dgm:t>
    </dgm:pt>
    <dgm:pt modelId="{2098C20F-2600-418C-B2C7-B8071889C214}">
      <dgm:prSet/>
      <dgm:spPr/>
      <dgm:t>
        <a:bodyPr/>
        <a:lstStyle/>
        <a:p>
          <a:r>
            <a:rPr lang="en-GB"/>
            <a:t>A backup ERP system is installed at the headquarters.</a:t>
          </a:r>
          <a:endParaRPr lang="en-US"/>
        </a:p>
      </dgm:t>
    </dgm:pt>
    <dgm:pt modelId="{F8FF19F4-6E90-4CD6-9DFF-DB94CC6B6CFF}" type="parTrans" cxnId="{E7586F54-AB69-4E2B-B2D6-292FD9071351}">
      <dgm:prSet/>
      <dgm:spPr/>
      <dgm:t>
        <a:bodyPr/>
        <a:lstStyle/>
        <a:p>
          <a:endParaRPr lang="en-US"/>
        </a:p>
      </dgm:t>
    </dgm:pt>
    <dgm:pt modelId="{C79253CC-2B97-4681-AE7C-6ABA031D61B7}" type="sibTrans" cxnId="{E7586F54-AB69-4E2B-B2D6-292FD9071351}">
      <dgm:prSet/>
      <dgm:spPr/>
      <dgm:t>
        <a:bodyPr/>
        <a:lstStyle/>
        <a:p>
          <a:endParaRPr lang="en-US"/>
        </a:p>
      </dgm:t>
    </dgm:pt>
    <dgm:pt modelId="{5FA50DB0-40FA-4550-B0A7-D9D6E06ADF4D}">
      <dgm:prSet/>
      <dgm:spPr/>
      <dgm:t>
        <a:bodyPr/>
        <a:lstStyle/>
        <a:p>
          <a:r>
            <a:rPr lang="en-GB"/>
            <a:t>Backup and archiving solutions are installed at each subsidiary</a:t>
          </a:r>
          <a:endParaRPr lang="en-US"/>
        </a:p>
      </dgm:t>
    </dgm:pt>
    <dgm:pt modelId="{628CA6BC-12B9-4985-B643-62C51E59FFD9}" type="parTrans" cxnId="{B8DD975C-ABC5-4A68-AFBF-D93A2E6ECEF9}">
      <dgm:prSet/>
      <dgm:spPr/>
      <dgm:t>
        <a:bodyPr/>
        <a:lstStyle/>
        <a:p>
          <a:endParaRPr lang="en-US"/>
        </a:p>
      </dgm:t>
    </dgm:pt>
    <dgm:pt modelId="{8248AC46-4B40-4EFF-B51D-625B42BE5A06}" type="sibTrans" cxnId="{B8DD975C-ABC5-4A68-AFBF-D93A2E6ECEF9}">
      <dgm:prSet/>
      <dgm:spPr/>
      <dgm:t>
        <a:bodyPr/>
        <a:lstStyle/>
        <a:p>
          <a:endParaRPr lang="en-US"/>
        </a:p>
      </dgm:t>
    </dgm:pt>
    <dgm:pt modelId="{71DA7B44-F39B-439F-9F2D-4E3D232154E6}" type="pres">
      <dgm:prSet presAssocID="{BB2F8BE1-FEAE-420D-AD09-103C01ECA3A5}" presName="root" presStyleCnt="0">
        <dgm:presLayoutVars>
          <dgm:dir/>
          <dgm:resizeHandles val="exact"/>
        </dgm:presLayoutVars>
      </dgm:prSet>
      <dgm:spPr/>
    </dgm:pt>
    <dgm:pt modelId="{9AD749E0-CD92-4184-9C75-6FCAA2E77BA8}" type="pres">
      <dgm:prSet presAssocID="{BB2F8BE1-FEAE-420D-AD09-103C01ECA3A5}" presName="container" presStyleCnt="0">
        <dgm:presLayoutVars>
          <dgm:dir/>
          <dgm:resizeHandles val="exact"/>
        </dgm:presLayoutVars>
      </dgm:prSet>
      <dgm:spPr/>
    </dgm:pt>
    <dgm:pt modelId="{6189C142-8A80-4364-B81B-274388730B6E}" type="pres">
      <dgm:prSet presAssocID="{FB5D936F-163D-42EC-8ED4-316932D4E0DA}" presName="compNode" presStyleCnt="0"/>
      <dgm:spPr/>
    </dgm:pt>
    <dgm:pt modelId="{29E8E7B3-A97A-46C0-AF31-03789027E2C6}" type="pres">
      <dgm:prSet presAssocID="{FB5D936F-163D-42EC-8ED4-316932D4E0DA}" presName="iconBgRect" presStyleLbl="bgShp" presStyleIdx="0" presStyleCnt="4"/>
      <dgm:spPr/>
    </dgm:pt>
    <dgm:pt modelId="{BCB83D7E-6EEF-418A-9B26-AB42F5712FCC}" type="pres">
      <dgm:prSet presAssocID="{FB5D936F-163D-42EC-8ED4-316932D4E0D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606450E0-8454-471B-97C4-3C725233404D}" type="pres">
      <dgm:prSet presAssocID="{FB5D936F-163D-42EC-8ED4-316932D4E0DA}" presName="spaceRect" presStyleCnt="0"/>
      <dgm:spPr/>
    </dgm:pt>
    <dgm:pt modelId="{185E86B8-CE5B-47A7-B4D3-070CBA10ECB6}" type="pres">
      <dgm:prSet presAssocID="{FB5D936F-163D-42EC-8ED4-316932D4E0DA}" presName="textRect" presStyleLbl="revTx" presStyleIdx="0" presStyleCnt="4">
        <dgm:presLayoutVars>
          <dgm:chMax val="1"/>
          <dgm:chPref val="1"/>
        </dgm:presLayoutVars>
      </dgm:prSet>
      <dgm:spPr/>
    </dgm:pt>
    <dgm:pt modelId="{27E5ACD4-F15A-4E2A-8FD9-99D6A746038D}" type="pres">
      <dgm:prSet presAssocID="{CA49486C-EF6C-4745-AA80-CD63A8D041D7}" presName="sibTrans" presStyleLbl="sibTrans2D1" presStyleIdx="0" presStyleCnt="0"/>
      <dgm:spPr/>
    </dgm:pt>
    <dgm:pt modelId="{A080812F-14F3-4421-A55A-DFF882C94F05}" type="pres">
      <dgm:prSet presAssocID="{4FEF2906-1C59-446B-8015-750FEA8D2DCA}" presName="compNode" presStyleCnt="0"/>
      <dgm:spPr/>
    </dgm:pt>
    <dgm:pt modelId="{12F99B23-99A2-4313-A1E5-6C29327253F9}" type="pres">
      <dgm:prSet presAssocID="{4FEF2906-1C59-446B-8015-750FEA8D2DCA}" presName="iconBgRect" presStyleLbl="bgShp" presStyleIdx="1" presStyleCnt="4"/>
      <dgm:spPr/>
    </dgm:pt>
    <dgm:pt modelId="{D9B79E26-DEA0-42A0-AE86-C132BE2A1E24}" type="pres">
      <dgm:prSet presAssocID="{4FEF2906-1C59-446B-8015-750FEA8D2DCA}"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ilding"/>
        </a:ext>
      </dgm:extLst>
    </dgm:pt>
    <dgm:pt modelId="{0C688E21-80C0-4366-A477-455B1D706290}" type="pres">
      <dgm:prSet presAssocID="{4FEF2906-1C59-446B-8015-750FEA8D2DCA}" presName="spaceRect" presStyleCnt="0"/>
      <dgm:spPr/>
    </dgm:pt>
    <dgm:pt modelId="{BDA4087B-BCCE-4D7C-B1B7-C04F14D18A5A}" type="pres">
      <dgm:prSet presAssocID="{4FEF2906-1C59-446B-8015-750FEA8D2DCA}" presName="textRect" presStyleLbl="revTx" presStyleIdx="1" presStyleCnt="4">
        <dgm:presLayoutVars>
          <dgm:chMax val="1"/>
          <dgm:chPref val="1"/>
        </dgm:presLayoutVars>
      </dgm:prSet>
      <dgm:spPr/>
    </dgm:pt>
    <dgm:pt modelId="{90143A11-2A9D-4CD7-8D7B-C9C08216863B}" type="pres">
      <dgm:prSet presAssocID="{5B78C36A-A2AD-4EE0-9672-C503B40524F8}" presName="sibTrans" presStyleLbl="sibTrans2D1" presStyleIdx="0" presStyleCnt="0"/>
      <dgm:spPr/>
    </dgm:pt>
    <dgm:pt modelId="{4707FD03-07A8-47FC-A64C-D2BE232FBA52}" type="pres">
      <dgm:prSet presAssocID="{2098C20F-2600-418C-B2C7-B8071889C214}" presName="compNode" presStyleCnt="0"/>
      <dgm:spPr/>
    </dgm:pt>
    <dgm:pt modelId="{4A242A1E-0186-488E-A4D3-F943849FD42E}" type="pres">
      <dgm:prSet presAssocID="{2098C20F-2600-418C-B2C7-B8071889C214}" presName="iconBgRect" presStyleLbl="bgShp" presStyleIdx="2" presStyleCnt="4"/>
      <dgm:spPr/>
    </dgm:pt>
    <dgm:pt modelId="{290B12A2-902C-4C2D-954B-612E0B7AE1D0}" type="pres">
      <dgm:prSet presAssocID="{2098C20F-2600-418C-B2C7-B8071889C21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rocessor"/>
        </a:ext>
      </dgm:extLst>
    </dgm:pt>
    <dgm:pt modelId="{ABB0CB7A-B647-45B2-B65C-0A506B66FE8C}" type="pres">
      <dgm:prSet presAssocID="{2098C20F-2600-418C-B2C7-B8071889C214}" presName="spaceRect" presStyleCnt="0"/>
      <dgm:spPr/>
    </dgm:pt>
    <dgm:pt modelId="{56E26299-23DE-4211-81ED-992A2F5E48C6}" type="pres">
      <dgm:prSet presAssocID="{2098C20F-2600-418C-B2C7-B8071889C214}" presName="textRect" presStyleLbl="revTx" presStyleIdx="2" presStyleCnt="4">
        <dgm:presLayoutVars>
          <dgm:chMax val="1"/>
          <dgm:chPref val="1"/>
        </dgm:presLayoutVars>
      </dgm:prSet>
      <dgm:spPr/>
    </dgm:pt>
    <dgm:pt modelId="{48EFD413-35A5-44DB-9BE9-347EABE96F80}" type="pres">
      <dgm:prSet presAssocID="{C79253CC-2B97-4681-AE7C-6ABA031D61B7}" presName="sibTrans" presStyleLbl="sibTrans2D1" presStyleIdx="0" presStyleCnt="0"/>
      <dgm:spPr/>
    </dgm:pt>
    <dgm:pt modelId="{BC17C5A1-867A-4F98-912E-35EA1087248F}" type="pres">
      <dgm:prSet presAssocID="{5FA50DB0-40FA-4550-B0A7-D9D6E06ADF4D}" presName="compNode" presStyleCnt="0"/>
      <dgm:spPr/>
    </dgm:pt>
    <dgm:pt modelId="{024CB14E-CA41-442E-A5EC-3EB4000E5A61}" type="pres">
      <dgm:prSet presAssocID="{5FA50DB0-40FA-4550-B0A7-D9D6E06ADF4D}" presName="iconBgRect" presStyleLbl="bgShp" presStyleIdx="3" presStyleCnt="4"/>
      <dgm:spPr/>
    </dgm:pt>
    <dgm:pt modelId="{0B22E121-F6A9-41A1-93DE-68595E238C4D}" type="pres">
      <dgm:prSet presAssocID="{5FA50DB0-40FA-4550-B0A7-D9D6E06ADF4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hredder"/>
        </a:ext>
      </dgm:extLst>
    </dgm:pt>
    <dgm:pt modelId="{65A51BDB-3A90-416B-999E-D9EE11F4D422}" type="pres">
      <dgm:prSet presAssocID="{5FA50DB0-40FA-4550-B0A7-D9D6E06ADF4D}" presName="spaceRect" presStyleCnt="0"/>
      <dgm:spPr/>
    </dgm:pt>
    <dgm:pt modelId="{6B7909AC-5F5C-46A2-B111-84B3E1273EC3}" type="pres">
      <dgm:prSet presAssocID="{5FA50DB0-40FA-4550-B0A7-D9D6E06ADF4D}" presName="textRect" presStyleLbl="revTx" presStyleIdx="3" presStyleCnt="4">
        <dgm:presLayoutVars>
          <dgm:chMax val="1"/>
          <dgm:chPref val="1"/>
        </dgm:presLayoutVars>
      </dgm:prSet>
      <dgm:spPr/>
    </dgm:pt>
  </dgm:ptLst>
  <dgm:cxnLst>
    <dgm:cxn modelId="{82719C06-9087-46CF-B2CB-8BC776C07F71}" type="presOf" srcId="{4FEF2906-1C59-446B-8015-750FEA8D2DCA}" destId="{BDA4087B-BCCE-4D7C-B1B7-C04F14D18A5A}" srcOrd="0" destOrd="0" presId="urn:microsoft.com/office/officeart/2018/2/layout/IconCircleList"/>
    <dgm:cxn modelId="{4F4DD328-A8EB-4425-8AE1-B1996DC90E1F}" type="presOf" srcId="{CA49486C-EF6C-4745-AA80-CD63A8D041D7}" destId="{27E5ACD4-F15A-4E2A-8FD9-99D6A746038D}" srcOrd="0" destOrd="0" presId="urn:microsoft.com/office/officeart/2018/2/layout/IconCircleList"/>
    <dgm:cxn modelId="{C2CC633B-B77A-4EDF-B6DB-4E14CF841EFE}" type="presOf" srcId="{2098C20F-2600-418C-B2C7-B8071889C214}" destId="{56E26299-23DE-4211-81ED-992A2F5E48C6}" srcOrd="0" destOrd="0" presId="urn:microsoft.com/office/officeart/2018/2/layout/IconCircleList"/>
    <dgm:cxn modelId="{D52B643B-088B-43A1-BB51-0E2A7069A2C0}" type="presOf" srcId="{BB2F8BE1-FEAE-420D-AD09-103C01ECA3A5}" destId="{71DA7B44-F39B-439F-9F2D-4E3D232154E6}" srcOrd="0" destOrd="0" presId="urn:microsoft.com/office/officeart/2018/2/layout/IconCircleList"/>
    <dgm:cxn modelId="{B8DD975C-ABC5-4A68-AFBF-D93A2E6ECEF9}" srcId="{BB2F8BE1-FEAE-420D-AD09-103C01ECA3A5}" destId="{5FA50DB0-40FA-4550-B0A7-D9D6E06ADF4D}" srcOrd="3" destOrd="0" parTransId="{628CA6BC-12B9-4985-B643-62C51E59FFD9}" sibTransId="{8248AC46-4B40-4EFF-B51D-625B42BE5A06}"/>
    <dgm:cxn modelId="{E7586F54-AB69-4E2B-B2D6-292FD9071351}" srcId="{BB2F8BE1-FEAE-420D-AD09-103C01ECA3A5}" destId="{2098C20F-2600-418C-B2C7-B8071889C214}" srcOrd="2" destOrd="0" parTransId="{F8FF19F4-6E90-4CD6-9DFF-DB94CC6B6CFF}" sibTransId="{C79253CC-2B97-4681-AE7C-6ABA031D61B7}"/>
    <dgm:cxn modelId="{97B04F7F-24E1-468D-BC9D-A9D822D57BFB}" type="presOf" srcId="{5B78C36A-A2AD-4EE0-9672-C503B40524F8}" destId="{90143A11-2A9D-4CD7-8D7B-C9C08216863B}" srcOrd="0" destOrd="0" presId="urn:microsoft.com/office/officeart/2018/2/layout/IconCircleList"/>
    <dgm:cxn modelId="{4C809FA9-FF76-4871-930F-6D9333CD899D}" srcId="{BB2F8BE1-FEAE-420D-AD09-103C01ECA3A5}" destId="{4FEF2906-1C59-446B-8015-750FEA8D2DCA}" srcOrd="1" destOrd="0" parTransId="{E0D27F43-1203-4405-9744-28B6C1D6393C}" sibTransId="{5B78C36A-A2AD-4EE0-9672-C503B40524F8}"/>
    <dgm:cxn modelId="{F9A49EAA-774F-4776-B39C-2A1731B2B0EA}" type="presOf" srcId="{FB5D936F-163D-42EC-8ED4-316932D4E0DA}" destId="{185E86B8-CE5B-47A7-B4D3-070CBA10ECB6}" srcOrd="0" destOrd="0" presId="urn:microsoft.com/office/officeart/2018/2/layout/IconCircleList"/>
    <dgm:cxn modelId="{D799D7BA-C192-4028-8E59-1C230C4C60F7}" srcId="{BB2F8BE1-FEAE-420D-AD09-103C01ECA3A5}" destId="{FB5D936F-163D-42EC-8ED4-316932D4E0DA}" srcOrd="0" destOrd="0" parTransId="{E5A02DCA-F415-4FAD-A757-A6395AEFB91F}" sibTransId="{CA49486C-EF6C-4745-AA80-CD63A8D041D7}"/>
    <dgm:cxn modelId="{C2F6FFDF-9D8E-41CA-94A4-CFD05D23B42F}" type="presOf" srcId="{5FA50DB0-40FA-4550-B0A7-D9D6E06ADF4D}" destId="{6B7909AC-5F5C-46A2-B111-84B3E1273EC3}" srcOrd="0" destOrd="0" presId="urn:microsoft.com/office/officeart/2018/2/layout/IconCircleList"/>
    <dgm:cxn modelId="{BDB9C0EC-6393-4B98-947C-65211CA3DD01}" type="presOf" srcId="{C79253CC-2B97-4681-AE7C-6ABA031D61B7}" destId="{48EFD413-35A5-44DB-9BE9-347EABE96F80}" srcOrd="0" destOrd="0" presId="urn:microsoft.com/office/officeart/2018/2/layout/IconCircleList"/>
    <dgm:cxn modelId="{9FA11A7F-E7BA-4B2B-A866-E443CBD9F0C9}" type="presParOf" srcId="{71DA7B44-F39B-439F-9F2D-4E3D232154E6}" destId="{9AD749E0-CD92-4184-9C75-6FCAA2E77BA8}" srcOrd="0" destOrd="0" presId="urn:microsoft.com/office/officeart/2018/2/layout/IconCircleList"/>
    <dgm:cxn modelId="{F919C40E-F8CF-438A-AFCB-61DC0202512A}" type="presParOf" srcId="{9AD749E0-CD92-4184-9C75-6FCAA2E77BA8}" destId="{6189C142-8A80-4364-B81B-274388730B6E}" srcOrd="0" destOrd="0" presId="urn:microsoft.com/office/officeart/2018/2/layout/IconCircleList"/>
    <dgm:cxn modelId="{E0C43945-4991-4305-9844-7B52D9352571}" type="presParOf" srcId="{6189C142-8A80-4364-B81B-274388730B6E}" destId="{29E8E7B3-A97A-46C0-AF31-03789027E2C6}" srcOrd="0" destOrd="0" presId="urn:microsoft.com/office/officeart/2018/2/layout/IconCircleList"/>
    <dgm:cxn modelId="{96E1C76B-7FCC-4251-97F9-2EA803753F4A}" type="presParOf" srcId="{6189C142-8A80-4364-B81B-274388730B6E}" destId="{BCB83D7E-6EEF-418A-9B26-AB42F5712FCC}" srcOrd="1" destOrd="0" presId="urn:microsoft.com/office/officeart/2018/2/layout/IconCircleList"/>
    <dgm:cxn modelId="{722AE5A7-0481-4966-9F8D-81EAE06E755D}" type="presParOf" srcId="{6189C142-8A80-4364-B81B-274388730B6E}" destId="{606450E0-8454-471B-97C4-3C725233404D}" srcOrd="2" destOrd="0" presId="urn:microsoft.com/office/officeart/2018/2/layout/IconCircleList"/>
    <dgm:cxn modelId="{C5131FC7-9F96-4CE8-9D33-B2E9BA18EC88}" type="presParOf" srcId="{6189C142-8A80-4364-B81B-274388730B6E}" destId="{185E86B8-CE5B-47A7-B4D3-070CBA10ECB6}" srcOrd="3" destOrd="0" presId="urn:microsoft.com/office/officeart/2018/2/layout/IconCircleList"/>
    <dgm:cxn modelId="{060D8B48-A2EB-45CE-A9B3-0CDAE2E7F39E}" type="presParOf" srcId="{9AD749E0-CD92-4184-9C75-6FCAA2E77BA8}" destId="{27E5ACD4-F15A-4E2A-8FD9-99D6A746038D}" srcOrd="1" destOrd="0" presId="urn:microsoft.com/office/officeart/2018/2/layout/IconCircleList"/>
    <dgm:cxn modelId="{25A0819D-EB6B-41EE-BF0B-37692C8A4D5B}" type="presParOf" srcId="{9AD749E0-CD92-4184-9C75-6FCAA2E77BA8}" destId="{A080812F-14F3-4421-A55A-DFF882C94F05}" srcOrd="2" destOrd="0" presId="urn:microsoft.com/office/officeart/2018/2/layout/IconCircleList"/>
    <dgm:cxn modelId="{ED721812-1FAA-4E71-B45B-A35C719E713D}" type="presParOf" srcId="{A080812F-14F3-4421-A55A-DFF882C94F05}" destId="{12F99B23-99A2-4313-A1E5-6C29327253F9}" srcOrd="0" destOrd="0" presId="urn:microsoft.com/office/officeart/2018/2/layout/IconCircleList"/>
    <dgm:cxn modelId="{5D834FC0-9FC4-4DF1-B5AB-164872594F97}" type="presParOf" srcId="{A080812F-14F3-4421-A55A-DFF882C94F05}" destId="{D9B79E26-DEA0-42A0-AE86-C132BE2A1E24}" srcOrd="1" destOrd="0" presId="urn:microsoft.com/office/officeart/2018/2/layout/IconCircleList"/>
    <dgm:cxn modelId="{9EA3D90E-D1BC-4B2A-8940-E9997311B732}" type="presParOf" srcId="{A080812F-14F3-4421-A55A-DFF882C94F05}" destId="{0C688E21-80C0-4366-A477-455B1D706290}" srcOrd="2" destOrd="0" presId="urn:microsoft.com/office/officeart/2018/2/layout/IconCircleList"/>
    <dgm:cxn modelId="{B9903410-9CC7-4428-AF35-74FDE9E65E50}" type="presParOf" srcId="{A080812F-14F3-4421-A55A-DFF882C94F05}" destId="{BDA4087B-BCCE-4D7C-B1B7-C04F14D18A5A}" srcOrd="3" destOrd="0" presId="urn:microsoft.com/office/officeart/2018/2/layout/IconCircleList"/>
    <dgm:cxn modelId="{E128055C-9FD7-48A8-A85F-3BB8B1774812}" type="presParOf" srcId="{9AD749E0-CD92-4184-9C75-6FCAA2E77BA8}" destId="{90143A11-2A9D-4CD7-8D7B-C9C08216863B}" srcOrd="3" destOrd="0" presId="urn:microsoft.com/office/officeart/2018/2/layout/IconCircleList"/>
    <dgm:cxn modelId="{40BFF3A5-D781-483B-9CF8-FDC3DD45817C}" type="presParOf" srcId="{9AD749E0-CD92-4184-9C75-6FCAA2E77BA8}" destId="{4707FD03-07A8-47FC-A64C-D2BE232FBA52}" srcOrd="4" destOrd="0" presId="urn:microsoft.com/office/officeart/2018/2/layout/IconCircleList"/>
    <dgm:cxn modelId="{6BD431DD-25C0-4D6E-8F55-B441A01EC676}" type="presParOf" srcId="{4707FD03-07A8-47FC-A64C-D2BE232FBA52}" destId="{4A242A1E-0186-488E-A4D3-F943849FD42E}" srcOrd="0" destOrd="0" presId="urn:microsoft.com/office/officeart/2018/2/layout/IconCircleList"/>
    <dgm:cxn modelId="{6177D1C8-9E2F-460C-BD85-D853C6509A18}" type="presParOf" srcId="{4707FD03-07A8-47FC-A64C-D2BE232FBA52}" destId="{290B12A2-902C-4C2D-954B-612E0B7AE1D0}" srcOrd="1" destOrd="0" presId="urn:microsoft.com/office/officeart/2018/2/layout/IconCircleList"/>
    <dgm:cxn modelId="{47757833-1C3D-46A6-AF88-B8EE9E2C899F}" type="presParOf" srcId="{4707FD03-07A8-47FC-A64C-D2BE232FBA52}" destId="{ABB0CB7A-B647-45B2-B65C-0A506B66FE8C}" srcOrd="2" destOrd="0" presId="urn:microsoft.com/office/officeart/2018/2/layout/IconCircleList"/>
    <dgm:cxn modelId="{2E5D187F-058E-4A68-9867-B1C691FFF251}" type="presParOf" srcId="{4707FD03-07A8-47FC-A64C-D2BE232FBA52}" destId="{56E26299-23DE-4211-81ED-992A2F5E48C6}" srcOrd="3" destOrd="0" presId="urn:microsoft.com/office/officeart/2018/2/layout/IconCircleList"/>
    <dgm:cxn modelId="{9CDB6275-ECAB-4CDC-A1AE-875F1CF838CA}" type="presParOf" srcId="{9AD749E0-CD92-4184-9C75-6FCAA2E77BA8}" destId="{48EFD413-35A5-44DB-9BE9-347EABE96F80}" srcOrd="5" destOrd="0" presId="urn:microsoft.com/office/officeart/2018/2/layout/IconCircleList"/>
    <dgm:cxn modelId="{75553761-8A33-4D02-86AF-660C38B40DB2}" type="presParOf" srcId="{9AD749E0-CD92-4184-9C75-6FCAA2E77BA8}" destId="{BC17C5A1-867A-4F98-912E-35EA1087248F}" srcOrd="6" destOrd="0" presId="urn:microsoft.com/office/officeart/2018/2/layout/IconCircleList"/>
    <dgm:cxn modelId="{8D805DB5-9422-451A-A86A-132F357B36E2}" type="presParOf" srcId="{BC17C5A1-867A-4F98-912E-35EA1087248F}" destId="{024CB14E-CA41-442E-A5EC-3EB4000E5A61}" srcOrd="0" destOrd="0" presId="urn:microsoft.com/office/officeart/2018/2/layout/IconCircleList"/>
    <dgm:cxn modelId="{078FC7D4-6627-4875-B363-77A827C301FE}" type="presParOf" srcId="{BC17C5A1-867A-4F98-912E-35EA1087248F}" destId="{0B22E121-F6A9-41A1-93DE-68595E238C4D}" srcOrd="1" destOrd="0" presId="urn:microsoft.com/office/officeart/2018/2/layout/IconCircleList"/>
    <dgm:cxn modelId="{BF1241A6-ED3D-40D7-A364-2F1DB328D999}" type="presParOf" srcId="{BC17C5A1-867A-4F98-912E-35EA1087248F}" destId="{65A51BDB-3A90-416B-999E-D9EE11F4D422}" srcOrd="2" destOrd="0" presId="urn:microsoft.com/office/officeart/2018/2/layout/IconCircleList"/>
    <dgm:cxn modelId="{91E89820-038D-4A21-B1CF-6544CA209CD2}" type="presParOf" srcId="{BC17C5A1-867A-4F98-912E-35EA1087248F}" destId="{6B7909AC-5F5C-46A2-B111-84B3E1273EC3}"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8EAE06-822E-45EB-8CC8-C548D37E5160}"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917A354D-F400-4DB8-AEA6-21B96C1C589B}">
      <dgm:prSet/>
      <dgm:spPr/>
      <dgm:t>
        <a:bodyPr/>
        <a:lstStyle/>
        <a:p>
          <a:pPr>
            <a:defRPr cap="all"/>
          </a:pPr>
          <a:r>
            <a:rPr lang="en-GB"/>
            <a:t>Three</a:t>
          </a:r>
          <a:endParaRPr lang="en-US"/>
        </a:p>
      </dgm:t>
    </dgm:pt>
    <dgm:pt modelId="{FE72E6F9-52E5-4598-8626-556C5B12078D}" type="parTrans" cxnId="{91E6D492-55FD-4C10-907B-1E45868977DC}">
      <dgm:prSet/>
      <dgm:spPr/>
      <dgm:t>
        <a:bodyPr/>
        <a:lstStyle/>
        <a:p>
          <a:endParaRPr lang="en-US"/>
        </a:p>
      </dgm:t>
    </dgm:pt>
    <dgm:pt modelId="{4B79804C-38DD-455C-A0AF-4CE0C40F1966}" type="sibTrans" cxnId="{91E6D492-55FD-4C10-907B-1E45868977DC}">
      <dgm:prSet/>
      <dgm:spPr/>
      <dgm:t>
        <a:bodyPr/>
        <a:lstStyle/>
        <a:p>
          <a:endParaRPr lang="en-US"/>
        </a:p>
      </dgm:t>
    </dgm:pt>
    <dgm:pt modelId="{1E1BE2C7-0741-477D-B564-4FB201341EE4}">
      <dgm:prSet/>
      <dgm:spPr/>
      <dgm:t>
        <a:bodyPr/>
        <a:lstStyle/>
        <a:p>
          <a:pPr>
            <a:defRPr cap="all"/>
          </a:pPr>
          <a:r>
            <a:rPr lang="en-GB"/>
            <a:t>One</a:t>
          </a:r>
          <a:endParaRPr lang="en-US"/>
        </a:p>
      </dgm:t>
    </dgm:pt>
    <dgm:pt modelId="{4CC49A89-F053-413B-9339-983BFBEEFC1F}" type="parTrans" cxnId="{0738956B-27E9-4C7E-A86B-DB724241C801}">
      <dgm:prSet/>
      <dgm:spPr/>
      <dgm:t>
        <a:bodyPr/>
        <a:lstStyle/>
        <a:p>
          <a:endParaRPr lang="en-US"/>
        </a:p>
      </dgm:t>
    </dgm:pt>
    <dgm:pt modelId="{EC12B504-7711-49D4-918F-CE9DB9318F7B}" type="sibTrans" cxnId="{0738956B-27E9-4C7E-A86B-DB724241C801}">
      <dgm:prSet/>
      <dgm:spPr/>
      <dgm:t>
        <a:bodyPr/>
        <a:lstStyle/>
        <a:p>
          <a:endParaRPr lang="en-US"/>
        </a:p>
      </dgm:t>
    </dgm:pt>
    <dgm:pt modelId="{0DA2B008-2630-419A-831B-FE86B136DFB0}">
      <dgm:prSet/>
      <dgm:spPr/>
      <dgm:t>
        <a:bodyPr/>
        <a:lstStyle/>
        <a:p>
          <a:pPr>
            <a:defRPr cap="all"/>
          </a:pPr>
          <a:r>
            <a:rPr lang="en-GB"/>
            <a:t>Two</a:t>
          </a:r>
          <a:endParaRPr lang="en-US"/>
        </a:p>
      </dgm:t>
    </dgm:pt>
    <dgm:pt modelId="{DD05C3DE-9D2D-459F-A682-710F5457D747}" type="parTrans" cxnId="{46ED68F5-553B-4CA6-A376-2E85ADBCF080}">
      <dgm:prSet/>
      <dgm:spPr/>
      <dgm:t>
        <a:bodyPr/>
        <a:lstStyle/>
        <a:p>
          <a:endParaRPr lang="en-US"/>
        </a:p>
      </dgm:t>
    </dgm:pt>
    <dgm:pt modelId="{D2346DCA-E338-4E1D-ABAE-3A7895BF685B}" type="sibTrans" cxnId="{46ED68F5-553B-4CA6-A376-2E85ADBCF080}">
      <dgm:prSet/>
      <dgm:spPr/>
      <dgm:t>
        <a:bodyPr/>
        <a:lstStyle/>
        <a:p>
          <a:endParaRPr lang="en-US"/>
        </a:p>
      </dgm:t>
    </dgm:pt>
    <dgm:pt modelId="{01FFAC0C-AB06-4493-ACD0-F25243765BB6}">
      <dgm:prSet/>
      <dgm:spPr/>
      <dgm:t>
        <a:bodyPr/>
        <a:lstStyle/>
        <a:p>
          <a:pPr>
            <a:defRPr cap="all"/>
          </a:pPr>
          <a:r>
            <a:rPr lang="en-GB" dirty="0">
              <a:highlight>
                <a:srgbClr val="FF0000"/>
              </a:highlight>
            </a:rPr>
            <a:t>None</a:t>
          </a:r>
          <a:endParaRPr lang="en-US" dirty="0">
            <a:highlight>
              <a:srgbClr val="FF0000"/>
            </a:highlight>
          </a:endParaRPr>
        </a:p>
      </dgm:t>
    </dgm:pt>
    <dgm:pt modelId="{3D3A46E6-3382-496D-806F-A22BC5653012}" type="parTrans" cxnId="{2892C116-6BB7-418D-AECF-B9FC9A911EB7}">
      <dgm:prSet/>
      <dgm:spPr/>
      <dgm:t>
        <a:bodyPr/>
        <a:lstStyle/>
        <a:p>
          <a:endParaRPr lang="en-US"/>
        </a:p>
      </dgm:t>
    </dgm:pt>
    <dgm:pt modelId="{77F0F43A-2028-40D0-97AA-EA5199030EA3}" type="sibTrans" cxnId="{2892C116-6BB7-418D-AECF-B9FC9A911EB7}">
      <dgm:prSet/>
      <dgm:spPr/>
      <dgm:t>
        <a:bodyPr/>
        <a:lstStyle/>
        <a:p>
          <a:endParaRPr lang="en-US"/>
        </a:p>
      </dgm:t>
    </dgm:pt>
    <dgm:pt modelId="{8B74069C-B1DF-48C8-BB2B-B524A2357214}" type="pres">
      <dgm:prSet presAssocID="{DF8EAE06-822E-45EB-8CC8-C548D37E5160}" presName="root" presStyleCnt="0">
        <dgm:presLayoutVars>
          <dgm:dir/>
          <dgm:resizeHandles val="exact"/>
        </dgm:presLayoutVars>
      </dgm:prSet>
      <dgm:spPr/>
    </dgm:pt>
    <dgm:pt modelId="{A2CE3CA7-0E2D-4D10-A3C7-B067588E2490}" type="pres">
      <dgm:prSet presAssocID="{917A354D-F400-4DB8-AEA6-21B96C1C589B}" presName="compNode" presStyleCnt="0"/>
      <dgm:spPr/>
    </dgm:pt>
    <dgm:pt modelId="{D8B99B29-8FED-415C-B221-EF45997224F1}" type="pres">
      <dgm:prSet presAssocID="{917A354D-F400-4DB8-AEA6-21B96C1C589B}" presName="iconBgRect" presStyleLbl="bgShp" presStyleIdx="0" presStyleCnt="4"/>
      <dgm:spPr/>
    </dgm:pt>
    <dgm:pt modelId="{BC9BC1EF-71C1-4F50-B9E7-5CD13137836B}" type="pres">
      <dgm:prSet presAssocID="{917A354D-F400-4DB8-AEA6-21B96C1C589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6CFA5508-0E35-423E-86CF-6C2D85EF2B20}" type="pres">
      <dgm:prSet presAssocID="{917A354D-F400-4DB8-AEA6-21B96C1C589B}" presName="spaceRect" presStyleCnt="0"/>
      <dgm:spPr/>
    </dgm:pt>
    <dgm:pt modelId="{4AEFBA8A-EE10-47B0-B38A-A2DA4D5CA548}" type="pres">
      <dgm:prSet presAssocID="{917A354D-F400-4DB8-AEA6-21B96C1C589B}" presName="textRect" presStyleLbl="revTx" presStyleIdx="0" presStyleCnt="4">
        <dgm:presLayoutVars>
          <dgm:chMax val="1"/>
          <dgm:chPref val="1"/>
        </dgm:presLayoutVars>
      </dgm:prSet>
      <dgm:spPr/>
    </dgm:pt>
    <dgm:pt modelId="{A0063B4A-A801-4A54-A992-D9D0B82D18DA}" type="pres">
      <dgm:prSet presAssocID="{4B79804C-38DD-455C-A0AF-4CE0C40F1966}" presName="sibTrans" presStyleCnt="0"/>
      <dgm:spPr/>
    </dgm:pt>
    <dgm:pt modelId="{720EF1FA-0090-4C9A-B194-27993F0A86E4}" type="pres">
      <dgm:prSet presAssocID="{1E1BE2C7-0741-477D-B564-4FB201341EE4}" presName="compNode" presStyleCnt="0"/>
      <dgm:spPr/>
    </dgm:pt>
    <dgm:pt modelId="{28B25178-BFBE-463A-9BF7-A54D65BFC8FC}" type="pres">
      <dgm:prSet presAssocID="{1E1BE2C7-0741-477D-B564-4FB201341EE4}" presName="iconBgRect" presStyleLbl="bgShp" presStyleIdx="1" presStyleCnt="4"/>
      <dgm:spPr/>
    </dgm:pt>
    <dgm:pt modelId="{81B0F07B-F6BC-431A-BDD5-91E265D52109}" type="pres">
      <dgm:prSet presAssocID="{1E1BE2C7-0741-477D-B564-4FB201341EE4}"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
        </a:ext>
      </dgm:extLst>
    </dgm:pt>
    <dgm:pt modelId="{BDCADE97-27DF-4BDB-BF34-CF6ED3C49178}" type="pres">
      <dgm:prSet presAssocID="{1E1BE2C7-0741-477D-B564-4FB201341EE4}" presName="spaceRect" presStyleCnt="0"/>
      <dgm:spPr/>
    </dgm:pt>
    <dgm:pt modelId="{977AE846-7C71-43E6-A86D-B9AD4FE31017}" type="pres">
      <dgm:prSet presAssocID="{1E1BE2C7-0741-477D-B564-4FB201341EE4}" presName="textRect" presStyleLbl="revTx" presStyleIdx="1" presStyleCnt="4">
        <dgm:presLayoutVars>
          <dgm:chMax val="1"/>
          <dgm:chPref val="1"/>
        </dgm:presLayoutVars>
      </dgm:prSet>
      <dgm:spPr/>
    </dgm:pt>
    <dgm:pt modelId="{27F28B86-3D33-4668-8126-BF88ABCF55AB}" type="pres">
      <dgm:prSet presAssocID="{EC12B504-7711-49D4-918F-CE9DB9318F7B}" presName="sibTrans" presStyleCnt="0"/>
      <dgm:spPr/>
    </dgm:pt>
    <dgm:pt modelId="{B280589E-E7FA-4A47-9AA0-89DFE3CD3305}" type="pres">
      <dgm:prSet presAssocID="{0DA2B008-2630-419A-831B-FE86B136DFB0}" presName="compNode" presStyleCnt="0"/>
      <dgm:spPr/>
    </dgm:pt>
    <dgm:pt modelId="{93F593BA-D352-4F78-9415-02D23AE86584}" type="pres">
      <dgm:prSet presAssocID="{0DA2B008-2630-419A-831B-FE86B136DFB0}" presName="iconBgRect" presStyleLbl="bgShp" presStyleIdx="2" presStyleCnt="4"/>
      <dgm:spPr/>
    </dgm:pt>
    <dgm:pt modelId="{3397FDA7-CAB9-4843-8D17-EAE76EF298A3}" type="pres">
      <dgm:prSet presAssocID="{0DA2B008-2630-419A-831B-FE86B136DFB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adge2"/>
        </a:ext>
      </dgm:extLst>
    </dgm:pt>
    <dgm:pt modelId="{5B76611E-00DD-414B-B044-028598E252DD}" type="pres">
      <dgm:prSet presAssocID="{0DA2B008-2630-419A-831B-FE86B136DFB0}" presName="spaceRect" presStyleCnt="0"/>
      <dgm:spPr/>
    </dgm:pt>
    <dgm:pt modelId="{6E5096DA-835C-4820-B136-4A206E19E2AB}" type="pres">
      <dgm:prSet presAssocID="{0DA2B008-2630-419A-831B-FE86B136DFB0}" presName="textRect" presStyleLbl="revTx" presStyleIdx="2" presStyleCnt="4">
        <dgm:presLayoutVars>
          <dgm:chMax val="1"/>
          <dgm:chPref val="1"/>
        </dgm:presLayoutVars>
      </dgm:prSet>
      <dgm:spPr/>
    </dgm:pt>
    <dgm:pt modelId="{9370E5C4-CB4C-44FD-9470-5207BBA3E186}" type="pres">
      <dgm:prSet presAssocID="{D2346DCA-E338-4E1D-ABAE-3A7895BF685B}" presName="sibTrans" presStyleCnt="0"/>
      <dgm:spPr/>
    </dgm:pt>
    <dgm:pt modelId="{7983B6AF-512F-4DB9-8F3C-DB09D4C761C4}" type="pres">
      <dgm:prSet presAssocID="{01FFAC0C-AB06-4493-ACD0-F25243765BB6}" presName="compNode" presStyleCnt="0"/>
      <dgm:spPr/>
    </dgm:pt>
    <dgm:pt modelId="{9A75DD56-89CB-4EC7-BEF3-DE4568F5BE53}" type="pres">
      <dgm:prSet presAssocID="{01FFAC0C-AB06-4493-ACD0-F25243765BB6}" presName="iconBgRect" presStyleLbl="bgShp" presStyleIdx="3" presStyleCnt="4"/>
      <dgm:spPr/>
    </dgm:pt>
    <dgm:pt modelId="{2F93447F-C75D-4427-94C0-46DBEF74652F}" type="pres">
      <dgm:prSet presAssocID="{01FFAC0C-AB06-4493-ACD0-F25243765BB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ose"/>
        </a:ext>
      </dgm:extLst>
    </dgm:pt>
    <dgm:pt modelId="{6D0FBE79-8E64-4E1F-8150-6B31A986C7D3}" type="pres">
      <dgm:prSet presAssocID="{01FFAC0C-AB06-4493-ACD0-F25243765BB6}" presName="spaceRect" presStyleCnt="0"/>
      <dgm:spPr/>
    </dgm:pt>
    <dgm:pt modelId="{A050C667-9F37-4007-AC87-BCF00376A2F6}" type="pres">
      <dgm:prSet presAssocID="{01FFAC0C-AB06-4493-ACD0-F25243765BB6}" presName="textRect" presStyleLbl="revTx" presStyleIdx="3" presStyleCnt="4">
        <dgm:presLayoutVars>
          <dgm:chMax val="1"/>
          <dgm:chPref val="1"/>
        </dgm:presLayoutVars>
      </dgm:prSet>
      <dgm:spPr/>
    </dgm:pt>
  </dgm:ptLst>
  <dgm:cxnLst>
    <dgm:cxn modelId="{2892C116-6BB7-418D-AECF-B9FC9A911EB7}" srcId="{DF8EAE06-822E-45EB-8CC8-C548D37E5160}" destId="{01FFAC0C-AB06-4493-ACD0-F25243765BB6}" srcOrd="3" destOrd="0" parTransId="{3D3A46E6-3382-496D-806F-A22BC5653012}" sibTransId="{77F0F43A-2028-40D0-97AA-EA5199030EA3}"/>
    <dgm:cxn modelId="{747CE443-3473-45F2-853B-6498E819C319}" type="presOf" srcId="{0DA2B008-2630-419A-831B-FE86B136DFB0}" destId="{6E5096DA-835C-4820-B136-4A206E19E2AB}" srcOrd="0" destOrd="0" presId="urn:microsoft.com/office/officeart/2018/5/layout/IconCircleLabelList"/>
    <dgm:cxn modelId="{0738956B-27E9-4C7E-A86B-DB724241C801}" srcId="{DF8EAE06-822E-45EB-8CC8-C548D37E5160}" destId="{1E1BE2C7-0741-477D-B564-4FB201341EE4}" srcOrd="1" destOrd="0" parTransId="{4CC49A89-F053-413B-9339-983BFBEEFC1F}" sibTransId="{EC12B504-7711-49D4-918F-CE9DB9318F7B}"/>
    <dgm:cxn modelId="{E53B9D85-1112-4E0F-96F8-148AEF8F435C}" type="presOf" srcId="{917A354D-F400-4DB8-AEA6-21B96C1C589B}" destId="{4AEFBA8A-EE10-47B0-B38A-A2DA4D5CA548}" srcOrd="0" destOrd="0" presId="urn:microsoft.com/office/officeart/2018/5/layout/IconCircleLabelList"/>
    <dgm:cxn modelId="{91E6D492-55FD-4C10-907B-1E45868977DC}" srcId="{DF8EAE06-822E-45EB-8CC8-C548D37E5160}" destId="{917A354D-F400-4DB8-AEA6-21B96C1C589B}" srcOrd="0" destOrd="0" parTransId="{FE72E6F9-52E5-4598-8626-556C5B12078D}" sibTransId="{4B79804C-38DD-455C-A0AF-4CE0C40F1966}"/>
    <dgm:cxn modelId="{E78E05AA-AA43-4A3E-BA88-880E0A4DADEC}" type="presOf" srcId="{DF8EAE06-822E-45EB-8CC8-C548D37E5160}" destId="{8B74069C-B1DF-48C8-BB2B-B524A2357214}" srcOrd="0" destOrd="0" presId="urn:microsoft.com/office/officeart/2018/5/layout/IconCircleLabelList"/>
    <dgm:cxn modelId="{A829D9B3-F4F4-40B1-8919-3ADC53D80FB6}" type="presOf" srcId="{01FFAC0C-AB06-4493-ACD0-F25243765BB6}" destId="{A050C667-9F37-4007-AC87-BCF00376A2F6}" srcOrd="0" destOrd="0" presId="urn:microsoft.com/office/officeart/2018/5/layout/IconCircleLabelList"/>
    <dgm:cxn modelId="{CFC657CC-2B40-4937-B9D0-000B90EA47D1}" type="presOf" srcId="{1E1BE2C7-0741-477D-B564-4FB201341EE4}" destId="{977AE846-7C71-43E6-A86D-B9AD4FE31017}" srcOrd="0" destOrd="0" presId="urn:microsoft.com/office/officeart/2018/5/layout/IconCircleLabelList"/>
    <dgm:cxn modelId="{46ED68F5-553B-4CA6-A376-2E85ADBCF080}" srcId="{DF8EAE06-822E-45EB-8CC8-C548D37E5160}" destId="{0DA2B008-2630-419A-831B-FE86B136DFB0}" srcOrd="2" destOrd="0" parTransId="{DD05C3DE-9D2D-459F-A682-710F5457D747}" sibTransId="{D2346DCA-E338-4E1D-ABAE-3A7895BF685B}"/>
    <dgm:cxn modelId="{2D0685E8-D3C6-43C1-B569-9CAD4C0B6D19}" type="presParOf" srcId="{8B74069C-B1DF-48C8-BB2B-B524A2357214}" destId="{A2CE3CA7-0E2D-4D10-A3C7-B067588E2490}" srcOrd="0" destOrd="0" presId="urn:microsoft.com/office/officeart/2018/5/layout/IconCircleLabelList"/>
    <dgm:cxn modelId="{7A778067-321B-47D8-9463-11EF8EFE79FC}" type="presParOf" srcId="{A2CE3CA7-0E2D-4D10-A3C7-B067588E2490}" destId="{D8B99B29-8FED-415C-B221-EF45997224F1}" srcOrd="0" destOrd="0" presId="urn:microsoft.com/office/officeart/2018/5/layout/IconCircleLabelList"/>
    <dgm:cxn modelId="{39276A3F-B52F-497E-89A5-8DFA54F4368B}" type="presParOf" srcId="{A2CE3CA7-0E2D-4D10-A3C7-B067588E2490}" destId="{BC9BC1EF-71C1-4F50-B9E7-5CD13137836B}" srcOrd="1" destOrd="0" presId="urn:microsoft.com/office/officeart/2018/5/layout/IconCircleLabelList"/>
    <dgm:cxn modelId="{9B1B4BFE-3F54-41F9-97DF-BC854F351EAA}" type="presParOf" srcId="{A2CE3CA7-0E2D-4D10-A3C7-B067588E2490}" destId="{6CFA5508-0E35-423E-86CF-6C2D85EF2B20}" srcOrd="2" destOrd="0" presId="urn:microsoft.com/office/officeart/2018/5/layout/IconCircleLabelList"/>
    <dgm:cxn modelId="{C9852292-4639-4CB0-8F85-1A70A8D08FCB}" type="presParOf" srcId="{A2CE3CA7-0E2D-4D10-A3C7-B067588E2490}" destId="{4AEFBA8A-EE10-47B0-B38A-A2DA4D5CA548}" srcOrd="3" destOrd="0" presId="urn:microsoft.com/office/officeart/2018/5/layout/IconCircleLabelList"/>
    <dgm:cxn modelId="{D26C06D9-42B1-4B5E-AA56-8986EDDE35B0}" type="presParOf" srcId="{8B74069C-B1DF-48C8-BB2B-B524A2357214}" destId="{A0063B4A-A801-4A54-A992-D9D0B82D18DA}" srcOrd="1" destOrd="0" presId="urn:microsoft.com/office/officeart/2018/5/layout/IconCircleLabelList"/>
    <dgm:cxn modelId="{85B2F27F-0097-4842-BEF0-8637F7B01997}" type="presParOf" srcId="{8B74069C-B1DF-48C8-BB2B-B524A2357214}" destId="{720EF1FA-0090-4C9A-B194-27993F0A86E4}" srcOrd="2" destOrd="0" presId="urn:microsoft.com/office/officeart/2018/5/layout/IconCircleLabelList"/>
    <dgm:cxn modelId="{0E8D3E62-450A-4DE6-B3BF-3A065FA50FB1}" type="presParOf" srcId="{720EF1FA-0090-4C9A-B194-27993F0A86E4}" destId="{28B25178-BFBE-463A-9BF7-A54D65BFC8FC}" srcOrd="0" destOrd="0" presId="urn:microsoft.com/office/officeart/2018/5/layout/IconCircleLabelList"/>
    <dgm:cxn modelId="{5DA6F2A9-EAD7-4758-84E8-1C313F91D28E}" type="presParOf" srcId="{720EF1FA-0090-4C9A-B194-27993F0A86E4}" destId="{81B0F07B-F6BC-431A-BDD5-91E265D52109}" srcOrd="1" destOrd="0" presId="urn:microsoft.com/office/officeart/2018/5/layout/IconCircleLabelList"/>
    <dgm:cxn modelId="{FDEB9DD7-C140-4AAB-9B89-55709D900EB5}" type="presParOf" srcId="{720EF1FA-0090-4C9A-B194-27993F0A86E4}" destId="{BDCADE97-27DF-4BDB-BF34-CF6ED3C49178}" srcOrd="2" destOrd="0" presId="urn:microsoft.com/office/officeart/2018/5/layout/IconCircleLabelList"/>
    <dgm:cxn modelId="{C1B6067F-6CC9-4C6D-9C37-6CD8588E860A}" type="presParOf" srcId="{720EF1FA-0090-4C9A-B194-27993F0A86E4}" destId="{977AE846-7C71-43E6-A86D-B9AD4FE31017}" srcOrd="3" destOrd="0" presId="urn:microsoft.com/office/officeart/2018/5/layout/IconCircleLabelList"/>
    <dgm:cxn modelId="{AEFF488C-B69F-4BF0-8CBC-94283C2DF8F1}" type="presParOf" srcId="{8B74069C-B1DF-48C8-BB2B-B524A2357214}" destId="{27F28B86-3D33-4668-8126-BF88ABCF55AB}" srcOrd="3" destOrd="0" presId="urn:microsoft.com/office/officeart/2018/5/layout/IconCircleLabelList"/>
    <dgm:cxn modelId="{009BDBE1-D344-4D9B-AF01-A4215380064B}" type="presParOf" srcId="{8B74069C-B1DF-48C8-BB2B-B524A2357214}" destId="{B280589E-E7FA-4A47-9AA0-89DFE3CD3305}" srcOrd="4" destOrd="0" presId="urn:microsoft.com/office/officeart/2018/5/layout/IconCircleLabelList"/>
    <dgm:cxn modelId="{D32FF8E7-5226-4AE3-AB56-7506D64CBF98}" type="presParOf" srcId="{B280589E-E7FA-4A47-9AA0-89DFE3CD3305}" destId="{93F593BA-D352-4F78-9415-02D23AE86584}" srcOrd="0" destOrd="0" presId="urn:microsoft.com/office/officeart/2018/5/layout/IconCircleLabelList"/>
    <dgm:cxn modelId="{31F9BCEC-2DA2-4AFF-8674-E708C6C4997D}" type="presParOf" srcId="{B280589E-E7FA-4A47-9AA0-89DFE3CD3305}" destId="{3397FDA7-CAB9-4843-8D17-EAE76EF298A3}" srcOrd="1" destOrd="0" presId="urn:microsoft.com/office/officeart/2018/5/layout/IconCircleLabelList"/>
    <dgm:cxn modelId="{783FECCC-10E0-472A-992D-3A560477A88E}" type="presParOf" srcId="{B280589E-E7FA-4A47-9AA0-89DFE3CD3305}" destId="{5B76611E-00DD-414B-B044-028598E252DD}" srcOrd="2" destOrd="0" presId="urn:microsoft.com/office/officeart/2018/5/layout/IconCircleLabelList"/>
    <dgm:cxn modelId="{BC36E179-5870-47E9-A01D-A49F4E628B85}" type="presParOf" srcId="{B280589E-E7FA-4A47-9AA0-89DFE3CD3305}" destId="{6E5096DA-835C-4820-B136-4A206E19E2AB}" srcOrd="3" destOrd="0" presId="urn:microsoft.com/office/officeart/2018/5/layout/IconCircleLabelList"/>
    <dgm:cxn modelId="{1A120EE6-3F3D-4104-A291-768F23D15662}" type="presParOf" srcId="{8B74069C-B1DF-48C8-BB2B-B524A2357214}" destId="{9370E5C4-CB4C-44FD-9470-5207BBA3E186}" srcOrd="5" destOrd="0" presId="urn:microsoft.com/office/officeart/2018/5/layout/IconCircleLabelList"/>
    <dgm:cxn modelId="{E74666CA-A589-4F22-8717-6C4FDABCB795}" type="presParOf" srcId="{8B74069C-B1DF-48C8-BB2B-B524A2357214}" destId="{7983B6AF-512F-4DB9-8F3C-DB09D4C761C4}" srcOrd="6" destOrd="0" presId="urn:microsoft.com/office/officeart/2018/5/layout/IconCircleLabelList"/>
    <dgm:cxn modelId="{705DC9B6-8E2E-4A4A-8C29-A28BC85C7E3C}" type="presParOf" srcId="{7983B6AF-512F-4DB9-8F3C-DB09D4C761C4}" destId="{9A75DD56-89CB-4EC7-BEF3-DE4568F5BE53}" srcOrd="0" destOrd="0" presId="urn:microsoft.com/office/officeart/2018/5/layout/IconCircleLabelList"/>
    <dgm:cxn modelId="{FCAE6A8E-27F0-4A43-9749-7C113F482BEB}" type="presParOf" srcId="{7983B6AF-512F-4DB9-8F3C-DB09D4C761C4}" destId="{2F93447F-C75D-4427-94C0-46DBEF74652F}" srcOrd="1" destOrd="0" presId="urn:microsoft.com/office/officeart/2018/5/layout/IconCircleLabelList"/>
    <dgm:cxn modelId="{EF36FAAE-B991-408E-8947-217AB479B65C}" type="presParOf" srcId="{7983B6AF-512F-4DB9-8F3C-DB09D4C761C4}" destId="{6D0FBE79-8E64-4E1F-8150-6B31A986C7D3}" srcOrd="2" destOrd="0" presId="urn:microsoft.com/office/officeart/2018/5/layout/IconCircleLabelList"/>
    <dgm:cxn modelId="{DF50E5A7-F4CF-45FF-A421-88B93E2FAFA3}" type="presParOf" srcId="{7983B6AF-512F-4DB9-8F3C-DB09D4C761C4}" destId="{A050C667-9F37-4007-AC87-BCF00376A2F6}"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09EB9D-3443-4BC0-9A6B-E4F4848B0A14}"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ED1812E0-D658-4FDB-A49D-02465DCBE242}">
      <dgm:prSet/>
      <dgm:spPr/>
      <dgm:t>
        <a:bodyPr/>
        <a:lstStyle/>
        <a:p>
          <a:pPr>
            <a:defRPr cap="all"/>
          </a:pPr>
          <a:r>
            <a:rPr lang="en-GB" dirty="0">
              <a:highlight>
                <a:srgbClr val="FF0000"/>
              </a:highlight>
            </a:rPr>
            <a:t>SAP Roadmap Viewer</a:t>
          </a:r>
          <a:endParaRPr lang="en-US" dirty="0">
            <a:highlight>
              <a:srgbClr val="FF0000"/>
            </a:highlight>
          </a:endParaRPr>
        </a:p>
      </dgm:t>
    </dgm:pt>
    <dgm:pt modelId="{14AD909E-C96C-4FBF-9FA4-CDAB20FAB891}" type="parTrans" cxnId="{4D5A2C43-47B9-4025-B644-93CC23F40A7D}">
      <dgm:prSet/>
      <dgm:spPr/>
      <dgm:t>
        <a:bodyPr/>
        <a:lstStyle/>
        <a:p>
          <a:endParaRPr lang="en-US"/>
        </a:p>
      </dgm:t>
    </dgm:pt>
    <dgm:pt modelId="{7A6FB733-577F-4956-A704-8D02FF79E3FB}" type="sibTrans" cxnId="{4D5A2C43-47B9-4025-B644-93CC23F40A7D}">
      <dgm:prSet/>
      <dgm:spPr/>
      <dgm:t>
        <a:bodyPr/>
        <a:lstStyle/>
        <a:p>
          <a:endParaRPr lang="en-US"/>
        </a:p>
      </dgm:t>
    </dgm:pt>
    <dgm:pt modelId="{8C6641AD-638D-4A20-8DF9-BBCE0DEBBE9D}">
      <dgm:prSet/>
      <dgm:spPr/>
      <dgm:t>
        <a:bodyPr/>
        <a:lstStyle/>
        <a:p>
          <a:pPr>
            <a:defRPr cap="all"/>
          </a:pPr>
          <a:r>
            <a:rPr lang="en-GB"/>
            <a:t>SAP Pricing App</a:t>
          </a:r>
          <a:endParaRPr lang="en-US"/>
        </a:p>
      </dgm:t>
    </dgm:pt>
    <dgm:pt modelId="{E3BBF10D-CECE-4979-B878-425EE3AB4C8B}" type="parTrans" cxnId="{55826828-1E0D-4C4F-BC69-284EDD7F4F63}">
      <dgm:prSet/>
      <dgm:spPr/>
      <dgm:t>
        <a:bodyPr/>
        <a:lstStyle/>
        <a:p>
          <a:endParaRPr lang="en-US"/>
        </a:p>
      </dgm:t>
    </dgm:pt>
    <dgm:pt modelId="{BEBD3DD6-93A4-4AE3-8ABE-AE7F28BC9942}" type="sibTrans" cxnId="{55826828-1E0D-4C4F-BC69-284EDD7F4F63}">
      <dgm:prSet/>
      <dgm:spPr/>
      <dgm:t>
        <a:bodyPr/>
        <a:lstStyle/>
        <a:p>
          <a:endParaRPr lang="en-US"/>
        </a:p>
      </dgm:t>
    </dgm:pt>
    <dgm:pt modelId="{685D37F5-66BE-48A8-A278-43CBE7CFFC3A}">
      <dgm:prSet/>
      <dgm:spPr/>
      <dgm:t>
        <a:bodyPr/>
        <a:lstStyle/>
        <a:p>
          <a:pPr>
            <a:defRPr cap="all"/>
          </a:pPr>
          <a:r>
            <a:rPr lang="en-GB" dirty="0">
              <a:highlight>
                <a:srgbClr val="FF0000"/>
              </a:highlight>
            </a:rPr>
            <a:t>SAP Best Practice Explorer</a:t>
          </a:r>
          <a:endParaRPr lang="en-US" dirty="0">
            <a:highlight>
              <a:srgbClr val="FF0000"/>
            </a:highlight>
          </a:endParaRPr>
        </a:p>
      </dgm:t>
    </dgm:pt>
    <dgm:pt modelId="{93394ADD-5C69-4EDD-8E88-974032ADA616}" type="parTrans" cxnId="{F66C92FD-7711-401E-8CF1-8BC837C9BBBF}">
      <dgm:prSet/>
      <dgm:spPr/>
      <dgm:t>
        <a:bodyPr/>
        <a:lstStyle/>
        <a:p>
          <a:endParaRPr lang="en-US"/>
        </a:p>
      </dgm:t>
    </dgm:pt>
    <dgm:pt modelId="{61116DD4-6FD7-4EB2-A27E-1A6EF6030F31}" type="sibTrans" cxnId="{F66C92FD-7711-401E-8CF1-8BC837C9BBBF}">
      <dgm:prSet/>
      <dgm:spPr/>
      <dgm:t>
        <a:bodyPr/>
        <a:lstStyle/>
        <a:p>
          <a:endParaRPr lang="en-US"/>
        </a:p>
      </dgm:t>
    </dgm:pt>
    <dgm:pt modelId="{7E635BC6-0C33-44C2-BDCC-048FE2C27491}">
      <dgm:prSet/>
      <dgm:spPr/>
      <dgm:t>
        <a:bodyPr/>
        <a:lstStyle/>
        <a:p>
          <a:pPr>
            <a:defRPr cap="all"/>
          </a:pPr>
          <a:r>
            <a:rPr lang="en-GB"/>
            <a:t>SAP Quicksizer</a:t>
          </a:r>
          <a:endParaRPr lang="en-US"/>
        </a:p>
      </dgm:t>
    </dgm:pt>
    <dgm:pt modelId="{1DD72165-CF96-4E54-B624-8B7424CAEE3A}" type="parTrans" cxnId="{F52DA4A8-AFCC-4262-A8D3-5FB74BEE3019}">
      <dgm:prSet/>
      <dgm:spPr/>
      <dgm:t>
        <a:bodyPr/>
        <a:lstStyle/>
        <a:p>
          <a:endParaRPr lang="en-US"/>
        </a:p>
      </dgm:t>
    </dgm:pt>
    <dgm:pt modelId="{9D651CD1-C74B-4850-92D4-A75005CB94E1}" type="sibTrans" cxnId="{F52DA4A8-AFCC-4262-A8D3-5FB74BEE3019}">
      <dgm:prSet/>
      <dgm:spPr/>
      <dgm:t>
        <a:bodyPr/>
        <a:lstStyle/>
        <a:p>
          <a:endParaRPr lang="en-US"/>
        </a:p>
      </dgm:t>
    </dgm:pt>
    <dgm:pt modelId="{74399705-3B23-4033-BF82-4DE70445DCAF}" type="pres">
      <dgm:prSet presAssocID="{1809EB9D-3443-4BC0-9A6B-E4F4848B0A14}" presName="root" presStyleCnt="0">
        <dgm:presLayoutVars>
          <dgm:dir/>
          <dgm:resizeHandles val="exact"/>
        </dgm:presLayoutVars>
      </dgm:prSet>
      <dgm:spPr/>
    </dgm:pt>
    <dgm:pt modelId="{BE8301B4-792C-4008-8FE6-944B60006B75}" type="pres">
      <dgm:prSet presAssocID="{ED1812E0-D658-4FDB-A49D-02465DCBE242}" presName="compNode" presStyleCnt="0"/>
      <dgm:spPr/>
    </dgm:pt>
    <dgm:pt modelId="{8B85AE3D-C86E-47CE-80DC-222D9B544D37}" type="pres">
      <dgm:prSet presAssocID="{ED1812E0-D658-4FDB-A49D-02465DCBE242}" presName="iconBgRect" presStyleLbl="bgShp" presStyleIdx="0" presStyleCnt="4"/>
      <dgm:spPr/>
    </dgm:pt>
    <dgm:pt modelId="{F1B97425-A6E1-45AF-934D-3880216EFAD4}" type="pres">
      <dgm:prSet presAssocID="{ED1812E0-D658-4FDB-A49D-02465DCBE24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mark"/>
        </a:ext>
      </dgm:extLst>
    </dgm:pt>
    <dgm:pt modelId="{FF9CFDC5-0DFD-4128-8EF7-808442F8B6A6}" type="pres">
      <dgm:prSet presAssocID="{ED1812E0-D658-4FDB-A49D-02465DCBE242}" presName="spaceRect" presStyleCnt="0"/>
      <dgm:spPr/>
    </dgm:pt>
    <dgm:pt modelId="{542AD4E0-8C66-4B13-80FC-5DCEDFAE9F64}" type="pres">
      <dgm:prSet presAssocID="{ED1812E0-D658-4FDB-A49D-02465DCBE242}" presName="textRect" presStyleLbl="revTx" presStyleIdx="0" presStyleCnt="4">
        <dgm:presLayoutVars>
          <dgm:chMax val="1"/>
          <dgm:chPref val="1"/>
        </dgm:presLayoutVars>
      </dgm:prSet>
      <dgm:spPr/>
    </dgm:pt>
    <dgm:pt modelId="{8728F2AD-9593-4476-B091-AED1C774F7D6}" type="pres">
      <dgm:prSet presAssocID="{7A6FB733-577F-4956-A704-8D02FF79E3FB}" presName="sibTrans" presStyleCnt="0"/>
      <dgm:spPr/>
    </dgm:pt>
    <dgm:pt modelId="{260B85C7-4DB5-496E-8E6F-9A93671A23EF}" type="pres">
      <dgm:prSet presAssocID="{8C6641AD-638D-4A20-8DF9-BBCE0DEBBE9D}" presName="compNode" presStyleCnt="0"/>
      <dgm:spPr/>
    </dgm:pt>
    <dgm:pt modelId="{C9A96669-8E52-4015-BC9C-68FE9F83FD1F}" type="pres">
      <dgm:prSet presAssocID="{8C6641AD-638D-4A20-8DF9-BBCE0DEBBE9D}" presName="iconBgRect" presStyleLbl="bgShp" presStyleIdx="1" presStyleCnt="4"/>
      <dgm:spPr/>
    </dgm:pt>
    <dgm:pt modelId="{F6458B83-BFDB-42FE-9214-A2901752AF5B}" type="pres">
      <dgm:prSet presAssocID="{8C6641AD-638D-4A20-8DF9-BBCE0DEBBE9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mart Phone"/>
        </a:ext>
      </dgm:extLst>
    </dgm:pt>
    <dgm:pt modelId="{96E1DB5F-D162-4A9F-A186-71F5EC944821}" type="pres">
      <dgm:prSet presAssocID="{8C6641AD-638D-4A20-8DF9-BBCE0DEBBE9D}" presName="spaceRect" presStyleCnt="0"/>
      <dgm:spPr/>
    </dgm:pt>
    <dgm:pt modelId="{067F1126-F309-424D-B0A5-6A90643436C6}" type="pres">
      <dgm:prSet presAssocID="{8C6641AD-638D-4A20-8DF9-BBCE0DEBBE9D}" presName="textRect" presStyleLbl="revTx" presStyleIdx="1" presStyleCnt="4">
        <dgm:presLayoutVars>
          <dgm:chMax val="1"/>
          <dgm:chPref val="1"/>
        </dgm:presLayoutVars>
      </dgm:prSet>
      <dgm:spPr/>
    </dgm:pt>
    <dgm:pt modelId="{EE2C92C8-6B9F-4D59-B0E4-D594DBB73D2C}" type="pres">
      <dgm:prSet presAssocID="{BEBD3DD6-93A4-4AE3-8ABE-AE7F28BC9942}" presName="sibTrans" presStyleCnt="0"/>
      <dgm:spPr/>
    </dgm:pt>
    <dgm:pt modelId="{965A2024-DCCF-4742-BBF5-F2B482CD68CE}" type="pres">
      <dgm:prSet presAssocID="{685D37F5-66BE-48A8-A278-43CBE7CFFC3A}" presName="compNode" presStyleCnt="0"/>
      <dgm:spPr/>
    </dgm:pt>
    <dgm:pt modelId="{2489431D-4EB7-4D68-B199-BFA60B5FA472}" type="pres">
      <dgm:prSet presAssocID="{685D37F5-66BE-48A8-A278-43CBE7CFFC3A}" presName="iconBgRect" presStyleLbl="bgShp" presStyleIdx="2" presStyleCnt="4"/>
      <dgm:spPr/>
    </dgm:pt>
    <dgm:pt modelId="{2A4833BE-BA87-4900-9FA6-3BCF1A9DDEB6}" type="pres">
      <dgm:prSet presAssocID="{685D37F5-66BE-48A8-A278-43CBE7CFFC3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a:ext>
      </dgm:extLst>
    </dgm:pt>
    <dgm:pt modelId="{04D2323F-F62D-4C03-B188-89B262E2DF28}" type="pres">
      <dgm:prSet presAssocID="{685D37F5-66BE-48A8-A278-43CBE7CFFC3A}" presName="spaceRect" presStyleCnt="0"/>
      <dgm:spPr/>
    </dgm:pt>
    <dgm:pt modelId="{37656E3C-56CC-4BED-B9AE-E4FBA1C2D5F9}" type="pres">
      <dgm:prSet presAssocID="{685D37F5-66BE-48A8-A278-43CBE7CFFC3A}" presName="textRect" presStyleLbl="revTx" presStyleIdx="2" presStyleCnt="4">
        <dgm:presLayoutVars>
          <dgm:chMax val="1"/>
          <dgm:chPref val="1"/>
        </dgm:presLayoutVars>
      </dgm:prSet>
      <dgm:spPr/>
    </dgm:pt>
    <dgm:pt modelId="{9B77DDED-20B4-4A21-8924-B0047BC5DBC5}" type="pres">
      <dgm:prSet presAssocID="{61116DD4-6FD7-4EB2-A27E-1A6EF6030F31}" presName="sibTrans" presStyleCnt="0"/>
      <dgm:spPr/>
    </dgm:pt>
    <dgm:pt modelId="{28578412-B741-44CB-A5F8-0D1E64BBB3F1}" type="pres">
      <dgm:prSet presAssocID="{7E635BC6-0C33-44C2-BDCC-048FE2C27491}" presName="compNode" presStyleCnt="0"/>
      <dgm:spPr/>
    </dgm:pt>
    <dgm:pt modelId="{E325DCEB-A946-4281-88F1-F9A7A6F2C6B3}" type="pres">
      <dgm:prSet presAssocID="{7E635BC6-0C33-44C2-BDCC-048FE2C27491}" presName="iconBgRect" presStyleLbl="bgShp" presStyleIdx="3" presStyleCnt="4"/>
      <dgm:spPr/>
    </dgm:pt>
    <dgm:pt modelId="{E011FE75-8043-477C-8C26-DC645F1B535B}" type="pres">
      <dgm:prSet presAssocID="{7E635BC6-0C33-44C2-BDCC-048FE2C27491}"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atabase"/>
        </a:ext>
      </dgm:extLst>
    </dgm:pt>
    <dgm:pt modelId="{6B41144B-8BF0-43BA-A698-BB388025BC6E}" type="pres">
      <dgm:prSet presAssocID="{7E635BC6-0C33-44C2-BDCC-048FE2C27491}" presName="spaceRect" presStyleCnt="0"/>
      <dgm:spPr/>
    </dgm:pt>
    <dgm:pt modelId="{A62506ED-6EF8-4930-B1B7-AED7C62491D7}" type="pres">
      <dgm:prSet presAssocID="{7E635BC6-0C33-44C2-BDCC-048FE2C27491}" presName="textRect" presStyleLbl="revTx" presStyleIdx="3" presStyleCnt="4">
        <dgm:presLayoutVars>
          <dgm:chMax val="1"/>
          <dgm:chPref val="1"/>
        </dgm:presLayoutVars>
      </dgm:prSet>
      <dgm:spPr/>
    </dgm:pt>
  </dgm:ptLst>
  <dgm:cxnLst>
    <dgm:cxn modelId="{86C04E1A-0FF0-4F1D-A054-E6B04AFC81B6}" type="presOf" srcId="{7E635BC6-0C33-44C2-BDCC-048FE2C27491}" destId="{A62506ED-6EF8-4930-B1B7-AED7C62491D7}" srcOrd="0" destOrd="0" presId="urn:microsoft.com/office/officeart/2018/5/layout/IconCircleLabelList"/>
    <dgm:cxn modelId="{55826828-1E0D-4C4F-BC69-284EDD7F4F63}" srcId="{1809EB9D-3443-4BC0-9A6B-E4F4848B0A14}" destId="{8C6641AD-638D-4A20-8DF9-BBCE0DEBBE9D}" srcOrd="1" destOrd="0" parTransId="{E3BBF10D-CECE-4979-B878-425EE3AB4C8B}" sibTransId="{BEBD3DD6-93A4-4AE3-8ABE-AE7F28BC9942}"/>
    <dgm:cxn modelId="{33F08541-BFCC-4CC8-B652-8EDAED51BA53}" type="presOf" srcId="{ED1812E0-D658-4FDB-A49D-02465DCBE242}" destId="{542AD4E0-8C66-4B13-80FC-5DCEDFAE9F64}" srcOrd="0" destOrd="0" presId="urn:microsoft.com/office/officeart/2018/5/layout/IconCircleLabelList"/>
    <dgm:cxn modelId="{4D5A2C43-47B9-4025-B644-93CC23F40A7D}" srcId="{1809EB9D-3443-4BC0-9A6B-E4F4848B0A14}" destId="{ED1812E0-D658-4FDB-A49D-02465DCBE242}" srcOrd="0" destOrd="0" parTransId="{14AD909E-C96C-4FBF-9FA4-CDAB20FAB891}" sibTransId="{7A6FB733-577F-4956-A704-8D02FF79E3FB}"/>
    <dgm:cxn modelId="{F52DA4A8-AFCC-4262-A8D3-5FB74BEE3019}" srcId="{1809EB9D-3443-4BC0-9A6B-E4F4848B0A14}" destId="{7E635BC6-0C33-44C2-BDCC-048FE2C27491}" srcOrd="3" destOrd="0" parTransId="{1DD72165-CF96-4E54-B624-8B7424CAEE3A}" sibTransId="{9D651CD1-C74B-4850-92D4-A75005CB94E1}"/>
    <dgm:cxn modelId="{C44DB2C8-E59A-47E5-9B4C-2D2DF390387A}" type="presOf" srcId="{685D37F5-66BE-48A8-A278-43CBE7CFFC3A}" destId="{37656E3C-56CC-4BED-B9AE-E4FBA1C2D5F9}" srcOrd="0" destOrd="0" presId="urn:microsoft.com/office/officeart/2018/5/layout/IconCircleLabelList"/>
    <dgm:cxn modelId="{0F8DEBDF-A319-4535-8097-64BD8378A054}" type="presOf" srcId="{8C6641AD-638D-4A20-8DF9-BBCE0DEBBE9D}" destId="{067F1126-F309-424D-B0A5-6A90643436C6}" srcOrd="0" destOrd="0" presId="urn:microsoft.com/office/officeart/2018/5/layout/IconCircleLabelList"/>
    <dgm:cxn modelId="{F66C92FD-7711-401E-8CF1-8BC837C9BBBF}" srcId="{1809EB9D-3443-4BC0-9A6B-E4F4848B0A14}" destId="{685D37F5-66BE-48A8-A278-43CBE7CFFC3A}" srcOrd="2" destOrd="0" parTransId="{93394ADD-5C69-4EDD-8E88-974032ADA616}" sibTransId="{61116DD4-6FD7-4EB2-A27E-1A6EF6030F31}"/>
    <dgm:cxn modelId="{4962F7FE-1D21-4BE2-B47E-4885A67CCF75}" type="presOf" srcId="{1809EB9D-3443-4BC0-9A6B-E4F4848B0A14}" destId="{74399705-3B23-4033-BF82-4DE70445DCAF}" srcOrd="0" destOrd="0" presId="urn:microsoft.com/office/officeart/2018/5/layout/IconCircleLabelList"/>
    <dgm:cxn modelId="{785C8C4F-DE43-4799-B874-09229EF67967}" type="presParOf" srcId="{74399705-3B23-4033-BF82-4DE70445DCAF}" destId="{BE8301B4-792C-4008-8FE6-944B60006B75}" srcOrd="0" destOrd="0" presId="urn:microsoft.com/office/officeart/2018/5/layout/IconCircleLabelList"/>
    <dgm:cxn modelId="{BD5C7AAA-F25B-429B-AC33-B3C35B1CBF3E}" type="presParOf" srcId="{BE8301B4-792C-4008-8FE6-944B60006B75}" destId="{8B85AE3D-C86E-47CE-80DC-222D9B544D37}" srcOrd="0" destOrd="0" presId="urn:microsoft.com/office/officeart/2018/5/layout/IconCircleLabelList"/>
    <dgm:cxn modelId="{4BE41B7A-1D67-473F-82C6-05A836D3A410}" type="presParOf" srcId="{BE8301B4-792C-4008-8FE6-944B60006B75}" destId="{F1B97425-A6E1-45AF-934D-3880216EFAD4}" srcOrd="1" destOrd="0" presId="urn:microsoft.com/office/officeart/2018/5/layout/IconCircleLabelList"/>
    <dgm:cxn modelId="{3DB92CAB-26F0-4199-A0AF-1D086B7CE24D}" type="presParOf" srcId="{BE8301B4-792C-4008-8FE6-944B60006B75}" destId="{FF9CFDC5-0DFD-4128-8EF7-808442F8B6A6}" srcOrd="2" destOrd="0" presId="urn:microsoft.com/office/officeart/2018/5/layout/IconCircleLabelList"/>
    <dgm:cxn modelId="{A32E0367-0904-4FB8-A3E8-10F9F7341DCC}" type="presParOf" srcId="{BE8301B4-792C-4008-8FE6-944B60006B75}" destId="{542AD4E0-8C66-4B13-80FC-5DCEDFAE9F64}" srcOrd="3" destOrd="0" presId="urn:microsoft.com/office/officeart/2018/5/layout/IconCircleLabelList"/>
    <dgm:cxn modelId="{AD05629E-B9CB-4D15-80F5-FB42AA349554}" type="presParOf" srcId="{74399705-3B23-4033-BF82-4DE70445DCAF}" destId="{8728F2AD-9593-4476-B091-AED1C774F7D6}" srcOrd="1" destOrd="0" presId="urn:microsoft.com/office/officeart/2018/5/layout/IconCircleLabelList"/>
    <dgm:cxn modelId="{EF57B051-BE3F-49C0-9D32-72624BB5B4A3}" type="presParOf" srcId="{74399705-3B23-4033-BF82-4DE70445DCAF}" destId="{260B85C7-4DB5-496E-8E6F-9A93671A23EF}" srcOrd="2" destOrd="0" presId="urn:microsoft.com/office/officeart/2018/5/layout/IconCircleLabelList"/>
    <dgm:cxn modelId="{9C79D45B-F231-4767-81FD-479AAE8996DB}" type="presParOf" srcId="{260B85C7-4DB5-496E-8E6F-9A93671A23EF}" destId="{C9A96669-8E52-4015-BC9C-68FE9F83FD1F}" srcOrd="0" destOrd="0" presId="urn:microsoft.com/office/officeart/2018/5/layout/IconCircleLabelList"/>
    <dgm:cxn modelId="{0564A4D9-B978-4E7C-ACF1-26220C3FC24F}" type="presParOf" srcId="{260B85C7-4DB5-496E-8E6F-9A93671A23EF}" destId="{F6458B83-BFDB-42FE-9214-A2901752AF5B}" srcOrd="1" destOrd="0" presId="urn:microsoft.com/office/officeart/2018/5/layout/IconCircleLabelList"/>
    <dgm:cxn modelId="{460333E3-16F0-4424-9195-94B960FB4EBE}" type="presParOf" srcId="{260B85C7-4DB5-496E-8E6F-9A93671A23EF}" destId="{96E1DB5F-D162-4A9F-A186-71F5EC944821}" srcOrd="2" destOrd="0" presId="urn:microsoft.com/office/officeart/2018/5/layout/IconCircleLabelList"/>
    <dgm:cxn modelId="{D84E85B1-6DD3-4B0F-8E06-9BF9D247459B}" type="presParOf" srcId="{260B85C7-4DB5-496E-8E6F-9A93671A23EF}" destId="{067F1126-F309-424D-B0A5-6A90643436C6}" srcOrd="3" destOrd="0" presId="urn:microsoft.com/office/officeart/2018/5/layout/IconCircleLabelList"/>
    <dgm:cxn modelId="{BDC4DADE-B97C-4E52-95B8-5F652CCF3A04}" type="presParOf" srcId="{74399705-3B23-4033-BF82-4DE70445DCAF}" destId="{EE2C92C8-6B9F-4D59-B0E4-D594DBB73D2C}" srcOrd="3" destOrd="0" presId="urn:microsoft.com/office/officeart/2018/5/layout/IconCircleLabelList"/>
    <dgm:cxn modelId="{D77826A4-412C-4EA3-9C7F-7CF7EA7E2F25}" type="presParOf" srcId="{74399705-3B23-4033-BF82-4DE70445DCAF}" destId="{965A2024-DCCF-4742-BBF5-F2B482CD68CE}" srcOrd="4" destOrd="0" presId="urn:microsoft.com/office/officeart/2018/5/layout/IconCircleLabelList"/>
    <dgm:cxn modelId="{4AF7D653-F080-4AC4-80EA-B50397E2080F}" type="presParOf" srcId="{965A2024-DCCF-4742-BBF5-F2B482CD68CE}" destId="{2489431D-4EB7-4D68-B199-BFA60B5FA472}" srcOrd="0" destOrd="0" presId="urn:microsoft.com/office/officeart/2018/5/layout/IconCircleLabelList"/>
    <dgm:cxn modelId="{793711D6-F48E-45A9-9751-6DD99EA1069A}" type="presParOf" srcId="{965A2024-DCCF-4742-BBF5-F2B482CD68CE}" destId="{2A4833BE-BA87-4900-9FA6-3BCF1A9DDEB6}" srcOrd="1" destOrd="0" presId="urn:microsoft.com/office/officeart/2018/5/layout/IconCircleLabelList"/>
    <dgm:cxn modelId="{51F2C2CE-88E1-412F-96C2-0ACEE84726B3}" type="presParOf" srcId="{965A2024-DCCF-4742-BBF5-F2B482CD68CE}" destId="{04D2323F-F62D-4C03-B188-89B262E2DF28}" srcOrd="2" destOrd="0" presId="urn:microsoft.com/office/officeart/2018/5/layout/IconCircleLabelList"/>
    <dgm:cxn modelId="{E3AD6AB7-0BE3-4BFB-9EC1-F257D0B8B36B}" type="presParOf" srcId="{965A2024-DCCF-4742-BBF5-F2B482CD68CE}" destId="{37656E3C-56CC-4BED-B9AE-E4FBA1C2D5F9}" srcOrd="3" destOrd="0" presId="urn:microsoft.com/office/officeart/2018/5/layout/IconCircleLabelList"/>
    <dgm:cxn modelId="{D7A3F10F-EEAC-4D34-8A38-7AE6B184F3CA}" type="presParOf" srcId="{74399705-3B23-4033-BF82-4DE70445DCAF}" destId="{9B77DDED-20B4-4A21-8924-B0047BC5DBC5}" srcOrd="5" destOrd="0" presId="urn:microsoft.com/office/officeart/2018/5/layout/IconCircleLabelList"/>
    <dgm:cxn modelId="{ED99328E-B3AC-42CE-8A98-D53106BFAE63}" type="presParOf" srcId="{74399705-3B23-4033-BF82-4DE70445DCAF}" destId="{28578412-B741-44CB-A5F8-0D1E64BBB3F1}" srcOrd="6" destOrd="0" presId="urn:microsoft.com/office/officeart/2018/5/layout/IconCircleLabelList"/>
    <dgm:cxn modelId="{D380D77C-9D2A-4E63-8AE7-2172BA460E86}" type="presParOf" srcId="{28578412-B741-44CB-A5F8-0D1E64BBB3F1}" destId="{E325DCEB-A946-4281-88F1-F9A7A6F2C6B3}" srcOrd="0" destOrd="0" presId="urn:microsoft.com/office/officeart/2018/5/layout/IconCircleLabelList"/>
    <dgm:cxn modelId="{39D9C1B3-EDCD-4977-AACF-E08AAA93ACC7}" type="presParOf" srcId="{28578412-B741-44CB-A5F8-0D1E64BBB3F1}" destId="{E011FE75-8043-477C-8C26-DC645F1B535B}" srcOrd="1" destOrd="0" presId="urn:microsoft.com/office/officeart/2018/5/layout/IconCircleLabelList"/>
    <dgm:cxn modelId="{67DB645E-8C52-47CD-BF65-5F0646884CE8}" type="presParOf" srcId="{28578412-B741-44CB-A5F8-0D1E64BBB3F1}" destId="{6B41144B-8BF0-43BA-A698-BB388025BC6E}" srcOrd="2" destOrd="0" presId="urn:microsoft.com/office/officeart/2018/5/layout/IconCircleLabelList"/>
    <dgm:cxn modelId="{E9ACE772-0CA0-4D92-AFBD-7F7751C6377D}" type="presParOf" srcId="{28578412-B741-44CB-A5F8-0D1E64BBB3F1}" destId="{A62506ED-6EF8-4930-B1B7-AED7C62491D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7AA9DB-A174-44C5-B3D1-4AAB6D6209D5}">
      <dsp:nvSpPr>
        <dsp:cNvPr id="0" name=""/>
        <dsp:cNvSpPr/>
      </dsp:nvSpPr>
      <dsp:spPr>
        <a:xfrm>
          <a:off x="654555" y="528305"/>
          <a:ext cx="1250190" cy="125019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8D4881-11FD-4941-AD56-FD6A01552665}">
      <dsp:nvSpPr>
        <dsp:cNvPr id="0" name=""/>
        <dsp:cNvSpPr/>
      </dsp:nvSpPr>
      <dsp:spPr>
        <a:xfrm>
          <a:off x="920989" y="794739"/>
          <a:ext cx="717322" cy="7173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E269492-D06A-4B2C-9244-B76B80A2521B}">
      <dsp:nvSpPr>
        <dsp:cNvPr id="0" name=""/>
        <dsp:cNvSpPr/>
      </dsp:nvSpPr>
      <dsp:spPr>
        <a:xfrm>
          <a:off x="254904"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dirty="0">
              <a:highlight>
                <a:srgbClr val="FF0000"/>
              </a:highlight>
            </a:rPr>
            <a:t>Explore</a:t>
          </a:r>
          <a:endParaRPr lang="en-US" sz="3200" kern="1200" dirty="0">
            <a:highlight>
              <a:srgbClr val="FF0000"/>
            </a:highlight>
          </a:endParaRPr>
        </a:p>
      </dsp:txBody>
      <dsp:txXfrm>
        <a:off x="254904" y="2167899"/>
        <a:ext cx="2049492" cy="720000"/>
      </dsp:txXfrm>
    </dsp:sp>
    <dsp:sp modelId="{0FD7BFBD-0E46-49D4-BD09-E7E917A9B0BF}">
      <dsp:nvSpPr>
        <dsp:cNvPr id="0" name=""/>
        <dsp:cNvSpPr/>
      </dsp:nvSpPr>
      <dsp:spPr>
        <a:xfrm>
          <a:off x="3062709" y="528305"/>
          <a:ext cx="1250190" cy="125019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EF2435-32AC-4927-91EB-0ED6D5534734}">
      <dsp:nvSpPr>
        <dsp:cNvPr id="0" name=""/>
        <dsp:cNvSpPr/>
      </dsp:nvSpPr>
      <dsp:spPr>
        <a:xfrm>
          <a:off x="3329143" y="794739"/>
          <a:ext cx="717322" cy="7173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1C10C5E-45D8-434F-BBA3-108737D59067}">
      <dsp:nvSpPr>
        <dsp:cNvPr id="0" name=""/>
        <dsp:cNvSpPr/>
      </dsp:nvSpPr>
      <dsp:spPr>
        <a:xfrm>
          <a:off x="2663058"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Prepare</a:t>
          </a:r>
          <a:endParaRPr lang="en-US" sz="3200" kern="1200"/>
        </a:p>
      </dsp:txBody>
      <dsp:txXfrm>
        <a:off x="2663058" y="2167899"/>
        <a:ext cx="2049492" cy="720000"/>
      </dsp:txXfrm>
    </dsp:sp>
    <dsp:sp modelId="{26E688FF-1782-4DF2-A92F-479DC7D8212F}">
      <dsp:nvSpPr>
        <dsp:cNvPr id="0" name=""/>
        <dsp:cNvSpPr/>
      </dsp:nvSpPr>
      <dsp:spPr>
        <a:xfrm>
          <a:off x="5470863" y="528305"/>
          <a:ext cx="1250190" cy="125019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7E4F434-8334-4F71-B495-95BBF4E72ACA}">
      <dsp:nvSpPr>
        <dsp:cNvPr id="0" name=""/>
        <dsp:cNvSpPr/>
      </dsp:nvSpPr>
      <dsp:spPr>
        <a:xfrm>
          <a:off x="5737297" y="794739"/>
          <a:ext cx="717322" cy="7173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BD04FC-981F-4AE6-B807-0FDCEB206702}">
      <dsp:nvSpPr>
        <dsp:cNvPr id="0" name=""/>
        <dsp:cNvSpPr/>
      </dsp:nvSpPr>
      <dsp:spPr>
        <a:xfrm>
          <a:off x="5071212"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Deploy</a:t>
          </a:r>
          <a:endParaRPr lang="en-US" sz="3200" kern="1200"/>
        </a:p>
      </dsp:txBody>
      <dsp:txXfrm>
        <a:off x="5071212" y="2167899"/>
        <a:ext cx="2049492" cy="720000"/>
      </dsp:txXfrm>
    </dsp:sp>
    <dsp:sp modelId="{7930BA91-6BF1-4EAB-AF47-31926C9E355F}">
      <dsp:nvSpPr>
        <dsp:cNvPr id="0" name=""/>
        <dsp:cNvSpPr/>
      </dsp:nvSpPr>
      <dsp:spPr>
        <a:xfrm>
          <a:off x="7879016" y="528305"/>
          <a:ext cx="1250190" cy="125019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D05D9C-2CE2-4F79-878C-9366AD084765}">
      <dsp:nvSpPr>
        <dsp:cNvPr id="0" name=""/>
        <dsp:cNvSpPr/>
      </dsp:nvSpPr>
      <dsp:spPr>
        <a:xfrm>
          <a:off x="8145450" y="794739"/>
          <a:ext cx="717322" cy="71732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0715BF8-0E4F-44C8-890A-62B7F6DB18AE}">
      <dsp:nvSpPr>
        <dsp:cNvPr id="0" name=""/>
        <dsp:cNvSpPr/>
      </dsp:nvSpPr>
      <dsp:spPr>
        <a:xfrm>
          <a:off x="7479365"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Realize</a:t>
          </a:r>
          <a:endParaRPr lang="en-US" sz="3200" kern="1200"/>
        </a:p>
      </dsp:txBody>
      <dsp:txXfrm>
        <a:off x="7479365" y="2167899"/>
        <a:ext cx="204949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E8E7B3-A97A-46C0-AF31-03789027E2C6}">
      <dsp:nvSpPr>
        <dsp:cNvPr id="0" name=""/>
        <dsp:cNvSpPr/>
      </dsp:nvSpPr>
      <dsp:spPr>
        <a:xfrm>
          <a:off x="88266" y="145845"/>
          <a:ext cx="1271879" cy="1271879"/>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B83D7E-6EEF-418A-9B26-AB42F5712FCC}">
      <dsp:nvSpPr>
        <dsp:cNvPr id="0" name=""/>
        <dsp:cNvSpPr/>
      </dsp:nvSpPr>
      <dsp:spPr>
        <a:xfrm>
          <a:off x="355360" y="412940"/>
          <a:ext cx="737689" cy="7376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85E86B8-CE5B-47A7-B4D3-070CBA10ECB6}">
      <dsp:nvSpPr>
        <dsp:cNvPr id="0" name=""/>
        <dsp:cNvSpPr/>
      </dsp:nvSpPr>
      <dsp:spPr>
        <a:xfrm>
          <a:off x="1632690" y="145845"/>
          <a:ext cx="2998001" cy="1271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90000"/>
            </a:lnSpc>
            <a:spcBef>
              <a:spcPct val="0"/>
            </a:spcBef>
            <a:spcAft>
              <a:spcPct val="35000"/>
            </a:spcAft>
            <a:buNone/>
          </a:pPr>
          <a:r>
            <a:rPr lang="en-GB" sz="2200" kern="1200" dirty="0">
              <a:highlight>
                <a:srgbClr val="FF0000"/>
              </a:highlight>
            </a:rPr>
            <a:t>Subsidiaries run their own ERP system</a:t>
          </a:r>
          <a:endParaRPr lang="en-US" sz="2200" kern="1200" dirty="0">
            <a:highlight>
              <a:srgbClr val="FF0000"/>
            </a:highlight>
          </a:endParaRPr>
        </a:p>
      </dsp:txBody>
      <dsp:txXfrm>
        <a:off x="1632690" y="145845"/>
        <a:ext cx="2998001" cy="1271879"/>
      </dsp:txXfrm>
    </dsp:sp>
    <dsp:sp modelId="{12F99B23-99A2-4313-A1E5-6C29327253F9}">
      <dsp:nvSpPr>
        <dsp:cNvPr id="0" name=""/>
        <dsp:cNvSpPr/>
      </dsp:nvSpPr>
      <dsp:spPr>
        <a:xfrm>
          <a:off x="5153070" y="145845"/>
          <a:ext cx="1271879" cy="1271879"/>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B79E26-DEA0-42A0-AE86-C132BE2A1E24}">
      <dsp:nvSpPr>
        <dsp:cNvPr id="0" name=""/>
        <dsp:cNvSpPr/>
      </dsp:nvSpPr>
      <dsp:spPr>
        <a:xfrm>
          <a:off x="5420165" y="412940"/>
          <a:ext cx="737689" cy="73768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DA4087B-BCCE-4D7C-B1B7-C04F14D18A5A}">
      <dsp:nvSpPr>
        <dsp:cNvPr id="0" name=""/>
        <dsp:cNvSpPr/>
      </dsp:nvSpPr>
      <dsp:spPr>
        <a:xfrm>
          <a:off x="6697495" y="145845"/>
          <a:ext cx="2998001" cy="1271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90000"/>
            </a:lnSpc>
            <a:spcBef>
              <a:spcPct val="0"/>
            </a:spcBef>
            <a:spcAft>
              <a:spcPct val="35000"/>
            </a:spcAft>
            <a:buNone/>
          </a:pPr>
          <a:r>
            <a:rPr lang="en-GB" sz="2200" kern="1200"/>
            <a:t>Subsidiaries are managed by the headquarters’ ERP system</a:t>
          </a:r>
          <a:endParaRPr lang="en-US" sz="2200" kern="1200"/>
        </a:p>
      </dsp:txBody>
      <dsp:txXfrm>
        <a:off x="6697495" y="145845"/>
        <a:ext cx="2998001" cy="1271879"/>
      </dsp:txXfrm>
    </dsp:sp>
    <dsp:sp modelId="{4A242A1E-0186-488E-A4D3-F943849FD42E}">
      <dsp:nvSpPr>
        <dsp:cNvPr id="0" name=""/>
        <dsp:cNvSpPr/>
      </dsp:nvSpPr>
      <dsp:spPr>
        <a:xfrm>
          <a:off x="88266" y="1998479"/>
          <a:ext cx="1271879" cy="1271879"/>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0B12A2-902C-4C2D-954B-612E0B7AE1D0}">
      <dsp:nvSpPr>
        <dsp:cNvPr id="0" name=""/>
        <dsp:cNvSpPr/>
      </dsp:nvSpPr>
      <dsp:spPr>
        <a:xfrm>
          <a:off x="355360" y="2265574"/>
          <a:ext cx="737689" cy="73768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6E26299-23DE-4211-81ED-992A2F5E48C6}">
      <dsp:nvSpPr>
        <dsp:cNvPr id="0" name=""/>
        <dsp:cNvSpPr/>
      </dsp:nvSpPr>
      <dsp:spPr>
        <a:xfrm>
          <a:off x="1632690" y="1998479"/>
          <a:ext cx="2998001" cy="1271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90000"/>
            </a:lnSpc>
            <a:spcBef>
              <a:spcPct val="0"/>
            </a:spcBef>
            <a:spcAft>
              <a:spcPct val="35000"/>
            </a:spcAft>
            <a:buNone/>
          </a:pPr>
          <a:r>
            <a:rPr lang="en-GB" sz="2200" kern="1200"/>
            <a:t>A backup ERP system is installed at the headquarters.</a:t>
          </a:r>
          <a:endParaRPr lang="en-US" sz="2200" kern="1200"/>
        </a:p>
      </dsp:txBody>
      <dsp:txXfrm>
        <a:off x="1632690" y="1998479"/>
        <a:ext cx="2998001" cy="1271879"/>
      </dsp:txXfrm>
    </dsp:sp>
    <dsp:sp modelId="{024CB14E-CA41-442E-A5EC-3EB4000E5A61}">
      <dsp:nvSpPr>
        <dsp:cNvPr id="0" name=""/>
        <dsp:cNvSpPr/>
      </dsp:nvSpPr>
      <dsp:spPr>
        <a:xfrm>
          <a:off x="5153070" y="1998479"/>
          <a:ext cx="1271879" cy="1271879"/>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22E121-F6A9-41A1-93DE-68595E238C4D}">
      <dsp:nvSpPr>
        <dsp:cNvPr id="0" name=""/>
        <dsp:cNvSpPr/>
      </dsp:nvSpPr>
      <dsp:spPr>
        <a:xfrm>
          <a:off x="5420165" y="2265574"/>
          <a:ext cx="737689" cy="73768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B7909AC-5F5C-46A2-B111-84B3E1273EC3}">
      <dsp:nvSpPr>
        <dsp:cNvPr id="0" name=""/>
        <dsp:cNvSpPr/>
      </dsp:nvSpPr>
      <dsp:spPr>
        <a:xfrm>
          <a:off x="6697495" y="1998479"/>
          <a:ext cx="2998001" cy="1271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977900">
            <a:lnSpc>
              <a:spcPct val="90000"/>
            </a:lnSpc>
            <a:spcBef>
              <a:spcPct val="0"/>
            </a:spcBef>
            <a:spcAft>
              <a:spcPct val="35000"/>
            </a:spcAft>
            <a:buNone/>
          </a:pPr>
          <a:r>
            <a:rPr lang="en-GB" sz="2200" kern="1200"/>
            <a:t>Backup and archiving solutions are installed at each subsidiary</a:t>
          </a:r>
          <a:endParaRPr lang="en-US" sz="2200" kern="1200"/>
        </a:p>
      </dsp:txBody>
      <dsp:txXfrm>
        <a:off x="6697495" y="1998479"/>
        <a:ext cx="2998001" cy="12718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99B29-8FED-415C-B221-EF45997224F1}">
      <dsp:nvSpPr>
        <dsp:cNvPr id="0" name=""/>
        <dsp:cNvSpPr/>
      </dsp:nvSpPr>
      <dsp:spPr>
        <a:xfrm>
          <a:off x="654555" y="528305"/>
          <a:ext cx="1250190" cy="125019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C9BC1EF-71C1-4F50-B9E7-5CD13137836B}">
      <dsp:nvSpPr>
        <dsp:cNvPr id="0" name=""/>
        <dsp:cNvSpPr/>
      </dsp:nvSpPr>
      <dsp:spPr>
        <a:xfrm>
          <a:off x="920989" y="794739"/>
          <a:ext cx="717322" cy="7173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AEFBA8A-EE10-47B0-B38A-A2DA4D5CA548}">
      <dsp:nvSpPr>
        <dsp:cNvPr id="0" name=""/>
        <dsp:cNvSpPr/>
      </dsp:nvSpPr>
      <dsp:spPr>
        <a:xfrm>
          <a:off x="254904"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Three</a:t>
          </a:r>
          <a:endParaRPr lang="en-US" sz="3200" kern="1200"/>
        </a:p>
      </dsp:txBody>
      <dsp:txXfrm>
        <a:off x="254904" y="2167899"/>
        <a:ext cx="2049492" cy="720000"/>
      </dsp:txXfrm>
    </dsp:sp>
    <dsp:sp modelId="{28B25178-BFBE-463A-9BF7-A54D65BFC8FC}">
      <dsp:nvSpPr>
        <dsp:cNvPr id="0" name=""/>
        <dsp:cNvSpPr/>
      </dsp:nvSpPr>
      <dsp:spPr>
        <a:xfrm>
          <a:off x="3062709" y="528305"/>
          <a:ext cx="1250190" cy="125019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B0F07B-F6BC-431A-BDD5-91E265D52109}">
      <dsp:nvSpPr>
        <dsp:cNvPr id="0" name=""/>
        <dsp:cNvSpPr/>
      </dsp:nvSpPr>
      <dsp:spPr>
        <a:xfrm>
          <a:off x="3329143" y="794739"/>
          <a:ext cx="717322" cy="7173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7AE846-7C71-43E6-A86D-B9AD4FE31017}">
      <dsp:nvSpPr>
        <dsp:cNvPr id="0" name=""/>
        <dsp:cNvSpPr/>
      </dsp:nvSpPr>
      <dsp:spPr>
        <a:xfrm>
          <a:off x="2663058"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One</a:t>
          </a:r>
          <a:endParaRPr lang="en-US" sz="3200" kern="1200"/>
        </a:p>
      </dsp:txBody>
      <dsp:txXfrm>
        <a:off x="2663058" y="2167899"/>
        <a:ext cx="2049492" cy="720000"/>
      </dsp:txXfrm>
    </dsp:sp>
    <dsp:sp modelId="{93F593BA-D352-4F78-9415-02D23AE86584}">
      <dsp:nvSpPr>
        <dsp:cNvPr id="0" name=""/>
        <dsp:cNvSpPr/>
      </dsp:nvSpPr>
      <dsp:spPr>
        <a:xfrm>
          <a:off x="5470863" y="528305"/>
          <a:ext cx="1250190" cy="125019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97FDA7-CAB9-4843-8D17-EAE76EF298A3}">
      <dsp:nvSpPr>
        <dsp:cNvPr id="0" name=""/>
        <dsp:cNvSpPr/>
      </dsp:nvSpPr>
      <dsp:spPr>
        <a:xfrm>
          <a:off x="5737297" y="794739"/>
          <a:ext cx="717322" cy="7173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E5096DA-835C-4820-B136-4A206E19E2AB}">
      <dsp:nvSpPr>
        <dsp:cNvPr id="0" name=""/>
        <dsp:cNvSpPr/>
      </dsp:nvSpPr>
      <dsp:spPr>
        <a:xfrm>
          <a:off x="5071212"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a:t>Two</a:t>
          </a:r>
          <a:endParaRPr lang="en-US" sz="3200" kern="1200"/>
        </a:p>
      </dsp:txBody>
      <dsp:txXfrm>
        <a:off x="5071212" y="2167899"/>
        <a:ext cx="2049492" cy="720000"/>
      </dsp:txXfrm>
    </dsp:sp>
    <dsp:sp modelId="{9A75DD56-89CB-4EC7-BEF3-DE4568F5BE53}">
      <dsp:nvSpPr>
        <dsp:cNvPr id="0" name=""/>
        <dsp:cNvSpPr/>
      </dsp:nvSpPr>
      <dsp:spPr>
        <a:xfrm>
          <a:off x="7879016" y="528305"/>
          <a:ext cx="1250190" cy="125019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93447F-C75D-4427-94C0-46DBEF74652F}">
      <dsp:nvSpPr>
        <dsp:cNvPr id="0" name=""/>
        <dsp:cNvSpPr/>
      </dsp:nvSpPr>
      <dsp:spPr>
        <a:xfrm>
          <a:off x="8145450" y="794739"/>
          <a:ext cx="717322" cy="71732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050C667-9F37-4007-AC87-BCF00376A2F6}">
      <dsp:nvSpPr>
        <dsp:cNvPr id="0" name=""/>
        <dsp:cNvSpPr/>
      </dsp:nvSpPr>
      <dsp:spPr>
        <a:xfrm>
          <a:off x="7479365"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22400">
            <a:lnSpc>
              <a:spcPct val="90000"/>
            </a:lnSpc>
            <a:spcBef>
              <a:spcPct val="0"/>
            </a:spcBef>
            <a:spcAft>
              <a:spcPct val="35000"/>
            </a:spcAft>
            <a:buNone/>
            <a:defRPr cap="all"/>
          </a:pPr>
          <a:r>
            <a:rPr lang="en-GB" sz="3200" kern="1200" dirty="0">
              <a:highlight>
                <a:srgbClr val="FF0000"/>
              </a:highlight>
            </a:rPr>
            <a:t>None</a:t>
          </a:r>
          <a:endParaRPr lang="en-US" sz="3200" kern="1200" dirty="0">
            <a:highlight>
              <a:srgbClr val="FF0000"/>
            </a:highlight>
          </a:endParaRPr>
        </a:p>
      </dsp:txBody>
      <dsp:txXfrm>
        <a:off x="7479365" y="2167899"/>
        <a:ext cx="2049492"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85AE3D-C86E-47CE-80DC-222D9B544D37}">
      <dsp:nvSpPr>
        <dsp:cNvPr id="0" name=""/>
        <dsp:cNvSpPr/>
      </dsp:nvSpPr>
      <dsp:spPr>
        <a:xfrm>
          <a:off x="654555" y="528305"/>
          <a:ext cx="1250190" cy="125019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1B97425-A6E1-45AF-934D-3880216EFAD4}">
      <dsp:nvSpPr>
        <dsp:cNvPr id="0" name=""/>
        <dsp:cNvSpPr/>
      </dsp:nvSpPr>
      <dsp:spPr>
        <a:xfrm>
          <a:off x="920989" y="794739"/>
          <a:ext cx="717322" cy="71732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42AD4E0-8C66-4B13-80FC-5DCEDFAE9F64}">
      <dsp:nvSpPr>
        <dsp:cNvPr id="0" name=""/>
        <dsp:cNvSpPr/>
      </dsp:nvSpPr>
      <dsp:spPr>
        <a:xfrm>
          <a:off x="254904"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GB" sz="1800" kern="1200" dirty="0">
              <a:highlight>
                <a:srgbClr val="FF0000"/>
              </a:highlight>
            </a:rPr>
            <a:t>SAP Roadmap Viewer</a:t>
          </a:r>
          <a:endParaRPr lang="en-US" sz="1800" kern="1200" dirty="0">
            <a:highlight>
              <a:srgbClr val="FF0000"/>
            </a:highlight>
          </a:endParaRPr>
        </a:p>
      </dsp:txBody>
      <dsp:txXfrm>
        <a:off x="254904" y="2167899"/>
        <a:ext cx="2049492" cy="720000"/>
      </dsp:txXfrm>
    </dsp:sp>
    <dsp:sp modelId="{C9A96669-8E52-4015-BC9C-68FE9F83FD1F}">
      <dsp:nvSpPr>
        <dsp:cNvPr id="0" name=""/>
        <dsp:cNvSpPr/>
      </dsp:nvSpPr>
      <dsp:spPr>
        <a:xfrm>
          <a:off x="3062709" y="528305"/>
          <a:ext cx="1250190" cy="125019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6458B83-BFDB-42FE-9214-A2901752AF5B}">
      <dsp:nvSpPr>
        <dsp:cNvPr id="0" name=""/>
        <dsp:cNvSpPr/>
      </dsp:nvSpPr>
      <dsp:spPr>
        <a:xfrm>
          <a:off x="3329143" y="794739"/>
          <a:ext cx="717322" cy="71732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67F1126-F309-424D-B0A5-6A90643436C6}">
      <dsp:nvSpPr>
        <dsp:cNvPr id="0" name=""/>
        <dsp:cNvSpPr/>
      </dsp:nvSpPr>
      <dsp:spPr>
        <a:xfrm>
          <a:off x="2663058"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GB" sz="1800" kern="1200"/>
            <a:t>SAP Pricing App</a:t>
          </a:r>
          <a:endParaRPr lang="en-US" sz="1800" kern="1200"/>
        </a:p>
      </dsp:txBody>
      <dsp:txXfrm>
        <a:off x="2663058" y="2167899"/>
        <a:ext cx="2049492" cy="720000"/>
      </dsp:txXfrm>
    </dsp:sp>
    <dsp:sp modelId="{2489431D-4EB7-4D68-B199-BFA60B5FA472}">
      <dsp:nvSpPr>
        <dsp:cNvPr id="0" name=""/>
        <dsp:cNvSpPr/>
      </dsp:nvSpPr>
      <dsp:spPr>
        <a:xfrm>
          <a:off x="5470863" y="528305"/>
          <a:ext cx="1250190" cy="125019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4833BE-BA87-4900-9FA6-3BCF1A9DDEB6}">
      <dsp:nvSpPr>
        <dsp:cNvPr id="0" name=""/>
        <dsp:cNvSpPr/>
      </dsp:nvSpPr>
      <dsp:spPr>
        <a:xfrm>
          <a:off x="5737297" y="794739"/>
          <a:ext cx="717322" cy="71732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7656E3C-56CC-4BED-B9AE-E4FBA1C2D5F9}">
      <dsp:nvSpPr>
        <dsp:cNvPr id="0" name=""/>
        <dsp:cNvSpPr/>
      </dsp:nvSpPr>
      <dsp:spPr>
        <a:xfrm>
          <a:off x="5071212"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GB" sz="1800" kern="1200" dirty="0">
              <a:highlight>
                <a:srgbClr val="FF0000"/>
              </a:highlight>
            </a:rPr>
            <a:t>SAP Best Practice Explorer</a:t>
          </a:r>
          <a:endParaRPr lang="en-US" sz="1800" kern="1200" dirty="0">
            <a:highlight>
              <a:srgbClr val="FF0000"/>
            </a:highlight>
          </a:endParaRPr>
        </a:p>
      </dsp:txBody>
      <dsp:txXfrm>
        <a:off x="5071212" y="2167899"/>
        <a:ext cx="2049492" cy="720000"/>
      </dsp:txXfrm>
    </dsp:sp>
    <dsp:sp modelId="{E325DCEB-A946-4281-88F1-F9A7A6F2C6B3}">
      <dsp:nvSpPr>
        <dsp:cNvPr id="0" name=""/>
        <dsp:cNvSpPr/>
      </dsp:nvSpPr>
      <dsp:spPr>
        <a:xfrm>
          <a:off x="7879016" y="528305"/>
          <a:ext cx="1250190" cy="125019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11FE75-8043-477C-8C26-DC645F1B535B}">
      <dsp:nvSpPr>
        <dsp:cNvPr id="0" name=""/>
        <dsp:cNvSpPr/>
      </dsp:nvSpPr>
      <dsp:spPr>
        <a:xfrm>
          <a:off x="8145450" y="794739"/>
          <a:ext cx="717322" cy="71732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2506ED-6EF8-4930-B1B7-AED7C62491D7}">
      <dsp:nvSpPr>
        <dsp:cNvPr id="0" name=""/>
        <dsp:cNvSpPr/>
      </dsp:nvSpPr>
      <dsp:spPr>
        <a:xfrm>
          <a:off x="7479365" y="2167899"/>
          <a:ext cx="204949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cap="all"/>
          </a:pPr>
          <a:r>
            <a:rPr lang="en-GB" sz="1800" kern="1200"/>
            <a:t>SAP Quicksizer</a:t>
          </a:r>
          <a:endParaRPr lang="en-US" sz="1800" kern="1200"/>
        </a:p>
      </dsp:txBody>
      <dsp:txXfrm>
        <a:off x="7479365" y="2167899"/>
        <a:ext cx="2049492"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27/09/2019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6043853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27/09/2019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006989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0A75032B-4698-4466-A14D-9B48CE1B78DF}" type="datetimeFigureOut">
              <a:rPr lang="fr-FR" smtClean="0"/>
              <a:t>27/09/2019</a:t>
            </a:fld>
            <a:endParaRPr lang="fr-FR"/>
          </a:p>
        </p:txBody>
      </p:sp>
      <p:sp>
        <p:nvSpPr>
          <p:cNvPr id="5" name="Footer Placeholder 4"/>
          <p:cNvSpPr>
            <a:spLocks noGrp="1"/>
          </p:cNvSpPr>
          <p:nvPr>
            <p:ph type="ftr" sz="quarter" idx="11"/>
          </p:nvPr>
        </p:nvSpPr>
        <p:spPr>
          <a:xfrm>
            <a:off x="3776135" y="6422854"/>
            <a:ext cx="4279669" cy="365125"/>
          </a:xfrm>
        </p:spPr>
        <p:txBody>
          <a:bodyPr/>
          <a:lstStyle/>
          <a:p>
            <a:endParaRPr lang="fr-FR"/>
          </a:p>
        </p:txBody>
      </p:sp>
      <p:sp>
        <p:nvSpPr>
          <p:cNvPr id="6" name="Slide Number Placeholder 5"/>
          <p:cNvSpPr>
            <a:spLocks noGrp="1"/>
          </p:cNvSpPr>
          <p:nvPr>
            <p:ph type="sldNum" sz="quarter" idx="12"/>
          </p:nvPr>
        </p:nvSpPr>
        <p:spPr>
          <a:xfrm>
            <a:off x="8073048" y="6422854"/>
            <a:ext cx="879759" cy="365125"/>
          </a:xfrm>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42712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75032B-4698-4466-A14D-9B48CE1B78DF}" type="datetimeFigureOut">
              <a:rPr lang="fr-FR" smtClean="0"/>
              <a:t>27/09/2019</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2824980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0A75032B-4698-4466-A14D-9B48CE1B78DF}" type="datetimeFigureOut">
              <a:rPr lang="fr-FR" smtClean="0"/>
              <a:t>27/09/2019</a:t>
            </a:fld>
            <a:endParaRPr lang="fr-F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r-F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5393BBCE-5067-4474-BCF8-168262F0F32F}" type="slidenum">
              <a:rPr lang="fr-FR" smtClean="0"/>
              <a:t>‹#›</a:t>
            </a:fld>
            <a:endParaRPr lang="fr-FR"/>
          </a:p>
        </p:txBody>
      </p:sp>
    </p:spTree>
    <p:extLst>
      <p:ext uri="{BB962C8B-B14F-4D97-AF65-F5344CB8AC3E}">
        <p14:creationId xmlns:p14="http://schemas.microsoft.com/office/powerpoint/2010/main" val="110477950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A75032B-4698-4466-A14D-9B48CE1B78DF}" type="datetimeFigureOut">
              <a:rPr lang="fr-FR" smtClean="0"/>
              <a:t>27/09/2019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181749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A75032B-4698-4466-A14D-9B48CE1B78DF}" type="datetimeFigureOut">
              <a:rPr lang="fr-FR" smtClean="0"/>
              <a:t>27/09/2019</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3899417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A75032B-4698-4466-A14D-9B48CE1B78DF}" type="datetimeFigureOut">
              <a:rPr lang="fr-FR" smtClean="0"/>
              <a:t>27/09/2019</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1026948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75032B-4698-4466-A14D-9B48CE1B78DF}" type="datetimeFigureOut">
              <a:rPr lang="fr-FR" smtClean="0"/>
              <a:t>27/09/2019</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3916514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75032B-4698-4466-A14D-9B48CE1B78DF}" type="datetimeFigureOut">
              <a:rPr lang="fr-FR" smtClean="0"/>
              <a:t>27/09/2019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211910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A75032B-4698-4466-A14D-9B48CE1B78DF}" type="datetimeFigureOut">
              <a:rPr lang="fr-FR" smtClean="0"/>
              <a:t>27/09/2019</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5393BBCE-5067-4474-BCF8-168262F0F32F}" type="slidenum">
              <a:rPr lang="fr-FR" smtClean="0"/>
              <a:t>‹#›</a:t>
            </a:fld>
            <a:endParaRPr lang="fr-FR"/>
          </a:p>
        </p:txBody>
      </p:sp>
    </p:spTree>
    <p:extLst>
      <p:ext uri="{BB962C8B-B14F-4D97-AF65-F5344CB8AC3E}">
        <p14:creationId xmlns:p14="http://schemas.microsoft.com/office/powerpoint/2010/main" val="4134877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0A75032B-4698-4466-A14D-9B48CE1B78DF}" type="datetimeFigureOut">
              <a:rPr lang="fr-FR" smtClean="0"/>
              <a:t>27/09/2019</a:t>
            </a:fld>
            <a:endParaRPr lang="fr-FR"/>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fr-FR"/>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5393BBCE-5067-4474-BCF8-168262F0F32F}" type="slidenum">
              <a:rPr lang="fr-FR" smtClean="0"/>
              <a:t>‹#›</a:t>
            </a:fld>
            <a:endParaRPr lang="fr-FR"/>
          </a:p>
        </p:txBody>
      </p:sp>
    </p:spTree>
    <p:extLst>
      <p:ext uri="{BB962C8B-B14F-4D97-AF65-F5344CB8AC3E}">
        <p14:creationId xmlns:p14="http://schemas.microsoft.com/office/powerpoint/2010/main" val="1072733857"/>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F5EB8-AB42-47FD-8F4A-176C0A4B1B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2059012"/>
            <a:ext cx="12188952"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CA758F27-EB0A-4675-AACF-0CD47C9112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961A7B7-265C-4241-8913-11C9C3D77967}"/>
              </a:ext>
            </a:extLst>
          </p:cNvPr>
          <p:cNvSpPr>
            <a:spLocks noGrp="1"/>
          </p:cNvSpPr>
          <p:nvPr>
            <p:ph type="title"/>
          </p:nvPr>
        </p:nvSpPr>
        <p:spPr>
          <a:xfrm>
            <a:off x="643466" y="5304675"/>
            <a:ext cx="10905065" cy="662672"/>
          </a:xfrm>
        </p:spPr>
        <p:txBody>
          <a:bodyPr vert="horz" lIns="91440" tIns="45720" rIns="91440" bIns="45720" rtlCol="0" anchor="b">
            <a:normAutofit/>
          </a:bodyPr>
          <a:lstStyle/>
          <a:p>
            <a:pPr algn="ctr">
              <a:lnSpc>
                <a:spcPct val="80000"/>
              </a:lnSpc>
            </a:pPr>
            <a:r>
              <a:rPr lang="en-US" sz="2200" spc="150">
                <a:solidFill>
                  <a:schemeClr val="tx2"/>
                </a:solidFill>
              </a:rPr>
              <a:t>S/4HANA Cloud Implementation Methodology Web Assessment</a:t>
            </a:r>
            <a:br>
              <a:rPr lang="en-US" sz="2200" spc="150">
                <a:solidFill>
                  <a:schemeClr val="tx2"/>
                </a:solidFill>
              </a:rPr>
            </a:br>
            <a:endParaRPr lang="en-US" sz="2200" spc="150">
              <a:solidFill>
                <a:schemeClr val="tx2"/>
              </a:solidFill>
            </a:endParaRPr>
          </a:p>
        </p:txBody>
      </p:sp>
      <p:sp>
        <p:nvSpPr>
          <p:cNvPr id="14" name="Rectangle 13">
            <a:extLst>
              <a:ext uri="{FF2B5EF4-FFF2-40B4-BE49-F238E27FC236}">
                <a16:creationId xmlns:a16="http://schemas.microsoft.com/office/drawing/2014/main" id="{CFDF506A-FD4E-4BBC-A10A-DEB94F9BAA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732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Cloud">
            <a:extLst>
              <a:ext uri="{FF2B5EF4-FFF2-40B4-BE49-F238E27FC236}">
                <a16:creationId xmlns:a16="http://schemas.microsoft.com/office/drawing/2014/main" id="{8C712DF1-38D0-4650-BCB3-2C3E7B1AA9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735759" y="494988"/>
            <a:ext cx="4720479" cy="4720479"/>
          </a:xfrm>
          <a:prstGeom prst="rect">
            <a:avLst/>
          </a:prstGeom>
        </p:spPr>
      </p:pic>
      <p:sp>
        <p:nvSpPr>
          <p:cNvPr id="16" name="Rectangle 15">
            <a:extLst>
              <a:ext uri="{FF2B5EF4-FFF2-40B4-BE49-F238E27FC236}">
                <a16:creationId xmlns:a16="http://schemas.microsoft.com/office/drawing/2014/main" id="{3571FB1B-4FFC-43D6-8121-390B3A44E8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73369"/>
            <a:ext cx="12192000" cy="4846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232325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90920-7D8D-455C-AC91-FE3084944408}"/>
              </a:ext>
            </a:extLst>
          </p:cNvPr>
          <p:cNvSpPr>
            <a:spLocks noGrp="1"/>
          </p:cNvSpPr>
          <p:nvPr>
            <p:ph type="title"/>
          </p:nvPr>
        </p:nvSpPr>
        <p:spPr>
          <a:xfrm>
            <a:off x="1202919" y="284176"/>
            <a:ext cx="9784080" cy="1508760"/>
          </a:xfrm>
        </p:spPr>
        <p:txBody>
          <a:bodyPr>
            <a:normAutofit/>
          </a:bodyPr>
          <a:lstStyle/>
          <a:p>
            <a:r>
              <a:rPr lang="en-GB" sz="1900"/>
              <a:t>In which SAP Activate phase do we perform fit to standard analysis to validate the solution functionality included in the project scope and to confirm that the business requirements can be satisfied?</a:t>
            </a:r>
            <a:br>
              <a:rPr lang="en-GB" sz="1900"/>
            </a:br>
            <a:endParaRPr lang="fr-FR" sz="1900"/>
          </a:p>
        </p:txBody>
      </p:sp>
      <p:graphicFrame>
        <p:nvGraphicFramePr>
          <p:cNvPr id="5" name="Content Placeholder 2">
            <a:extLst>
              <a:ext uri="{FF2B5EF4-FFF2-40B4-BE49-F238E27FC236}">
                <a16:creationId xmlns:a16="http://schemas.microsoft.com/office/drawing/2014/main" id="{56C84C60-1040-44F4-89DD-60EB80B60076}"/>
              </a:ext>
            </a:extLst>
          </p:cNvPr>
          <p:cNvGraphicFramePr>
            <a:graphicFrameLocks noGrp="1"/>
          </p:cNvGraphicFramePr>
          <p:nvPr>
            <p:ph idx="1"/>
            <p:extLst>
              <p:ext uri="{D42A27DB-BD31-4B8C-83A1-F6EECF244321}">
                <p14:modId xmlns:p14="http://schemas.microsoft.com/office/powerpoint/2010/main" val="3847201455"/>
              </p:ext>
            </p:extLst>
          </p:nvPr>
        </p:nvGraphicFramePr>
        <p:xfrm>
          <a:off x="1203325" y="2476595"/>
          <a:ext cx="9783763" cy="3416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3834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F1BBBC25-312A-49A3-8911-7E1734FC9C88}"/>
              </a:ext>
            </a:extLst>
          </p:cNvPr>
          <p:cNvPicPr>
            <a:picLocks noGrp="1" noChangeAspect="1"/>
          </p:cNvPicPr>
          <p:nvPr>
            <p:ph idx="1"/>
          </p:nvPr>
        </p:nvPicPr>
        <p:blipFill rotWithShape="1">
          <a:blip r:embed="rId2"/>
          <a:srcRect t="10822" b="15999"/>
          <a:stretch/>
        </p:blipFill>
        <p:spPr>
          <a:xfrm>
            <a:off x="745874" y="745236"/>
            <a:ext cx="10700252" cy="5367528"/>
          </a:xfrm>
          <a:prstGeom prst="rect">
            <a:avLst/>
          </a:prstGeom>
        </p:spPr>
      </p:pic>
    </p:spTree>
    <p:extLst>
      <p:ext uri="{BB962C8B-B14F-4D97-AF65-F5344CB8AC3E}">
        <p14:creationId xmlns:p14="http://schemas.microsoft.com/office/powerpoint/2010/main" val="11178413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59D72-271B-42DE-AAF4-8FDBCF8EB2D1}"/>
              </a:ext>
            </a:extLst>
          </p:cNvPr>
          <p:cNvSpPr>
            <a:spLocks noGrp="1"/>
          </p:cNvSpPr>
          <p:nvPr>
            <p:ph type="title"/>
          </p:nvPr>
        </p:nvSpPr>
        <p:spPr>
          <a:xfrm>
            <a:off x="1202919" y="284176"/>
            <a:ext cx="9784080" cy="1508760"/>
          </a:xfrm>
        </p:spPr>
        <p:txBody>
          <a:bodyPr>
            <a:normAutofit/>
          </a:bodyPr>
          <a:lstStyle/>
          <a:p>
            <a:r>
              <a:rPr lang="en-GB" sz="3100" dirty="0"/>
              <a:t>What does "two-tier ERP system landscape of an SAP S/4HANA Cloud deployment” mean?</a:t>
            </a:r>
            <a:br>
              <a:rPr lang="en-GB" sz="3100" dirty="0"/>
            </a:br>
            <a:endParaRPr lang="fr-FR" sz="3100" dirty="0"/>
          </a:p>
        </p:txBody>
      </p:sp>
      <p:graphicFrame>
        <p:nvGraphicFramePr>
          <p:cNvPr id="5" name="Content Placeholder 2">
            <a:extLst>
              <a:ext uri="{FF2B5EF4-FFF2-40B4-BE49-F238E27FC236}">
                <a16:creationId xmlns:a16="http://schemas.microsoft.com/office/drawing/2014/main" id="{CEBE865D-EB1B-4B23-B239-79434FDBB3DF}"/>
              </a:ext>
            </a:extLst>
          </p:cNvPr>
          <p:cNvGraphicFramePr>
            <a:graphicFrameLocks noGrp="1"/>
          </p:cNvGraphicFramePr>
          <p:nvPr>
            <p:ph idx="1"/>
            <p:extLst>
              <p:ext uri="{D42A27DB-BD31-4B8C-83A1-F6EECF244321}">
                <p14:modId xmlns:p14="http://schemas.microsoft.com/office/powerpoint/2010/main" val="156754753"/>
              </p:ext>
            </p:extLst>
          </p:nvPr>
        </p:nvGraphicFramePr>
        <p:xfrm>
          <a:off x="1203325" y="2476595"/>
          <a:ext cx="9783763" cy="3416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39930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6E37985-09B8-4F09-93C7-44CB3EDE52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6198"/>
            <a:ext cx="12192000" cy="60056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9DEB22BB-B506-4D07-A5BD-977B112984E4}"/>
              </a:ext>
            </a:extLst>
          </p:cNvPr>
          <p:cNvPicPr>
            <a:picLocks noGrp="1" noChangeAspect="1"/>
          </p:cNvPicPr>
          <p:nvPr>
            <p:ph idx="1"/>
          </p:nvPr>
        </p:nvPicPr>
        <p:blipFill rotWithShape="1">
          <a:blip r:embed="rId2"/>
          <a:srcRect t="10933" b="28613"/>
          <a:stretch/>
        </p:blipFill>
        <p:spPr>
          <a:xfrm>
            <a:off x="1324863" y="745236"/>
            <a:ext cx="9542273" cy="5367528"/>
          </a:xfrm>
          <a:prstGeom prst="rect">
            <a:avLst/>
          </a:prstGeom>
        </p:spPr>
      </p:pic>
    </p:spTree>
    <p:extLst>
      <p:ext uri="{BB962C8B-B14F-4D97-AF65-F5344CB8AC3E}">
        <p14:creationId xmlns:p14="http://schemas.microsoft.com/office/powerpoint/2010/main" val="1992287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21A85-64F9-446F-A76E-E3A589EF1A52}"/>
              </a:ext>
            </a:extLst>
          </p:cNvPr>
          <p:cNvSpPr>
            <a:spLocks noGrp="1"/>
          </p:cNvSpPr>
          <p:nvPr>
            <p:ph type="title"/>
          </p:nvPr>
        </p:nvSpPr>
        <p:spPr>
          <a:xfrm>
            <a:off x="1202919" y="284176"/>
            <a:ext cx="9784080" cy="1508760"/>
          </a:xfrm>
        </p:spPr>
        <p:txBody>
          <a:bodyPr>
            <a:normAutofit/>
          </a:bodyPr>
          <a:lstStyle/>
          <a:p>
            <a:r>
              <a:rPr lang="en-GB" sz="3400"/>
              <a:t>How many upgrades of SAP S/4HANA Cloud system can be skipped?</a:t>
            </a:r>
            <a:br>
              <a:rPr lang="en-GB" sz="3400"/>
            </a:br>
            <a:endParaRPr lang="fr-FR" sz="3400"/>
          </a:p>
        </p:txBody>
      </p:sp>
      <p:graphicFrame>
        <p:nvGraphicFramePr>
          <p:cNvPr id="5" name="Content Placeholder 2">
            <a:extLst>
              <a:ext uri="{FF2B5EF4-FFF2-40B4-BE49-F238E27FC236}">
                <a16:creationId xmlns:a16="http://schemas.microsoft.com/office/drawing/2014/main" id="{7F5C98D6-1F73-45D9-8FB3-0A59E18B1F20}"/>
              </a:ext>
            </a:extLst>
          </p:cNvPr>
          <p:cNvGraphicFramePr>
            <a:graphicFrameLocks noGrp="1"/>
          </p:cNvGraphicFramePr>
          <p:nvPr>
            <p:ph idx="1"/>
            <p:extLst>
              <p:ext uri="{D42A27DB-BD31-4B8C-83A1-F6EECF244321}">
                <p14:modId xmlns:p14="http://schemas.microsoft.com/office/powerpoint/2010/main" val="3780773181"/>
              </p:ext>
            </p:extLst>
          </p:nvPr>
        </p:nvGraphicFramePr>
        <p:xfrm>
          <a:off x="1203325" y="2476595"/>
          <a:ext cx="9783763" cy="3416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8288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A416C-7987-4727-9B4A-42473BA3DA26}"/>
              </a:ext>
            </a:extLst>
          </p:cNvPr>
          <p:cNvSpPr>
            <a:spLocks noGrp="1"/>
          </p:cNvSpPr>
          <p:nvPr>
            <p:ph type="title"/>
          </p:nvPr>
        </p:nvSpPr>
        <p:spPr>
          <a:xfrm>
            <a:off x="1202919" y="284176"/>
            <a:ext cx="9784080" cy="1508760"/>
          </a:xfrm>
        </p:spPr>
        <p:txBody>
          <a:bodyPr>
            <a:normAutofit/>
          </a:bodyPr>
          <a:lstStyle/>
          <a:p>
            <a:r>
              <a:rPr lang="en-GB" sz="2800"/>
              <a:t>Which of the following tools are used to support SAP Activate Cloud Deployment Experience?</a:t>
            </a:r>
            <a:br>
              <a:rPr lang="en-GB" sz="2800"/>
            </a:br>
            <a:endParaRPr lang="fr-FR" sz="2800"/>
          </a:p>
        </p:txBody>
      </p:sp>
      <p:graphicFrame>
        <p:nvGraphicFramePr>
          <p:cNvPr id="5" name="Content Placeholder 2">
            <a:extLst>
              <a:ext uri="{FF2B5EF4-FFF2-40B4-BE49-F238E27FC236}">
                <a16:creationId xmlns:a16="http://schemas.microsoft.com/office/drawing/2014/main" id="{D36412A1-2A71-4355-B1B0-365B55FF1E5A}"/>
              </a:ext>
            </a:extLst>
          </p:cNvPr>
          <p:cNvGraphicFramePr>
            <a:graphicFrameLocks noGrp="1"/>
          </p:cNvGraphicFramePr>
          <p:nvPr>
            <p:ph idx="1"/>
            <p:extLst>
              <p:ext uri="{D42A27DB-BD31-4B8C-83A1-F6EECF244321}">
                <p14:modId xmlns:p14="http://schemas.microsoft.com/office/powerpoint/2010/main" val="1276366539"/>
              </p:ext>
            </p:extLst>
          </p:nvPr>
        </p:nvGraphicFramePr>
        <p:xfrm>
          <a:off x="1203325" y="2476595"/>
          <a:ext cx="9783763" cy="3416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99526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Widescreen</PresentationFormat>
  <Paragraphs>21</Paragraphs>
  <Slides>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Corbel</vt:lpstr>
      <vt:lpstr>Wingdings</vt:lpstr>
      <vt:lpstr>Banded</vt:lpstr>
      <vt:lpstr>S/4HANA Cloud Implementation Methodology Web Assessment </vt:lpstr>
      <vt:lpstr>In which SAP Activate phase do we perform fit to standard analysis to validate the solution functionality included in the project scope and to confirm that the business requirements can be satisfied? </vt:lpstr>
      <vt:lpstr>PowerPoint Presentation</vt:lpstr>
      <vt:lpstr>What does "two-tier ERP system landscape of an SAP S/4HANA Cloud deployment” mean? </vt:lpstr>
      <vt:lpstr>PowerPoint Presentation</vt:lpstr>
      <vt:lpstr>How many upgrades of SAP S/4HANA Cloud system can be skipped? </vt:lpstr>
      <vt:lpstr>Which of the following tools are used to support SAP Activate Cloud Deployment Experience?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S/4HANA Cloud Implementation Methodology Web Assessment </dc:title>
  <dc:creator>quesnot@gmail.com</dc:creator>
  <cp:lastModifiedBy>quesnot@gmail.com</cp:lastModifiedBy>
  <cp:revision>1</cp:revision>
  <dcterms:created xsi:type="dcterms:W3CDTF">2019-09-27T09:38:24Z</dcterms:created>
  <dcterms:modified xsi:type="dcterms:W3CDTF">2019-09-27T09:38:34Z</dcterms:modified>
</cp:coreProperties>
</file>