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7" r:id="rId2"/>
    <p:sldId id="258" r:id="rId3"/>
    <p:sldId id="28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30.png"/><Relationship Id="rId7" Type="http://schemas.openxmlformats.org/officeDocument/2006/relationships/image" Target="../media/image68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svg"/><Relationship Id="rId1" Type="http://schemas.openxmlformats.org/officeDocument/2006/relationships/image" Target="../media/image70.png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6" Type="http://schemas.openxmlformats.org/officeDocument/2006/relationships/image" Target="../media/image83.sv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svg"/><Relationship Id="rId4" Type="http://schemas.openxmlformats.org/officeDocument/2006/relationships/image" Target="../media/image81.svg"/><Relationship Id="rId9" Type="http://schemas.openxmlformats.org/officeDocument/2006/relationships/image" Target="../media/image86.pn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4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99.svg"/><Relationship Id="rId2" Type="http://schemas.openxmlformats.org/officeDocument/2006/relationships/image" Target="../media/image91.svg"/><Relationship Id="rId1" Type="http://schemas.openxmlformats.org/officeDocument/2006/relationships/image" Target="../media/image90.png"/><Relationship Id="rId6" Type="http://schemas.openxmlformats.org/officeDocument/2006/relationships/image" Target="../media/image95.svg"/><Relationship Id="rId11" Type="http://schemas.openxmlformats.org/officeDocument/2006/relationships/image" Target="../media/image98.png"/><Relationship Id="rId5" Type="http://schemas.openxmlformats.org/officeDocument/2006/relationships/image" Target="../media/image94.png"/><Relationship Id="rId10" Type="http://schemas.openxmlformats.org/officeDocument/2006/relationships/image" Target="../media/image85.svg"/><Relationship Id="rId4" Type="http://schemas.openxmlformats.org/officeDocument/2006/relationships/image" Target="../media/image93.svg"/><Relationship Id="rId9" Type="http://schemas.openxmlformats.org/officeDocument/2006/relationships/image" Target="../media/image84.png"/><Relationship Id="rId14" Type="http://schemas.openxmlformats.org/officeDocument/2006/relationships/image" Target="../media/image15.sv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02.svg"/><Relationship Id="rId1" Type="http://schemas.openxmlformats.org/officeDocument/2006/relationships/image" Target="../media/image101.png"/><Relationship Id="rId4" Type="http://schemas.openxmlformats.org/officeDocument/2006/relationships/image" Target="../media/image85.sv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83.svg"/><Relationship Id="rId1" Type="http://schemas.openxmlformats.org/officeDocument/2006/relationships/image" Target="../media/image82.png"/><Relationship Id="rId6" Type="http://schemas.openxmlformats.org/officeDocument/2006/relationships/image" Target="../media/image106.svg"/><Relationship Id="rId5" Type="http://schemas.openxmlformats.org/officeDocument/2006/relationships/image" Target="../media/image105.png"/><Relationship Id="rId10" Type="http://schemas.openxmlformats.org/officeDocument/2006/relationships/image" Target="../media/image15.svg"/><Relationship Id="rId4" Type="http://schemas.openxmlformats.org/officeDocument/2006/relationships/image" Target="../media/image104.svg"/><Relationship Id="rId9" Type="http://schemas.openxmlformats.org/officeDocument/2006/relationships/image" Target="../media/image14.png"/></Relationships>
</file>

<file path=ppt/diagrams/_rels/data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sv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svg"/><Relationship Id="rId1" Type="http://schemas.openxmlformats.org/officeDocument/2006/relationships/image" Target="../media/image110.png"/><Relationship Id="rId6" Type="http://schemas.openxmlformats.org/officeDocument/2006/relationships/image" Target="../media/image115.svg"/><Relationship Id="rId5" Type="http://schemas.openxmlformats.org/officeDocument/2006/relationships/image" Target="../media/image114.png"/><Relationship Id="rId10" Type="http://schemas.openxmlformats.org/officeDocument/2006/relationships/image" Target="../media/image119.svg"/><Relationship Id="rId4" Type="http://schemas.openxmlformats.org/officeDocument/2006/relationships/image" Target="../media/image113.svg"/><Relationship Id="rId9" Type="http://schemas.openxmlformats.org/officeDocument/2006/relationships/image" Target="../media/image118.png"/></Relationships>
</file>

<file path=ppt/diagrams/_rels/data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sv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svg"/><Relationship Id="rId1" Type="http://schemas.openxmlformats.org/officeDocument/2006/relationships/image" Target="../media/image121.png"/><Relationship Id="rId6" Type="http://schemas.openxmlformats.org/officeDocument/2006/relationships/image" Target="../media/image126.svg"/><Relationship Id="rId5" Type="http://schemas.openxmlformats.org/officeDocument/2006/relationships/image" Target="../media/image125.png"/><Relationship Id="rId4" Type="http://schemas.openxmlformats.org/officeDocument/2006/relationships/image" Target="../media/image124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95.svg"/><Relationship Id="rId5" Type="http://schemas.openxmlformats.org/officeDocument/2006/relationships/image" Target="../media/image94.png"/><Relationship Id="rId4" Type="http://schemas.openxmlformats.org/officeDocument/2006/relationships/image" Target="../media/image15.svg"/></Relationships>
</file>

<file path=ppt/diagrams/_rels/data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svg"/><Relationship Id="rId3" Type="http://schemas.openxmlformats.org/officeDocument/2006/relationships/image" Target="../media/image114.png"/><Relationship Id="rId7" Type="http://schemas.openxmlformats.org/officeDocument/2006/relationships/image" Target="../media/image13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19.svg"/><Relationship Id="rId5" Type="http://schemas.openxmlformats.org/officeDocument/2006/relationships/image" Target="../media/image118.png"/><Relationship Id="rId4" Type="http://schemas.openxmlformats.org/officeDocument/2006/relationships/image" Target="../media/image115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2.png"/><Relationship Id="rId7" Type="http://schemas.openxmlformats.org/officeDocument/2006/relationships/image" Target="../media/image9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svg"/><Relationship Id="rId1" Type="http://schemas.openxmlformats.org/officeDocument/2006/relationships/image" Target="../media/image55.png"/><Relationship Id="rId4" Type="http://schemas.openxmlformats.org/officeDocument/2006/relationships/image" Target="../media/image58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30.png"/><Relationship Id="rId7" Type="http://schemas.openxmlformats.org/officeDocument/2006/relationships/image" Target="../media/image68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svg"/><Relationship Id="rId1" Type="http://schemas.openxmlformats.org/officeDocument/2006/relationships/image" Target="../media/image70.png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diagrams/_rels/drawing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6" Type="http://schemas.openxmlformats.org/officeDocument/2006/relationships/image" Target="../media/image83.sv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svg"/><Relationship Id="rId4" Type="http://schemas.openxmlformats.org/officeDocument/2006/relationships/image" Target="../media/image81.svg"/><Relationship Id="rId9" Type="http://schemas.openxmlformats.org/officeDocument/2006/relationships/image" Target="../media/image86.pn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4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99.svg"/><Relationship Id="rId2" Type="http://schemas.openxmlformats.org/officeDocument/2006/relationships/image" Target="../media/image91.svg"/><Relationship Id="rId1" Type="http://schemas.openxmlformats.org/officeDocument/2006/relationships/image" Target="../media/image90.png"/><Relationship Id="rId6" Type="http://schemas.openxmlformats.org/officeDocument/2006/relationships/image" Target="../media/image95.svg"/><Relationship Id="rId11" Type="http://schemas.openxmlformats.org/officeDocument/2006/relationships/image" Target="../media/image98.png"/><Relationship Id="rId5" Type="http://schemas.openxmlformats.org/officeDocument/2006/relationships/image" Target="../media/image94.png"/><Relationship Id="rId10" Type="http://schemas.openxmlformats.org/officeDocument/2006/relationships/image" Target="../media/image85.svg"/><Relationship Id="rId4" Type="http://schemas.openxmlformats.org/officeDocument/2006/relationships/image" Target="../media/image93.svg"/><Relationship Id="rId9" Type="http://schemas.openxmlformats.org/officeDocument/2006/relationships/image" Target="../media/image84.png"/><Relationship Id="rId14" Type="http://schemas.openxmlformats.org/officeDocument/2006/relationships/image" Target="../media/image15.sv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02.svg"/><Relationship Id="rId1" Type="http://schemas.openxmlformats.org/officeDocument/2006/relationships/image" Target="../media/image101.png"/><Relationship Id="rId4" Type="http://schemas.openxmlformats.org/officeDocument/2006/relationships/image" Target="../media/image85.sv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83.svg"/><Relationship Id="rId1" Type="http://schemas.openxmlformats.org/officeDocument/2006/relationships/image" Target="../media/image82.png"/><Relationship Id="rId6" Type="http://schemas.openxmlformats.org/officeDocument/2006/relationships/image" Target="../media/image106.svg"/><Relationship Id="rId5" Type="http://schemas.openxmlformats.org/officeDocument/2006/relationships/image" Target="../media/image105.png"/><Relationship Id="rId10" Type="http://schemas.openxmlformats.org/officeDocument/2006/relationships/image" Target="../media/image15.svg"/><Relationship Id="rId4" Type="http://schemas.openxmlformats.org/officeDocument/2006/relationships/image" Target="../media/image104.svg"/><Relationship Id="rId9" Type="http://schemas.openxmlformats.org/officeDocument/2006/relationships/image" Target="../media/image14.png"/></Relationships>
</file>

<file path=ppt/diagrams/_rels/drawing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sv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svg"/><Relationship Id="rId1" Type="http://schemas.openxmlformats.org/officeDocument/2006/relationships/image" Target="../media/image110.png"/><Relationship Id="rId6" Type="http://schemas.openxmlformats.org/officeDocument/2006/relationships/image" Target="../media/image115.svg"/><Relationship Id="rId5" Type="http://schemas.openxmlformats.org/officeDocument/2006/relationships/image" Target="../media/image114.png"/><Relationship Id="rId10" Type="http://schemas.openxmlformats.org/officeDocument/2006/relationships/image" Target="../media/image119.svg"/><Relationship Id="rId4" Type="http://schemas.openxmlformats.org/officeDocument/2006/relationships/image" Target="../media/image113.svg"/><Relationship Id="rId9" Type="http://schemas.openxmlformats.org/officeDocument/2006/relationships/image" Target="../media/image118.png"/></Relationships>
</file>

<file path=ppt/diagrams/_rels/drawing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sv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svg"/><Relationship Id="rId1" Type="http://schemas.openxmlformats.org/officeDocument/2006/relationships/image" Target="../media/image121.png"/><Relationship Id="rId6" Type="http://schemas.openxmlformats.org/officeDocument/2006/relationships/image" Target="../media/image126.svg"/><Relationship Id="rId5" Type="http://schemas.openxmlformats.org/officeDocument/2006/relationships/image" Target="../media/image125.png"/><Relationship Id="rId4" Type="http://schemas.openxmlformats.org/officeDocument/2006/relationships/image" Target="../media/image124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95.svg"/><Relationship Id="rId5" Type="http://schemas.openxmlformats.org/officeDocument/2006/relationships/image" Target="../media/image94.png"/><Relationship Id="rId4" Type="http://schemas.openxmlformats.org/officeDocument/2006/relationships/image" Target="../media/image15.svg"/></Relationships>
</file>

<file path=ppt/diagrams/_rels/drawing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svg"/><Relationship Id="rId3" Type="http://schemas.openxmlformats.org/officeDocument/2006/relationships/image" Target="../media/image114.png"/><Relationship Id="rId7" Type="http://schemas.openxmlformats.org/officeDocument/2006/relationships/image" Target="../media/image13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19.svg"/><Relationship Id="rId5" Type="http://schemas.openxmlformats.org/officeDocument/2006/relationships/image" Target="../media/image118.png"/><Relationship Id="rId4" Type="http://schemas.openxmlformats.org/officeDocument/2006/relationships/image" Target="../media/image115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2.png"/><Relationship Id="rId7" Type="http://schemas.openxmlformats.org/officeDocument/2006/relationships/image" Target="../media/image9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svg"/><Relationship Id="rId1" Type="http://schemas.openxmlformats.org/officeDocument/2006/relationships/image" Target="../media/image55.png"/><Relationship Id="rId4" Type="http://schemas.openxmlformats.org/officeDocument/2006/relationships/image" Target="../media/image58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B80626-5A6D-4F94-93F8-88571EA4B67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652E477-D5B2-4091-B4F3-F79EB7DA0695}">
      <dgm:prSet/>
      <dgm:spPr/>
      <dgm:t>
        <a:bodyPr/>
        <a:lstStyle/>
        <a:p>
          <a:r>
            <a:rPr lang="en-GB"/>
            <a:t>Avoid licence and maintenance costs</a:t>
          </a:r>
          <a:endParaRPr lang="en-US"/>
        </a:p>
      </dgm:t>
    </dgm:pt>
    <dgm:pt modelId="{4A2393BA-5D79-4F64-ADC8-386F777094B2}" type="parTrans" cxnId="{772843EB-AE1F-405A-BF45-BCD67C466908}">
      <dgm:prSet/>
      <dgm:spPr/>
      <dgm:t>
        <a:bodyPr/>
        <a:lstStyle/>
        <a:p>
          <a:endParaRPr lang="en-US"/>
        </a:p>
      </dgm:t>
    </dgm:pt>
    <dgm:pt modelId="{5A73D491-CEA0-44BD-9A4A-2953D4259277}" type="sibTrans" cxnId="{772843EB-AE1F-405A-BF45-BCD67C466908}">
      <dgm:prSet/>
      <dgm:spPr/>
      <dgm:t>
        <a:bodyPr/>
        <a:lstStyle/>
        <a:p>
          <a:endParaRPr lang="en-US"/>
        </a:p>
      </dgm:t>
    </dgm:pt>
    <dgm:pt modelId="{AEBC2BB2-FBCC-4460-AB3E-B86F321F0C43}">
      <dgm:prSet/>
      <dgm:spPr/>
      <dgm:t>
        <a:bodyPr/>
        <a:lstStyle/>
        <a:p>
          <a:r>
            <a:rPr lang="en-GB"/>
            <a:t>Does away with any kind of IT resources</a:t>
          </a:r>
          <a:endParaRPr lang="en-US"/>
        </a:p>
      </dgm:t>
    </dgm:pt>
    <dgm:pt modelId="{CF0ADE89-C285-4835-A263-B9B020AFC005}" type="parTrans" cxnId="{E3C4014D-8049-400C-933C-ACD5A1AC5DA5}">
      <dgm:prSet/>
      <dgm:spPr/>
      <dgm:t>
        <a:bodyPr/>
        <a:lstStyle/>
        <a:p>
          <a:endParaRPr lang="en-US"/>
        </a:p>
      </dgm:t>
    </dgm:pt>
    <dgm:pt modelId="{D6CF5F36-841F-4F18-9270-107B316ACFF6}" type="sibTrans" cxnId="{E3C4014D-8049-400C-933C-ACD5A1AC5DA5}">
      <dgm:prSet/>
      <dgm:spPr/>
      <dgm:t>
        <a:bodyPr/>
        <a:lstStyle/>
        <a:p>
          <a:endParaRPr lang="en-US"/>
        </a:p>
      </dgm:t>
    </dgm:pt>
    <dgm:pt modelId="{83697952-B89D-4A41-BF3D-D8465BF4A580}">
      <dgm:prSet/>
      <dgm:spPr/>
      <dgm:t>
        <a:bodyPr/>
        <a:lstStyle/>
        <a:p>
          <a:r>
            <a:rPr lang="en-GB"/>
            <a:t>End Users are satisfied by most efficient resolution of incidents</a:t>
          </a:r>
          <a:endParaRPr lang="en-US"/>
        </a:p>
      </dgm:t>
    </dgm:pt>
    <dgm:pt modelId="{95B6EBED-1217-417C-A8DF-81FAC20E8088}" type="parTrans" cxnId="{B9886F67-6E6A-4420-98B2-94CC7474B821}">
      <dgm:prSet/>
      <dgm:spPr/>
      <dgm:t>
        <a:bodyPr/>
        <a:lstStyle/>
        <a:p>
          <a:endParaRPr lang="en-US"/>
        </a:p>
      </dgm:t>
    </dgm:pt>
    <dgm:pt modelId="{4CA798FC-8A48-4516-B0DA-0C0A8F21412E}" type="sibTrans" cxnId="{B9886F67-6E6A-4420-98B2-94CC7474B821}">
      <dgm:prSet/>
      <dgm:spPr/>
      <dgm:t>
        <a:bodyPr/>
        <a:lstStyle/>
        <a:p>
          <a:endParaRPr lang="en-US"/>
        </a:p>
      </dgm:t>
    </dgm:pt>
    <dgm:pt modelId="{B5A620DF-EF1A-453A-B682-CCAD7D08F52A}">
      <dgm:prSet/>
      <dgm:spPr/>
      <dgm:t>
        <a:bodyPr/>
        <a:lstStyle/>
        <a:p>
          <a:r>
            <a:rPr lang="en-GB" dirty="0"/>
            <a:t>Enjoys optimal operational costs</a:t>
          </a:r>
          <a:endParaRPr lang="en-US" dirty="0"/>
        </a:p>
      </dgm:t>
    </dgm:pt>
    <dgm:pt modelId="{B9D7A75E-4D69-496E-8F70-9D9309F52781}" type="parTrans" cxnId="{F5727F6B-2B14-46FB-A36C-E2B618F8B11D}">
      <dgm:prSet/>
      <dgm:spPr/>
      <dgm:t>
        <a:bodyPr/>
        <a:lstStyle/>
        <a:p>
          <a:endParaRPr lang="en-US"/>
        </a:p>
      </dgm:t>
    </dgm:pt>
    <dgm:pt modelId="{0111B043-C0C6-40BD-81EA-99C76A1E264C}" type="sibTrans" cxnId="{F5727F6B-2B14-46FB-A36C-E2B618F8B11D}">
      <dgm:prSet/>
      <dgm:spPr/>
      <dgm:t>
        <a:bodyPr/>
        <a:lstStyle/>
        <a:p>
          <a:endParaRPr lang="en-US"/>
        </a:p>
      </dgm:t>
    </dgm:pt>
    <dgm:pt modelId="{A6F2387E-285F-4579-BAEB-A6BE7FE967EB}">
      <dgm:prSet/>
      <dgm:spPr/>
      <dgm:t>
        <a:bodyPr/>
        <a:lstStyle/>
        <a:p>
          <a:r>
            <a:rPr lang="en-GB"/>
            <a:t>IT operations run without risk</a:t>
          </a:r>
          <a:endParaRPr lang="en-US"/>
        </a:p>
      </dgm:t>
    </dgm:pt>
    <dgm:pt modelId="{40D8DB12-C0BB-4173-AFBC-24310DDF9965}" type="parTrans" cxnId="{3D0CBCD8-E00A-43CA-9089-D26C2B40886C}">
      <dgm:prSet/>
      <dgm:spPr/>
      <dgm:t>
        <a:bodyPr/>
        <a:lstStyle/>
        <a:p>
          <a:endParaRPr lang="en-US"/>
        </a:p>
      </dgm:t>
    </dgm:pt>
    <dgm:pt modelId="{F0F1AF4B-3498-42CA-9E49-AE6AE6589A9D}" type="sibTrans" cxnId="{3D0CBCD8-E00A-43CA-9089-D26C2B40886C}">
      <dgm:prSet/>
      <dgm:spPr/>
      <dgm:t>
        <a:bodyPr/>
        <a:lstStyle/>
        <a:p>
          <a:endParaRPr lang="en-US"/>
        </a:p>
      </dgm:t>
    </dgm:pt>
    <dgm:pt modelId="{D3CC2A0B-6659-45A6-8B1B-13656F8E8D0C}" type="pres">
      <dgm:prSet presAssocID="{1EB80626-5A6D-4F94-93F8-88571EA4B671}" presName="root" presStyleCnt="0">
        <dgm:presLayoutVars>
          <dgm:dir/>
          <dgm:resizeHandles val="exact"/>
        </dgm:presLayoutVars>
      </dgm:prSet>
      <dgm:spPr/>
    </dgm:pt>
    <dgm:pt modelId="{8A0BC66C-D2CC-463B-9F65-0530D01AA0DC}" type="pres">
      <dgm:prSet presAssocID="{1EB80626-5A6D-4F94-93F8-88571EA4B671}" presName="container" presStyleCnt="0">
        <dgm:presLayoutVars>
          <dgm:dir/>
          <dgm:resizeHandles val="exact"/>
        </dgm:presLayoutVars>
      </dgm:prSet>
      <dgm:spPr/>
    </dgm:pt>
    <dgm:pt modelId="{205A87B7-91E5-48CF-979A-EEB0DD004413}" type="pres">
      <dgm:prSet presAssocID="{8652E477-D5B2-4091-B4F3-F79EB7DA0695}" presName="compNode" presStyleCnt="0"/>
      <dgm:spPr/>
    </dgm:pt>
    <dgm:pt modelId="{C0664652-106C-4139-A20B-2F19A13411F1}" type="pres">
      <dgm:prSet presAssocID="{8652E477-D5B2-4091-B4F3-F79EB7DA0695}" presName="iconBgRect" presStyleLbl="bgShp" presStyleIdx="0" presStyleCnt="5"/>
      <dgm:spPr/>
    </dgm:pt>
    <dgm:pt modelId="{9FF326D2-C675-434F-B4BA-DDDEEB69398C}" type="pres">
      <dgm:prSet presAssocID="{8652E477-D5B2-4091-B4F3-F79EB7DA0695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F921A8F7-8A19-418A-B65C-2E66ACED6ABF}" type="pres">
      <dgm:prSet presAssocID="{8652E477-D5B2-4091-B4F3-F79EB7DA0695}" presName="spaceRect" presStyleCnt="0"/>
      <dgm:spPr/>
    </dgm:pt>
    <dgm:pt modelId="{8C6D826B-BF57-4A0D-BFBD-B3F32E124DE2}" type="pres">
      <dgm:prSet presAssocID="{8652E477-D5B2-4091-B4F3-F79EB7DA0695}" presName="textRect" presStyleLbl="revTx" presStyleIdx="0" presStyleCnt="5">
        <dgm:presLayoutVars>
          <dgm:chMax val="1"/>
          <dgm:chPref val="1"/>
        </dgm:presLayoutVars>
      </dgm:prSet>
      <dgm:spPr/>
    </dgm:pt>
    <dgm:pt modelId="{6FC1E56E-C75A-42BF-96ED-AB29FB9A0EE3}" type="pres">
      <dgm:prSet presAssocID="{5A73D491-CEA0-44BD-9A4A-2953D4259277}" presName="sibTrans" presStyleLbl="sibTrans2D1" presStyleIdx="0" presStyleCnt="0"/>
      <dgm:spPr/>
    </dgm:pt>
    <dgm:pt modelId="{D8F45669-353D-40BC-930F-0428FCD45B35}" type="pres">
      <dgm:prSet presAssocID="{AEBC2BB2-FBCC-4460-AB3E-B86F321F0C43}" presName="compNode" presStyleCnt="0"/>
      <dgm:spPr/>
    </dgm:pt>
    <dgm:pt modelId="{D465362D-F8D7-467B-97E7-0E021DD5FE48}" type="pres">
      <dgm:prSet presAssocID="{AEBC2BB2-FBCC-4460-AB3E-B86F321F0C43}" presName="iconBgRect" presStyleLbl="bgShp" presStyleIdx="1" presStyleCnt="5"/>
      <dgm:spPr/>
    </dgm:pt>
    <dgm:pt modelId="{4699BAB5-884F-40FF-9103-382E90B1D08F}" type="pres">
      <dgm:prSet presAssocID="{AEBC2BB2-FBCC-4460-AB3E-B86F321F0C4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088375B9-95B4-4587-A955-E869E5849B62}" type="pres">
      <dgm:prSet presAssocID="{AEBC2BB2-FBCC-4460-AB3E-B86F321F0C43}" presName="spaceRect" presStyleCnt="0"/>
      <dgm:spPr/>
    </dgm:pt>
    <dgm:pt modelId="{ED27A41D-2099-4CE7-B5F1-9A65B3A281E9}" type="pres">
      <dgm:prSet presAssocID="{AEBC2BB2-FBCC-4460-AB3E-B86F321F0C43}" presName="textRect" presStyleLbl="revTx" presStyleIdx="1" presStyleCnt="5">
        <dgm:presLayoutVars>
          <dgm:chMax val="1"/>
          <dgm:chPref val="1"/>
        </dgm:presLayoutVars>
      </dgm:prSet>
      <dgm:spPr/>
    </dgm:pt>
    <dgm:pt modelId="{2CFB9C90-B935-4602-B8DF-4AFAF81E35B5}" type="pres">
      <dgm:prSet presAssocID="{D6CF5F36-841F-4F18-9270-107B316ACFF6}" presName="sibTrans" presStyleLbl="sibTrans2D1" presStyleIdx="0" presStyleCnt="0"/>
      <dgm:spPr/>
    </dgm:pt>
    <dgm:pt modelId="{84A60FF1-965B-4412-BD34-62CE639851D9}" type="pres">
      <dgm:prSet presAssocID="{83697952-B89D-4A41-BF3D-D8465BF4A580}" presName="compNode" presStyleCnt="0"/>
      <dgm:spPr/>
    </dgm:pt>
    <dgm:pt modelId="{59E00619-5D13-49A9-BD10-83A27F55D9EE}" type="pres">
      <dgm:prSet presAssocID="{83697952-B89D-4A41-BF3D-D8465BF4A580}" presName="iconBgRect" presStyleLbl="bgShp" presStyleIdx="2" presStyleCnt="5"/>
      <dgm:spPr/>
    </dgm:pt>
    <dgm:pt modelId="{2CF5DAAC-D275-4125-8EB1-BAA6262D8237}" type="pres">
      <dgm:prSet presAssocID="{83697952-B89D-4A41-BF3D-D8465BF4A580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ngry Face with Solid Fill"/>
        </a:ext>
      </dgm:extLst>
    </dgm:pt>
    <dgm:pt modelId="{8AB828E0-AC9C-490E-A93F-2396D0DD477A}" type="pres">
      <dgm:prSet presAssocID="{83697952-B89D-4A41-BF3D-D8465BF4A580}" presName="spaceRect" presStyleCnt="0"/>
      <dgm:spPr/>
    </dgm:pt>
    <dgm:pt modelId="{9F3A2186-05D6-4CCD-B88B-FBC48421FB12}" type="pres">
      <dgm:prSet presAssocID="{83697952-B89D-4A41-BF3D-D8465BF4A580}" presName="textRect" presStyleLbl="revTx" presStyleIdx="2" presStyleCnt="5">
        <dgm:presLayoutVars>
          <dgm:chMax val="1"/>
          <dgm:chPref val="1"/>
        </dgm:presLayoutVars>
      </dgm:prSet>
      <dgm:spPr/>
    </dgm:pt>
    <dgm:pt modelId="{3C434E42-5BDC-4EAF-84F1-F65925EA34EF}" type="pres">
      <dgm:prSet presAssocID="{4CA798FC-8A48-4516-B0DA-0C0A8F21412E}" presName="sibTrans" presStyleLbl="sibTrans2D1" presStyleIdx="0" presStyleCnt="0"/>
      <dgm:spPr/>
    </dgm:pt>
    <dgm:pt modelId="{D62BB5FD-9BF2-45D5-8C4B-BFDA7A649C8C}" type="pres">
      <dgm:prSet presAssocID="{B5A620DF-EF1A-453A-B682-CCAD7D08F52A}" presName="compNode" presStyleCnt="0"/>
      <dgm:spPr/>
    </dgm:pt>
    <dgm:pt modelId="{11215D28-E4EE-4AEF-9637-DE657845122D}" type="pres">
      <dgm:prSet presAssocID="{B5A620DF-EF1A-453A-B682-CCAD7D08F52A}" presName="iconBgRect" presStyleLbl="bgShp" presStyleIdx="3" presStyleCnt="5"/>
      <dgm:spPr/>
    </dgm:pt>
    <dgm:pt modelId="{ECB8681D-6FFC-48E6-B5A8-D27A65C21C36}" type="pres">
      <dgm:prSet presAssocID="{B5A620DF-EF1A-453A-B682-CCAD7D08F52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7450ECE9-FD57-401E-91F4-E2C53B13F871}" type="pres">
      <dgm:prSet presAssocID="{B5A620DF-EF1A-453A-B682-CCAD7D08F52A}" presName="spaceRect" presStyleCnt="0"/>
      <dgm:spPr/>
    </dgm:pt>
    <dgm:pt modelId="{E52EB6A4-7A39-4CB4-A8FF-E0712030BB82}" type="pres">
      <dgm:prSet presAssocID="{B5A620DF-EF1A-453A-B682-CCAD7D08F52A}" presName="textRect" presStyleLbl="revTx" presStyleIdx="3" presStyleCnt="5">
        <dgm:presLayoutVars>
          <dgm:chMax val="1"/>
          <dgm:chPref val="1"/>
        </dgm:presLayoutVars>
      </dgm:prSet>
      <dgm:spPr/>
    </dgm:pt>
    <dgm:pt modelId="{2DCE11C3-1AC9-4B3F-9117-B12892B97918}" type="pres">
      <dgm:prSet presAssocID="{0111B043-C0C6-40BD-81EA-99C76A1E264C}" presName="sibTrans" presStyleLbl="sibTrans2D1" presStyleIdx="0" presStyleCnt="0"/>
      <dgm:spPr/>
    </dgm:pt>
    <dgm:pt modelId="{949785A2-95D5-4600-8CE2-3621641E35AA}" type="pres">
      <dgm:prSet presAssocID="{A6F2387E-285F-4579-BAEB-A6BE7FE967EB}" presName="compNode" presStyleCnt="0"/>
      <dgm:spPr/>
    </dgm:pt>
    <dgm:pt modelId="{5DDB34E5-8B38-4BB2-B3F6-2E06547B1D40}" type="pres">
      <dgm:prSet presAssocID="{A6F2387E-285F-4579-BAEB-A6BE7FE967EB}" presName="iconBgRect" presStyleLbl="bgShp" presStyleIdx="4" presStyleCnt="5"/>
      <dgm:spPr/>
    </dgm:pt>
    <dgm:pt modelId="{A115725A-E7A0-4EB4-900E-9A1DEB329A23}" type="pres">
      <dgm:prSet presAssocID="{A6F2387E-285F-4579-BAEB-A6BE7FE967E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FA12B3D8-5408-424A-9087-43846F069DE7}" type="pres">
      <dgm:prSet presAssocID="{A6F2387E-285F-4579-BAEB-A6BE7FE967EB}" presName="spaceRect" presStyleCnt="0"/>
      <dgm:spPr/>
    </dgm:pt>
    <dgm:pt modelId="{72B88B59-E70F-46CA-B683-9ED1138775B1}" type="pres">
      <dgm:prSet presAssocID="{A6F2387E-285F-4579-BAEB-A6BE7FE967EB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58CC1812-D7C4-4BBB-8FC6-4BD9BB59D4C7}" type="presOf" srcId="{4CA798FC-8A48-4516-B0DA-0C0A8F21412E}" destId="{3C434E42-5BDC-4EAF-84F1-F65925EA34EF}" srcOrd="0" destOrd="0" presId="urn:microsoft.com/office/officeart/2018/2/layout/IconCircleList"/>
    <dgm:cxn modelId="{A1678E18-07F7-4DBE-B82E-55FDD4BE7B09}" type="presOf" srcId="{AEBC2BB2-FBCC-4460-AB3E-B86F321F0C43}" destId="{ED27A41D-2099-4CE7-B5F1-9A65B3A281E9}" srcOrd="0" destOrd="0" presId="urn:microsoft.com/office/officeart/2018/2/layout/IconCircleList"/>
    <dgm:cxn modelId="{74C5E330-B60D-4386-A425-209D515B0718}" type="presOf" srcId="{83697952-B89D-4A41-BF3D-D8465BF4A580}" destId="{9F3A2186-05D6-4CCD-B88B-FBC48421FB12}" srcOrd="0" destOrd="0" presId="urn:microsoft.com/office/officeart/2018/2/layout/IconCircleList"/>
    <dgm:cxn modelId="{B9886F67-6E6A-4420-98B2-94CC7474B821}" srcId="{1EB80626-5A6D-4F94-93F8-88571EA4B671}" destId="{83697952-B89D-4A41-BF3D-D8465BF4A580}" srcOrd="2" destOrd="0" parTransId="{95B6EBED-1217-417C-A8DF-81FAC20E8088}" sibTransId="{4CA798FC-8A48-4516-B0DA-0C0A8F21412E}"/>
    <dgm:cxn modelId="{689F8847-E104-47A7-A2A8-04BA604C0695}" type="presOf" srcId="{1EB80626-5A6D-4F94-93F8-88571EA4B671}" destId="{D3CC2A0B-6659-45A6-8B1B-13656F8E8D0C}" srcOrd="0" destOrd="0" presId="urn:microsoft.com/office/officeart/2018/2/layout/IconCircleList"/>
    <dgm:cxn modelId="{2E13DC47-9216-4A3D-B1D2-7F01559C8FD1}" type="presOf" srcId="{5A73D491-CEA0-44BD-9A4A-2953D4259277}" destId="{6FC1E56E-C75A-42BF-96ED-AB29FB9A0EE3}" srcOrd="0" destOrd="0" presId="urn:microsoft.com/office/officeart/2018/2/layout/IconCircleList"/>
    <dgm:cxn modelId="{F5727F6B-2B14-46FB-A36C-E2B618F8B11D}" srcId="{1EB80626-5A6D-4F94-93F8-88571EA4B671}" destId="{B5A620DF-EF1A-453A-B682-CCAD7D08F52A}" srcOrd="3" destOrd="0" parTransId="{B9D7A75E-4D69-496E-8F70-9D9309F52781}" sibTransId="{0111B043-C0C6-40BD-81EA-99C76A1E264C}"/>
    <dgm:cxn modelId="{E3C4014D-8049-400C-933C-ACD5A1AC5DA5}" srcId="{1EB80626-5A6D-4F94-93F8-88571EA4B671}" destId="{AEBC2BB2-FBCC-4460-AB3E-B86F321F0C43}" srcOrd="1" destOrd="0" parTransId="{CF0ADE89-C285-4835-A263-B9B020AFC005}" sibTransId="{D6CF5F36-841F-4F18-9270-107B316ACFF6}"/>
    <dgm:cxn modelId="{99A29372-384E-4C6C-974E-F3CA27BF9912}" type="presOf" srcId="{D6CF5F36-841F-4F18-9270-107B316ACFF6}" destId="{2CFB9C90-B935-4602-B8DF-4AFAF81E35B5}" srcOrd="0" destOrd="0" presId="urn:microsoft.com/office/officeart/2018/2/layout/IconCircleList"/>
    <dgm:cxn modelId="{582B0082-A76C-49A9-9661-31C4AC097E1D}" type="presOf" srcId="{0111B043-C0C6-40BD-81EA-99C76A1E264C}" destId="{2DCE11C3-1AC9-4B3F-9117-B12892B97918}" srcOrd="0" destOrd="0" presId="urn:microsoft.com/office/officeart/2018/2/layout/IconCircleList"/>
    <dgm:cxn modelId="{5EDCDD88-E5E8-4927-BEC6-337884DACC5F}" type="presOf" srcId="{B5A620DF-EF1A-453A-B682-CCAD7D08F52A}" destId="{E52EB6A4-7A39-4CB4-A8FF-E0712030BB82}" srcOrd="0" destOrd="0" presId="urn:microsoft.com/office/officeart/2018/2/layout/IconCircleList"/>
    <dgm:cxn modelId="{7CC74895-6FD2-4A5D-8BC7-E8C503C64251}" type="presOf" srcId="{A6F2387E-285F-4579-BAEB-A6BE7FE967EB}" destId="{72B88B59-E70F-46CA-B683-9ED1138775B1}" srcOrd="0" destOrd="0" presId="urn:microsoft.com/office/officeart/2018/2/layout/IconCircleList"/>
    <dgm:cxn modelId="{C7BAF6A2-FB4E-46EF-926D-8DFDB0BBBF3A}" type="presOf" srcId="{8652E477-D5B2-4091-B4F3-F79EB7DA0695}" destId="{8C6D826B-BF57-4A0D-BFBD-B3F32E124DE2}" srcOrd="0" destOrd="0" presId="urn:microsoft.com/office/officeart/2018/2/layout/IconCircleList"/>
    <dgm:cxn modelId="{3D0CBCD8-E00A-43CA-9089-D26C2B40886C}" srcId="{1EB80626-5A6D-4F94-93F8-88571EA4B671}" destId="{A6F2387E-285F-4579-BAEB-A6BE7FE967EB}" srcOrd="4" destOrd="0" parTransId="{40D8DB12-C0BB-4173-AFBC-24310DDF9965}" sibTransId="{F0F1AF4B-3498-42CA-9E49-AE6AE6589A9D}"/>
    <dgm:cxn modelId="{772843EB-AE1F-405A-BF45-BCD67C466908}" srcId="{1EB80626-5A6D-4F94-93F8-88571EA4B671}" destId="{8652E477-D5B2-4091-B4F3-F79EB7DA0695}" srcOrd="0" destOrd="0" parTransId="{4A2393BA-5D79-4F64-ADC8-386F777094B2}" sibTransId="{5A73D491-CEA0-44BD-9A4A-2953D4259277}"/>
    <dgm:cxn modelId="{4476DAEB-1F22-41F0-B2C5-DEBE4C38B645}" type="presParOf" srcId="{D3CC2A0B-6659-45A6-8B1B-13656F8E8D0C}" destId="{8A0BC66C-D2CC-463B-9F65-0530D01AA0DC}" srcOrd="0" destOrd="0" presId="urn:microsoft.com/office/officeart/2018/2/layout/IconCircleList"/>
    <dgm:cxn modelId="{E2E22E13-2A83-4B6F-831B-382A6FB595D5}" type="presParOf" srcId="{8A0BC66C-D2CC-463B-9F65-0530D01AA0DC}" destId="{205A87B7-91E5-48CF-979A-EEB0DD004413}" srcOrd="0" destOrd="0" presId="urn:microsoft.com/office/officeart/2018/2/layout/IconCircleList"/>
    <dgm:cxn modelId="{FA2E1A48-D749-41DA-9677-32DB6A42A33A}" type="presParOf" srcId="{205A87B7-91E5-48CF-979A-EEB0DD004413}" destId="{C0664652-106C-4139-A20B-2F19A13411F1}" srcOrd="0" destOrd="0" presId="urn:microsoft.com/office/officeart/2018/2/layout/IconCircleList"/>
    <dgm:cxn modelId="{2D324A2E-0693-46C3-AE62-B173A96F0EFD}" type="presParOf" srcId="{205A87B7-91E5-48CF-979A-EEB0DD004413}" destId="{9FF326D2-C675-434F-B4BA-DDDEEB69398C}" srcOrd="1" destOrd="0" presId="urn:microsoft.com/office/officeart/2018/2/layout/IconCircleList"/>
    <dgm:cxn modelId="{65CDE30E-8152-44CA-933C-B079A9D24B2B}" type="presParOf" srcId="{205A87B7-91E5-48CF-979A-EEB0DD004413}" destId="{F921A8F7-8A19-418A-B65C-2E66ACED6ABF}" srcOrd="2" destOrd="0" presId="urn:microsoft.com/office/officeart/2018/2/layout/IconCircleList"/>
    <dgm:cxn modelId="{FF2E1345-4CF6-4F1A-A9EE-A90E248E3D2A}" type="presParOf" srcId="{205A87B7-91E5-48CF-979A-EEB0DD004413}" destId="{8C6D826B-BF57-4A0D-BFBD-B3F32E124DE2}" srcOrd="3" destOrd="0" presId="urn:microsoft.com/office/officeart/2018/2/layout/IconCircleList"/>
    <dgm:cxn modelId="{F99D0A6D-1B10-4AF8-9C1A-C885FDC77090}" type="presParOf" srcId="{8A0BC66C-D2CC-463B-9F65-0530D01AA0DC}" destId="{6FC1E56E-C75A-42BF-96ED-AB29FB9A0EE3}" srcOrd="1" destOrd="0" presId="urn:microsoft.com/office/officeart/2018/2/layout/IconCircleList"/>
    <dgm:cxn modelId="{DD6F123F-6E5D-4B3D-87A6-A6B16D3654AC}" type="presParOf" srcId="{8A0BC66C-D2CC-463B-9F65-0530D01AA0DC}" destId="{D8F45669-353D-40BC-930F-0428FCD45B35}" srcOrd="2" destOrd="0" presId="urn:microsoft.com/office/officeart/2018/2/layout/IconCircleList"/>
    <dgm:cxn modelId="{C0A71370-627F-4524-818D-F46E283941EF}" type="presParOf" srcId="{D8F45669-353D-40BC-930F-0428FCD45B35}" destId="{D465362D-F8D7-467B-97E7-0E021DD5FE48}" srcOrd="0" destOrd="0" presId="urn:microsoft.com/office/officeart/2018/2/layout/IconCircleList"/>
    <dgm:cxn modelId="{4C0C1F2F-C9F7-4724-8EC4-8D6FC6D5F745}" type="presParOf" srcId="{D8F45669-353D-40BC-930F-0428FCD45B35}" destId="{4699BAB5-884F-40FF-9103-382E90B1D08F}" srcOrd="1" destOrd="0" presId="urn:microsoft.com/office/officeart/2018/2/layout/IconCircleList"/>
    <dgm:cxn modelId="{90A04AF8-CD2F-443A-A96F-AE099CC735A3}" type="presParOf" srcId="{D8F45669-353D-40BC-930F-0428FCD45B35}" destId="{088375B9-95B4-4587-A955-E869E5849B62}" srcOrd="2" destOrd="0" presId="urn:microsoft.com/office/officeart/2018/2/layout/IconCircleList"/>
    <dgm:cxn modelId="{C46DD6E2-BC16-4F5E-B1F4-20EED21FAC0D}" type="presParOf" srcId="{D8F45669-353D-40BC-930F-0428FCD45B35}" destId="{ED27A41D-2099-4CE7-B5F1-9A65B3A281E9}" srcOrd="3" destOrd="0" presId="urn:microsoft.com/office/officeart/2018/2/layout/IconCircleList"/>
    <dgm:cxn modelId="{59607122-B949-4746-AF27-C53F530A9BED}" type="presParOf" srcId="{8A0BC66C-D2CC-463B-9F65-0530D01AA0DC}" destId="{2CFB9C90-B935-4602-B8DF-4AFAF81E35B5}" srcOrd="3" destOrd="0" presId="urn:microsoft.com/office/officeart/2018/2/layout/IconCircleList"/>
    <dgm:cxn modelId="{067CB19C-9C02-4FAE-AC6F-1C53AFA972B0}" type="presParOf" srcId="{8A0BC66C-D2CC-463B-9F65-0530D01AA0DC}" destId="{84A60FF1-965B-4412-BD34-62CE639851D9}" srcOrd="4" destOrd="0" presId="urn:microsoft.com/office/officeart/2018/2/layout/IconCircleList"/>
    <dgm:cxn modelId="{C1EC857F-AEE6-47E5-8BC2-4F2EE08818F9}" type="presParOf" srcId="{84A60FF1-965B-4412-BD34-62CE639851D9}" destId="{59E00619-5D13-49A9-BD10-83A27F55D9EE}" srcOrd="0" destOrd="0" presId="urn:microsoft.com/office/officeart/2018/2/layout/IconCircleList"/>
    <dgm:cxn modelId="{A6F44AB1-82C2-4E35-89F9-C2D51F9BBF3B}" type="presParOf" srcId="{84A60FF1-965B-4412-BD34-62CE639851D9}" destId="{2CF5DAAC-D275-4125-8EB1-BAA6262D8237}" srcOrd="1" destOrd="0" presId="urn:microsoft.com/office/officeart/2018/2/layout/IconCircleList"/>
    <dgm:cxn modelId="{D38E8F03-6433-43EC-AC7D-56319FD31898}" type="presParOf" srcId="{84A60FF1-965B-4412-BD34-62CE639851D9}" destId="{8AB828E0-AC9C-490E-A93F-2396D0DD477A}" srcOrd="2" destOrd="0" presId="urn:microsoft.com/office/officeart/2018/2/layout/IconCircleList"/>
    <dgm:cxn modelId="{E0C23B07-0A0B-44D0-B829-AC5F116F819D}" type="presParOf" srcId="{84A60FF1-965B-4412-BD34-62CE639851D9}" destId="{9F3A2186-05D6-4CCD-B88B-FBC48421FB12}" srcOrd="3" destOrd="0" presId="urn:microsoft.com/office/officeart/2018/2/layout/IconCircleList"/>
    <dgm:cxn modelId="{BF8FDD53-8B14-4B30-B6AB-D9468B25C4BF}" type="presParOf" srcId="{8A0BC66C-D2CC-463B-9F65-0530D01AA0DC}" destId="{3C434E42-5BDC-4EAF-84F1-F65925EA34EF}" srcOrd="5" destOrd="0" presId="urn:microsoft.com/office/officeart/2018/2/layout/IconCircleList"/>
    <dgm:cxn modelId="{217D7545-8DDA-4969-B7ED-F0B73529A0B6}" type="presParOf" srcId="{8A0BC66C-D2CC-463B-9F65-0530D01AA0DC}" destId="{D62BB5FD-9BF2-45D5-8C4B-BFDA7A649C8C}" srcOrd="6" destOrd="0" presId="urn:microsoft.com/office/officeart/2018/2/layout/IconCircleList"/>
    <dgm:cxn modelId="{85F37E02-13F2-49EF-AE24-83E00EBCB823}" type="presParOf" srcId="{D62BB5FD-9BF2-45D5-8C4B-BFDA7A649C8C}" destId="{11215D28-E4EE-4AEF-9637-DE657845122D}" srcOrd="0" destOrd="0" presId="urn:microsoft.com/office/officeart/2018/2/layout/IconCircleList"/>
    <dgm:cxn modelId="{6B60BE51-ACD5-44D9-A8C3-442EE848936D}" type="presParOf" srcId="{D62BB5FD-9BF2-45D5-8C4B-BFDA7A649C8C}" destId="{ECB8681D-6FFC-48E6-B5A8-D27A65C21C36}" srcOrd="1" destOrd="0" presId="urn:microsoft.com/office/officeart/2018/2/layout/IconCircleList"/>
    <dgm:cxn modelId="{5B9588A4-3FE6-4A22-B0AB-E63589CC2DFE}" type="presParOf" srcId="{D62BB5FD-9BF2-45D5-8C4B-BFDA7A649C8C}" destId="{7450ECE9-FD57-401E-91F4-E2C53B13F871}" srcOrd="2" destOrd="0" presId="urn:microsoft.com/office/officeart/2018/2/layout/IconCircleList"/>
    <dgm:cxn modelId="{6E3CC3FC-B6D8-4F91-B7F5-D8D4B5AD1FFC}" type="presParOf" srcId="{D62BB5FD-9BF2-45D5-8C4B-BFDA7A649C8C}" destId="{E52EB6A4-7A39-4CB4-A8FF-E0712030BB82}" srcOrd="3" destOrd="0" presId="urn:microsoft.com/office/officeart/2018/2/layout/IconCircleList"/>
    <dgm:cxn modelId="{584B096B-DB71-48AE-AA7E-448F0D9B8996}" type="presParOf" srcId="{8A0BC66C-D2CC-463B-9F65-0530D01AA0DC}" destId="{2DCE11C3-1AC9-4B3F-9117-B12892B97918}" srcOrd="7" destOrd="0" presId="urn:microsoft.com/office/officeart/2018/2/layout/IconCircleList"/>
    <dgm:cxn modelId="{DD07D64C-7851-46D7-86E6-644F8967C027}" type="presParOf" srcId="{8A0BC66C-D2CC-463B-9F65-0530D01AA0DC}" destId="{949785A2-95D5-4600-8CE2-3621641E35AA}" srcOrd="8" destOrd="0" presId="urn:microsoft.com/office/officeart/2018/2/layout/IconCircleList"/>
    <dgm:cxn modelId="{00BBC080-86CB-491A-B541-E4FE42338E13}" type="presParOf" srcId="{949785A2-95D5-4600-8CE2-3621641E35AA}" destId="{5DDB34E5-8B38-4BB2-B3F6-2E06547B1D40}" srcOrd="0" destOrd="0" presId="urn:microsoft.com/office/officeart/2018/2/layout/IconCircleList"/>
    <dgm:cxn modelId="{7F330639-10BF-4AB3-83AF-026F549DCE53}" type="presParOf" srcId="{949785A2-95D5-4600-8CE2-3621641E35AA}" destId="{A115725A-E7A0-4EB4-900E-9A1DEB329A23}" srcOrd="1" destOrd="0" presId="urn:microsoft.com/office/officeart/2018/2/layout/IconCircleList"/>
    <dgm:cxn modelId="{B08FD5BC-BE12-4A16-B4B5-A3CACF8EF684}" type="presParOf" srcId="{949785A2-95D5-4600-8CE2-3621641E35AA}" destId="{FA12B3D8-5408-424A-9087-43846F069DE7}" srcOrd="2" destOrd="0" presId="urn:microsoft.com/office/officeart/2018/2/layout/IconCircleList"/>
    <dgm:cxn modelId="{9024A4E0-BD1A-4266-B377-AE3D0C53BC6E}" type="presParOf" srcId="{949785A2-95D5-4600-8CE2-3621641E35AA}" destId="{72B88B59-E70F-46CA-B683-9ED1138775B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F43B85-F7F6-4FD6-A8BC-0E2724F9535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EC0E07B-904D-4BEB-A13E-FABBFCEE4EE2}">
      <dgm:prSet/>
      <dgm:spPr/>
      <dgm:t>
        <a:bodyPr/>
        <a:lstStyle/>
        <a:p>
          <a:r>
            <a:rPr lang="en-GB" dirty="0"/>
            <a:t>The Platform as a service offering of SAP for customers who want to run their applications on a cloud environment with the relevant managed services delivered by SAP </a:t>
          </a:r>
          <a:endParaRPr lang="en-US" dirty="0"/>
        </a:p>
      </dgm:t>
    </dgm:pt>
    <dgm:pt modelId="{9A6B056D-0177-4AF9-9955-626E81BB5BBF}" type="parTrans" cxnId="{C0E857E8-E5D3-4C34-A000-C7871C415314}">
      <dgm:prSet/>
      <dgm:spPr/>
      <dgm:t>
        <a:bodyPr/>
        <a:lstStyle/>
        <a:p>
          <a:endParaRPr lang="en-US"/>
        </a:p>
      </dgm:t>
    </dgm:pt>
    <dgm:pt modelId="{72730A8E-2AD2-423E-AC35-4AE37EAF8A60}" type="sibTrans" cxnId="{C0E857E8-E5D3-4C34-A000-C7871C415314}">
      <dgm:prSet/>
      <dgm:spPr/>
      <dgm:t>
        <a:bodyPr/>
        <a:lstStyle/>
        <a:p>
          <a:endParaRPr lang="en-US"/>
        </a:p>
      </dgm:t>
    </dgm:pt>
    <dgm:pt modelId="{D6F4C35F-2DB6-41B6-9247-35689B794FE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platform where SAP HANA and SAP solutions powered by HANA run, and it is fully adaptable and expandable in both software and services according to customers specific needs</a:t>
          </a:r>
          <a:endParaRPr lang="en-US" dirty="0">
            <a:highlight>
              <a:srgbClr val="FF0000"/>
            </a:highlight>
          </a:endParaRPr>
        </a:p>
      </dgm:t>
    </dgm:pt>
    <dgm:pt modelId="{DF5CA46D-A996-4E2B-B24E-7644AAA45683}" type="parTrans" cxnId="{044099E7-B8DC-468D-9484-C60B03A484F1}">
      <dgm:prSet/>
      <dgm:spPr/>
      <dgm:t>
        <a:bodyPr/>
        <a:lstStyle/>
        <a:p>
          <a:endParaRPr lang="en-US"/>
        </a:p>
      </dgm:t>
    </dgm:pt>
    <dgm:pt modelId="{E6E4ED0F-ABA2-485D-B127-38AC9FB51092}" type="sibTrans" cxnId="{044099E7-B8DC-468D-9484-C60B03A484F1}">
      <dgm:prSet/>
      <dgm:spPr/>
      <dgm:t>
        <a:bodyPr/>
        <a:lstStyle/>
        <a:p>
          <a:endParaRPr lang="en-US"/>
        </a:p>
      </dgm:t>
    </dgm:pt>
    <dgm:pt modelId="{A0F57B1E-71ED-4CAE-89EB-731169E1BD2A}">
      <dgm:prSet/>
      <dgm:spPr/>
      <dgm:t>
        <a:bodyPr/>
        <a:lstStyle/>
        <a:p>
          <a:r>
            <a:rPr lang="en-GB" dirty="0"/>
            <a:t>The Infrastructure as a service offering of SAP for customers who want to run their applications on a cloud environment with the relevant managed services delivered by SAP</a:t>
          </a:r>
          <a:endParaRPr lang="en-US" dirty="0"/>
        </a:p>
      </dgm:t>
    </dgm:pt>
    <dgm:pt modelId="{A477784A-D5FB-4666-B6B0-F7AC06B9EB30}" type="parTrans" cxnId="{82299ECB-5790-4D78-92F6-5C49C7C784CC}">
      <dgm:prSet/>
      <dgm:spPr/>
      <dgm:t>
        <a:bodyPr/>
        <a:lstStyle/>
        <a:p>
          <a:endParaRPr lang="en-US"/>
        </a:p>
      </dgm:t>
    </dgm:pt>
    <dgm:pt modelId="{638DA60D-4993-465E-A2D1-4601BA101AF1}" type="sibTrans" cxnId="{82299ECB-5790-4D78-92F6-5C49C7C784CC}">
      <dgm:prSet/>
      <dgm:spPr/>
      <dgm:t>
        <a:bodyPr/>
        <a:lstStyle/>
        <a:p>
          <a:endParaRPr lang="en-US"/>
        </a:p>
      </dgm:t>
    </dgm:pt>
    <dgm:pt modelId="{D0DABA86-4920-4AB4-8179-47E446A96C8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HEC framework and team built by SAP, that ensures the same high standards across all HEC landscapes and high performance working with SAP development and support</a:t>
          </a:r>
          <a:endParaRPr lang="en-US" dirty="0">
            <a:highlight>
              <a:srgbClr val="FF0000"/>
            </a:highlight>
          </a:endParaRPr>
        </a:p>
      </dgm:t>
    </dgm:pt>
    <dgm:pt modelId="{97839E85-B6C4-41A1-972D-E2C588DEE0B8}" type="parTrans" cxnId="{0748EAAB-2275-4702-8ECC-F46FA9031D46}">
      <dgm:prSet/>
      <dgm:spPr/>
      <dgm:t>
        <a:bodyPr/>
        <a:lstStyle/>
        <a:p>
          <a:endParaRPr lang="en-US"/>
        </a:p>
      </dgm:t>
    </dgm:pt>
    <dgm:pt modelId="{10B080FB-3BFE-4792-A5C5-52AA0C764E91}" type="sibTrans" cxnId="{0748EAAB-2275-4702-8ECC-F46FA9031D46}">
      <dgm:prSet/>
      <dgm:spPr/>
      <dgm:t>
        <a:bodyPr/>
        <a:lstStyle/>
        <a:p>
          <a:endParaRPr lang="en-US"/>
        </a:p>
      </dgm:t>
    </dgm:pt>
    <dgm:pt modelId="{6BAB71FF-BC22-411A-BB5D-03D86122C7E3}" type="pres">
      <dgm:prSet presAssocID="{E1F43B85-F7F6-4FD6-A8BC-0E2724F95350}" presName="root" presStyleCnt="0">
        <dgm:presLayoutVars>
          <dgm:dir/>
          <dgm:resizeHandles val="exact"/>
        </dgm:presLayoutVars>
      </dgm:prSet>
      <dgm:spPr/>
    </dgm:pt>
    <dgm:pt modelId="{3A2CB308-C091-439A-9142-3A2C1D4BD94E}" type="pres">
      <dgm:prSet presAssocID="{E1F43B85-F7F6-4FD6-A8BC-0E2724F95350}" presName="container" presStyleCnt="0">
        <dgm:presLayoutVars>
          <dgm:dir/>
          <dgm:resizeHandles val="exact"/>
        </dgm:presLayoutVars>
      </dgm:prSet>
      <dgm:spPr/>
    </dgm:pt>
    <dgm:pt modelId="{5A3AEC2B-769F-421B-8318-E389D7C4DBAD}" type="pres">
      <dgm:prSet presAssocID="{DEC0E07B-904D-4BEB-A13E-FABBFCEE4EE2}" presName="compNode" presStyleCnt="0"/>
      <dgm:spPr/>
    </dgm:pt>
    <dgm:pt modelId="{F0EC5256-D226-4244-92A7-B4EE28D7F087}" type="pres">
      <dgm:prSet presAssocID="{DEC0E07B-904D-4BEB-A13E-FABBFCEE4EE2}" presName="iconBgRect" presStyleLbl="bgShp" presStyleIdx="0" presStyleCnt="4"/>
      <dgm:spPr/>
    </dgm:pt>
    <dgm:pt modelId="{58B874BC-3E42-4534-B345-436B1F7FFC42}" type="pres">
      <dgm:prSet presAssocID="{DEC0E07B-904D-4BEB-A13E-FABBFCEE4EE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8064F0D5-BFAB-4F01-956D-DBF48D97FFE5}" type="pres">
      <dgm:prSet presAssocID="{DEC0E07B-904D-4BEB-A13E-FABBFCEE4EE2}" presName="spaceRect" presStyleCnt="0"/>
      <dgm:spPr/>
    </dgm:pt>
    <dgm:pt modelId="{F0E8B7CF-AE00-46AE-ABD4-5A2A87E6E6BD}" type="pres">
      <dgm:prSet presAssocID="{DEC0E07B-904D-4BEB-A13E-FABBFCEE4EE2}" presName="textRect" presStyleLbl="revTx" presStyleIdx="0" presStyleCnt="4">
        <dgm:presLayoutVars>
          <dgm:chMax val="1"/>
          <dgm:chPref val="1"/>
        </dgm:presLayoutVars>
      </dgm:prSet>
      <dgm:spPr/>
    </dgm:pt>
    <dgm:pt modelId="{EC77F733-509D-4EF7-956D-ACD361A6A1AF}" type="pres">
      <dgm:prSet presAssocID="{72730A8E-2AD2-423E-AC35-4AE37EAF8A60}" presName="sibTrans" presStyleLbl="sibTrans2D1" presStyleIdx="0" presStyleCnt="0"/>
      <dgm:spPr/>
    </dgm:pt>
    <dgm:pt modelId="{0BD6425C-42C9-4A63-8D57-7C0905966672}" type="pres">
      <dgm:prSet presAssocID="{D6F4C35F-2DB6-41B6-9247-35689B794FEB}" presName="compNode" presStyleCnt="0"/>
      <dgm:spPr/>
    </dgm:pt>
    <dgm:pt modelId="{24A9A4C9-921D-4588-AF24-84A3A9B889C3}" type="pres">
      <dgm:prSet presAssocID="{D6F4C35F-2DB6-41B6-9247-35689B794FEB}" presName="iconBgRect" presStyleLbl="bgShp" presStyleIdx="1" presStyleCnt="4"/>
      <dgm:spPr/>
    </dgm:pt>
    <dgm:pt modelId="{816A815A-D004-467D-9C6E-0F1433B943B0}" type="pres">
      <dgm:prSet presAssocID="{D6F4C35F-2DB6-41B6-9247-35689B794FE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F6DE25B0-0740-491C-BD0C-AA196068CC8E}" type="pres">
      <dgm:prSet presAssocID="{D6F4C35F-2DB6-41B6-9247-35689B794FEB}" presName="spaceRect" presStyleCnt="0"/>
      <dgm:spPr/>
    </dgm:pt>
    <dgm:pt modelId="{891DC0A0-8492-4C3B-94CF-C996FE8B4ED1}" type="pres">
      <dgm:prSet presAssocID="{D6F4C35F-2DB6-41B6-9247-35689B794FEB}" presName="textRect" presStyleLbl="revTx" presStyleIdx="1" presStyleCnt="4">
        <dgm:presLayoutVars>
          <dgm:chMax val="1"/>
          <dgm:chPref val="1"/>
        </dgm:presLayoutVars>
      </dgm:prSet>
      <dgm:spPr/>
    </dgm:pt>
    <dgm:pt modelId="{E6C68E40-9C2A-45D9-A620-272A6A208771}" type="pres">
      <dgm:prSet presAssocID="{E6E4ED0F-ABA2-485D-B127-38AC9FB51092}" presName="sibTrans" presStyleLbl="sibTrans2D1" presStyleIdx="0" presStyleCnt="0"/>
      <dgm:spPr/>
    </dgm:pt>
    <dgm:pt modelId="{193B00F6-8824-43A8-843B-A7B7C3F21339}" type="pres">
      <dgm:prSet presAssocID="{A0F57B1E-71ED-4CAE-89EB-731169E1BD2A}" presName="compNode" presStyleCnt="0"/>
      <dgm:spPr/>
    </dgm:pt>
    <dgm:pt modelId="{52564B3E-BD96-40BC-B896-93EE26A84F09}" type="pres">
      <dgm:prSet presAssocID="{A0F57B1E-71ED-4CAE-89EB-731169E1BD2A}" presName="iconBgRect" presStyleLbl="bgShp" presStyleIdx="2" presStyleCnt="4"/>
      <dgm:spPr/>
    </dgm:pt>
    <dgm:pt modelId="{FCF26B8E-300F-4ED5-AAF2-F1E3423B607B}" type="pres">
      <dgm:prSet presAssocID="{A0F57B1E-71ED-4CAE-89EB-731169E1BD2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18A26F22-409A-457F-86FB-3B5B5176BE65}" type="pres">
      <dgm:prSet presAssocID="{A0F57B1E-71ED-4CAE-89EB-731169E1BD2A}" presName="spaceRect" presStyleCnt="0"/>
      <dgm:spPr/>
    </dgm:pt>
    <dgm:pt modelId="{5A4F54D9-B165-4AAE-AC85-98C0DC479B94}" type="pres">
      <dgm:prSet presAssocID="{A0F57B1E-71ED-4CAE-89EB-731169E1BD2A}" presName="textRect" presStyleLbl="revTx" presStyleIdx="2" presStyleCnt="4">
        <dgm:presLayoutVars>
          <dgm:chMax val="1"/>
          <dgm:chPref val="1"/>
        </dgm:presLayoutVars>
      </dgm:prSet>
      <dgm:spPr/>
    </dgm:pt>
    <dgm:pt modelId="{867EB70C-4C71-4F31-904E-311C002BC66C}" type="pres">
      <dgm:prSet presAssocID="{638DA60D-4993-465E-A2D1-4601BA101AF1}" presName="sibTrans" presStyleLbl="sibTrans2D1" presStyleIdx="0" presStyleCnt="0"/>
      <dgm:spPr/>
    </dgm:pt>
    <dgm:pt modelId="{C9F21476-77B8-4FFA-B665-3059DA29A26B}" type="pres">
      <dgm:prSet presAssocID="{D0DABA86-4920-4AB4-8179-47E446A96C8F}" presName="compNode" presStyleCnt="0"/>
      <dgm:spPr/>
    </dgm:pt>
    <dgm:pt modelId="{3D0DB4C8-7EA9-469E-9FD6-A4D9C20D30E3}" type="pres">
      <dgm:prSet presAssocID="{D0DABA86-4920-4AB4-8179-47E446A96C8F}" presName="iconBgRect" presStyleLbl="bgShp" presStyleIdx="3" presStyleCnt="4"/>
      <dgm:spPr/>
    </dgm:pt>
    <dgm:pt modelId="{3FEC6B22-9238-4C3C-817A-CF973FEC0471}" type="pres">
      <dgm:prSet presAssocID="{D0DABA86-4920-4AB4-8179-47E446A96C8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7D42F52C-0E11-4159-9BF4-7A5B16D232CA}" type="pres">
      <dgm:prSet presAssocID="{D0DABA86-4920-4AB4-8179-47E446A96C8F}" presName="spaceRect" presStyleCnt="0"/>
      <dgm:spPr/>
    </dgm:pt>
    <dgm:pt modelId="{610A8910-E8C7-4C64-B9F5-3BFD4CCAA311}" type="pres">
      <dgm:prSet presAssocID="{D0DABA86-4920-4AB4-8179-47E446A96C8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52E1F24-D153-41D8-837B-6CD626CD987F}" type="presOf" srcId="{D6F4C35F-2DB6-41B6-9247-35689B794FEB}" destId="{891DC0A0-8492-4C3B-94CF-C996FE8B4ED1}" srcOrd="0" destOrd="0" presId="urn:microsoft.com/office/officeart/2018/2/layout/IconCircleList"/>
    <dgm:cxn modelId="{BD7A2866-B805-4BD1-A2AC-6FE4DC6B2617}" type="presOf" srcId="{E1F43B85-F7F6-4FD6-A8BC-0E2724F95350}" destId="{6BAB71FF-BC22-411A-BB5D-03D86122C7E3}" srcOrd="0" destOrd="0" presId="urn:microsoft.com/office/officeart/2018/2/layout/IconCircleList"/>
    <dgm:cxn modelId="{F6AC324B-EA87-4272-B02D-839971DF5B2D}" type="presOf" srcId="{638DA60D-4993-465E-A2D1-4601BA101AF1}" destId="{867EB70C-4C71-4F31-904E-311C002BC66C}" srcOrd="0" destOrd="0" presId="urn:microsoft.com/office/officeart/2018/2/layout/IconCircleList"/>
    <dgm:cxn modelId="{71867675-5537-4B36-B8BF-B371F14A371C}" type="presOf" srcId="{DEC0E07B-904D-4BEB-A13E-FABBFCEE4EE2}" destId="{F0E8B7CF-AE00-46AE-ABD4-5A2A87E6E6BD}" srcOrd="0" destOrd="0" presId="urn:microsoft.com/office/officeart/2018/2/layout/IconCircleList"/>
    <dgm:cxn modelId="{1670267C-969C-4B6A-9E2C-02838EAAAB15}" type="presOf" srcId="{72730A8E-2AD2-423E-AC35-4AE37EAF8A60}" destId="{EC77F733-509D-4EF7-956D-ACD361A6A1AF}" srcOrd="0" destOrd="0" presId="urn:microsoft.com/office/officeart/2018/2/layout/IconCircleList"/>
    <dgm:cxn modelId="{5CE1FE7D-D44C-46FA-BB49-F8BBB5C9D546}" type="presOf" srcId="{E6E4ED0F-ABA2-485D-B127-38AC9FB51092}" destId="{E6C68E40-9C2A-45D9-A620-272A6A208771}" srcOrd="0" destOrd="0" presId="urn:microsoft.com/office/officeart/2018/2/layout/IconCircleList"/>
    <dgm:cxn modelId="{AF8DA18A-3282-4F27-A2A1-7E7AC8E0FE31}" type="presOf" srcId="{D0DABA86-4920-4AB4-8179-47E446A96C8F}" destId="{610A8910-E8C7-4C64-B9F5-3BFD4CCAA311}" srcOrd="0" destOrd="0" presId="urn:microsoft.com/office/officeart/2018/2/layout/IconCircleList"/>
    <dgm:cxn modelId="{0748EAAB-2275-4702-8ECC-F46FA9031D46}" srcId="{E1F43B85-F7F6-4FD6-A8BC-0E2724F95350}" destId="{D0DABA86-4920-4AB4-8179-47E446A96C8F}" srcOrd="3" destOrd="0" parTransId="{97839E85-B6C4-41A1-972D-E2C588DEE0B8}" sibTransId="{10B080FB-3BFE-4792-A5C5-52AA0C764E91}"/>
    <dgm:cxn modelId="{82299ECB-5790-4D78-92F6-5C49C7C784CC}" srcId="{E1F43B85-F7F6-4FD6-A8BC-0E2724F95350}" destId="{A0F57B1E-71ED-4CAE-89EB-731169E1BD2A}" srcOrd="2" destOrd="0" parTransId="{A477784A-D5FB-4666-B6B0-F7AC06B9EB30}" sibTransId="{638DA60D-4993-465E-A2D1-4601BA101AF1}"/>
    <dgm:cxn modelId="{044099E7-B8DC-468D-9484-C60B03A484F1}" srcId="{E1F43B85-F7F6-4FD6-A8BC-0E2724F95350}" destId="{D6F4C35F-2DB6-41B6-9247-35689B794FEB}" srcOrd="1" destOrd="0" parTransId="{DF5CA46D-A996-4E2B-B24E-7644AAA45683}" sibTransId="{E6E4ED0F-ABA2-485D-B127-38AC9FB51092}"/>
    <dgm:cxn modelId="{C0E857E8-E5D3-4C34-A000-C7871C415314}" srcId="{E1F43B85-F7F6-4FD6-A8BC-0E2724F95350}" destId="{DEC0E07B-904D-4BEB-A13E-FABBFCEE4EE2}" srcOrd="0" destOrd="0" parTransId="{9A6B056D-0177-4AF9-9955-626E81BB5BBF}" sibTransId="{72730A8E-2AD2-423E-AC35-4AE37EAF8A60}"/>
    <dgm:cxn modelId="{8DB514F7-8F23-464E-913A-8491B4B9E094}" type="presOf" srcId="{A0F57B1E-71ED-4CAE-89EB-731169E1BD2A}" destId="{5A4F54D9-B165-4AAE-AC85-98C0DC479B94}" srcOrd="0" destOrd="0" presId="urn:microsoft.com/office/officeart/2018/2/layout/IconCircleList"/>
    <dgm:cxn modelId="{CBD14502-7121-4B5F-BAAB-4E00A69E9F3F}" type="presParOf" srcId="{6BAB71FF-BC22-411A-BB5D-03D86122C7E3}" destId="{3A2CB308-C091-439A-9142-3A2C1D4BD94E}" srcOrd="0" destOrd="0" presId="urn:microsoft.com/office/officeart/2018/2/layout/IconCircleList"/>
    <dgm:cxn modelId="{21D74E24-756C-4E95-A6C1-CBDA6E8D9825}" type="presParOf" srcId="{3A2CB308-C091-439A-9142-3A2C1D4BD94E}" destId="{5A3AEC2B-769F-421B-8318-E389D7C4DBAD}" srcOrd="0" destOrd="0" presId="urn:microsoft.com/office/officeart/2018/2/layout/IconCircleList"/>
    <dgm:cxn modelId="{5B9CB26E-42C3-4E16-BA34-AA0DE29FE298}" type="presParOf" srcId="{5A3AEC2B-769F-421B-8318-E389D7C4DBAD}" destId="{F0EC5256-D226-4244-92A7-B4EE28D7F087}" srcOrd="0" destOrd="0" presId="urn:microsoft.com/office/officeart/2018/2/layout/IconCircleList"/>
    <dgm:cxn modelId="{DAE6492F-E87A-4BB5-89CF-C6F4B9B8796F}" type="presParOf" srcId="{5A3AEC2B-769F-421B-8318-E389D7C4DBAD}" destId="{58B874BC-3E42-4534-B345-436B1F7FFC42}" srcOrd="1" destOrd="0" presId="urn:microsoft.com/office/officeart/2018/2/layout/IconCircleList"/>
    <dgm:cxn modelId="{C77E8F45-6C35-4194-9414-D1465F7845B6}" type="presParOf" srcId="{5A3AEC2B-769F-421B-8318-E389D7C4DBAD}" destId="{8064F0D5-BFAB-4F01-956D-DBF48D97FFE5}" srcOrd="2" destOrd="0" presId="urn:microsoft.com/office/officeart/2018/2/layout/IconCircleList"/>
    <dgm:cxn modelId="{F4D7B910-4034-4941-AE12-F06DA4F93CA8}" type="presParOf" srcId="{5A3AEC2B-769F-421B-8318-E389D7C4DBAD}" destId="{F0E8B7CF-AE00-46AE-ABD4-5A2A87E6E6BD}" srcOrd="3" destOrd="0" presId="urn:microsoft.com/office/officeart/2018/2/layout/IconCircleList"/>
    <dgm:cxn modelId="{7A306E46-B348-4F72-8922-7DE84755E431}" type="presParOf" srcId="{3A2CB308-C091-439A-9142-3A2C1D4BD94E}" destId="{EC77F733-509D-4EF7-956D-ACD361A6A1AF}" srcOrd="1" destOrd="0" presId="urn:microsoft.com/office/officeart/2018/2/layout/IconCircleList"/>
    <dgm:cxn modelId="{43A58261-42E9-4B54-90B0-B2B22ED05F7D}" type="presParOf" srcId="{3A2CB308-C091-439A-9142-3A2C1D4BD94E}" destId="{0BD6425C-42C9-4A63-8D57-7C0905966672}" srcOrd="2" destOrd="0" presId="urn:microsoft.com/office/officeart/2018/2/layout/IconCircleList"/>
    <dgm:cxn modelId="{34E5FAAC-214B-460B-99F1-C1C8710AC9A8}" type="presParOf" srcId="{0BD6425C-42C9-4A63-8D57-7C0905966672}" destId="{24A9A4C9-921D-4588-AF24-84A3A9B889C3}" srcOrd="0" destOrd="0" presId="urn:microsoft.com/office/officeart/2018/2/layout/IconCircleList"/>
    <dgm:cxn modelId="{E3D8C0CB-D878-4477-B156-FA7785058A58}" type="presParOf" srcId="{0BD6425C-42C9-4A63-8D57-7C0905966672}" destId="{816A815A-D004-467D-9C6E-0F1433B943B0}" srcOrd="1" destOrd="0" presId="urn:microsoft.com/office/officeart/2018/2/layout/IconCircleList"/>
    <dgm:cxn modelId="{C7A2F9F8-36DF-48B0-AF96-FEBC06636AA1}" type="presParOf" srcId="{0BD6425C-42C9-4A63-8D57-7C0905966672}" destId="{F6DE25B0-0740-491C-BD0C-AA196068CC8E}" srcOrd="2" destOrd="0" presId="urn:microsoft.com/office/officeart/2018/2/layout/IconCircleList"/>
    <dgm:cxn modelId="{23682452-4437-4893-AA16-B45E2DBE5DD0}" type="presParOf" srcId="{0BD6425C-42C9-4A63-8D57-7C0905966672}" destId="{891DC0A0-8492-4C3B-94CF-C996FE8B4ED1}" srcOrd="3" destOrd="0" presId="urn:microsoft.com/office/officeart/2018/2/layout/IconCircleList"/>
    <dgm:cxn modelId="{9F158D29-451A-4CDF-AD65-D6670B2D705C}" type="presParOf" srcId="{3A2CB308-C091-439A-9142-3A2C1D4BD94E}" destId="{E6C68E40-9C2A-45D9-A620-272A6A208771}" srcOrd="3" destOrd="0" presId="urn:microsoft.com/office/officeart/2018/2/layout/IconCircleList"/>
    <dgm:cxn modelId="{85F94A90-1D89-449C-B1A8-B7183B867976}" type="presParOf" srcId="{3A2CB308-C091-439A-9142-3A2C1D4BD94E}" destId="{193B00F6-8824-43A8-843B-A7B7C3F21339}" srcOrd="4" destOrd="0" presId="urn:microsoft.com/office/officeart/2018/2/layout/IconCircleList"/>
    <dgm:cxn modelId="{652D8DB2-176E-4EFF-AE78-09566C50DA07}" type="presParOf" srcId="{193B00F6-8824-43A8-843B-A7B7C3F21339}" destId="{52564B3E-BD96-40BC-B896-93EE26A84F09}" srcOrd="0" destOrd="0" presId="urn:microsoft.com/office/officeart/2018/2/layout/IconCircleList"/>
    <dgm:cxn modelId="{C62399B5-BB16-4CC2-8230-BF047BB04058}" type="presParOf" srcId="{193B00F6-8824-43A8-843B-A7B7C3F21339}" destId="{FCF26B8E-300F-4ED5-AAF2-F1E3423B607B}" srcOrd="1" destOrd="0" presId="urn:microsoft.com/office/officeart/2018/2/layout/IconCircleList"/>
    <dgm:cxn modelId="{5431815A-BA43-4AB2-B809-80C87A069629}" type="presParOf" srcId="{193B00F6-8824-43A8-843B-A7B7C3F21339}" destId="{18A26F22-409A-457F-86FB-3B5B5176BE65}" srcOrd="2" destOrd="0" presId="urn:microsoft.com/office/officeart/2018/2/layout/IconCircleList"/>
    <dgm:cxn modelId="{61EE62AA-08DD-46B5-AE48-AC663909F166}" type="presParOf" srcId="{193B00F6-8824-43A8-843B-A7B7C3F21339}" destId="{5A4F54D9-B165-4AAE-AC85-98C0DC479B94}" srcOrd="3" destOrd="0" presId="urn:microsoft.com/office/officeart/2018/2/layout/IconCircleList"/>
    <dgm:cxn modelId="{7CF2D590-EF85-43E3-B31B-5A89EFD67B4B}" type="presParOf" srcId="{3A2CB308-C091-439A-9142-3A2C1D4BD94E}" destId="{867EB70C-4C71-4F31-904E-311C002BC66C}" srcOrd="5" destOrd="0" presId="urn:microsoft.com/office/officeart/2018/2/layout/IconCircleList"/>
    <dgm:cxn modelId="{E0BBED86-4451-4A03-AA9D-CD26CFBFEC8D}" type="presParOf" srcId="{3A2CB308-C091-439A-9142-3A2C1D4BD94E}" destId="{C9F21476-77B8-4FFA-B665-3059DA29A26B}" srcOrd="6" destOrd="0" presId="urn:microsoft.com/office/officeart/2018/2/layout/IconCircleList"/>
    <dgm:cxn modelId="{18319D49-3FEC-4D3F-BEA6-C477475FF659}" type="presParOf" srcId="{C9F21476-77B8-4FFA-B665-3059DA29A26B}" destId="{3D0DB4C8-7EA9-469E-9FD6-A4D9C20D30E3}" srcOrd="0" destOrd="0" presId="urn:microsoft.com/office/officeart/2018/2/layout/IconCircleList"/>
    <dgm:cxn modelId="{6F2167CC-BFD6-4A9F-BCC3-8EED1A6BFA88}" type="presParOf" srcId="{C9F21476-77B8-4FFA-B665-3059DA29A26B}" destId="{3FEC6B22-9238-4C3C-817A-CF973FEC0471}" srcOrd="1" destOrd="0" presId="urn:microsoft.com/office/officeart/2018/2/layout/IconCircleList"/>
    <dgm:cxn modelId="{A909028B-2B4F-4B81-ABBD-3364142FC230}" type="presParOf" srcId="{C9F21476-77B8-4FFA-B665-3059DA29A26B}" destId="{7D42F52C-0E11-4159-9BF4-7A5B16D232CA}" srcOrd="2" destOrd="0" presId="urn:microsoft.com/office/officeart/2018/2/layout/IconCircleList"/>
    <dgm:cxn modelId="{04C1DA1D-B08C-4DFD-96FB-FAD3E86C507A}" type="presParOf" srcId="{C9F21476-77B8-4FFA-B665-3059DA29A26B}" destId="{610A8910-E8C7-4C64-B9F5-3BFD4CCAA31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C64FD2D-0CC3-41B8-8A59-EA0A2BEBA31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766DCDA4-6B2E-49E2-B926-ACC9E35268F9}">
      <dgm:prSet/>
      <dgm:spPr/>
      <dgm:t>
        <a:bodyPr/>
        <a:lstStyle/>
        <a:p>
          <a:r>
            <a:rPr lang="en-GB"/>
            <a:t>Guided Process configuration and HANA Cloud Platform extensions</a:t>
          </a:r>
          <a:endParaRPr lang="en-US"/>
        </a:p>
      </dgm:t>
    </dgm:pt>
    <dgm:pt modelId="{B8AA7E6B-C29D-4608-AA8B-49752118897C}" type="parTrans" cxnId="{47CCA27D-53EA-403D-BFAF-8D985429944B}">
      <dgm:prSet/>
      <dgm:spPr/>
      <dgm:t>
        <a:bodyPr/>
        <a:lstStyle/>
        <a:p>
          <a:endParaRPr lang="en-US"/>
        </a:p>
      </dgm:t>
    </dgm:pt>
    <dgm:pt modelId="{9E4A8DC1-19AD-4EFB-8038-A53149C12A4E}" type="sibTrans" cxnId="{47CCA27D-53EA-403D-BFAF-8D985429944B}">
      <dgm:prSet/>
      <dgm:spPr/>
      <dgm:t>
        <a:bodyPr/>
        <a:lstStyle/>
        <a:p>
          <a:endParaRPr lang="en-US"/>
        </a:p>
      </dgm:t>
    </dgm:pt>
    <dgm:pt modelId="{364C8263-276B-492B-9FDC-D510D0F274E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Full process configuration via IMG</a:t>
          </a:r>
          <a:endParaRPr lang="en-US" dirty="0">
            <a:highlight>
              <a:srgbClr val="FF0000"/>
            </a:highlight>
          </a:endParaRPr>
        </a:p>
      </dgm:t>
    </dgm:pt>
    <dgm:pt modelId="{9F31B596-BE67-4169-A14D-EA9267C0EFD5}" type="parTrans" cxnId="{CFD97552-BBF4-4DED-A102-8FCEA711D2AE}">
      <dgm:prSet/>
      <dgm:spPr/>
      <dgm:t>
        <a:bodyPr/>
        <a:lstStyle/>
        <a:p>
          <a:endParaRPr lang="en-US"/>
        </a:p>
      </dgm:t>
    </dgm:pt>
    <dgm:pt modelId="{C6FD4002-E9C1-4EB6-9ABF-DBB5B261055D}" type="sibTrans" cxnId="{CFD97552-BBF4-4DED-A102-8FCEA711D2AE}">
      <dgm:prSet/>
      <dgm:spPr/>
      <dgm:t>
        <a:bodyPr/>
        <a:lstStyle/>
        <a:p>
          <a:endParaRPr lang="en-US"/>
        </a:p>
      </dgm:t>
    </dgm:pt>
    <dgm:pt modelId="{C303AFE6-CB63-4D9B-9532-35F8815D231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All extension Possibilities can be used (API's, </a:t>
          </a:r>
          <a:r>
            <a:rPr lang="en-GB" dirty="0" err="1">
              <a:highlight>
                <a:srgbClr val="FF0000"/>
              </a:highlight>
            </a:rPr>
            <a:t>BAdIs</a:t>
          </a:r>
          <a:r>
            <a:rPr lang="en-GB" dirty="0">
              <a:highlight>
                <a:srgbClr val="FF0000"/>
              </a:highlight>
            </a:rPr>
            <a:t>, User Exits)</a:t>
          </a:r>
          <a:endParaRPr lang="en-US" dirty="0">
            <a:highlight>
              <a:srgbClr val="FF0000"/>
            </a:highlight>
          </a:endParaRPr>
        </a:p>
      </dgm:t>
    </dgm:pt>
    <dgm:pt modelId="{87E82F3A-022E-4B73-801C-08FD11FEDB24}" type="parTrans" cxnId="{66561D85-5890-476E-B6D8-91C1AF2DBF52}">
      <dgm:prSet/>
      <dgm:spPr/>
      <dgm:t>
        <a:bodyPr/>
        <a:lstStyle/>
        <a:p>
          <a:endParaRPr lang="en-US"/>
        </a:p>
      </dgm:t>
    </dgm:pt>
    <dgm:pt modelId="{7718664A-1AC1-4A5A-9B61-3A079EA3C2B6}" type="sibTrans" cxnId="{66561D85-5890-476E-B6D8-91C1AF2DBF52}">
      <dgm:prSet/>
      <dgm:spPr/>
      <dgm:t>
        <a:bodyPr/>
        <a:lstStyle/>
        <a:p>
          <a:endParaRPr lang="en-US"/>
        </a:p>
      </dgm:t>
    </dgm:pt>
    <dgm:pt modelId="{FBE971F0-187E-4C2E-AB09-F8B14FA9923F}">
      <dgm:prSet/>
      <dgm:spPr/>
      <dgm:t>
        <a:bodyPr/>
        <a:lstStyle/>
        <a:p>
          <a:r>
            <a:rPr lang="en-GB"/>
            <a:t>Modifications can be made to SAP source code</a:t>
          </a:r>
          <a:endParaRPr lang="en-US"/>
        </a:p>
      </dgm:t>
    </dgm:pt>
    <dgm:pt modelId="{8F1D2215-384C-40D1-BECD-191D404484D9}" type="parTrans" cxnId="{011AF48B-BCED-4E1F-8389-70C789B25E09}">
      <dgm:prSet/>
      <dgm:spPr/>
      <dgm:t>
        <a:bodyPr/>
        <a:lstStyle/>
        <a:p>
          <a:endParaRPr lang="en-US"/>
        </a:p>
      </dgm:t>
    </dgm:pt>
    <dgm:pt modelId="{B1EE69DA-8A63-496E-8700-AAF335C8D2ED}" type="sibTrans" cxnId="{011AF48B-BCED-4E1F-8389-70C789B25E09}">
      <dgm:prSet/>
      <dgm:spPr/>
      <dgm:t>
        <a:bodyPr/>
        <a:lstStyle/>
        <a:p>
          <a:endParaRPr lang="en-US"/>
        </a:p>
      </dgm:t>
    </dgm:pt>
    <dgm:pt modelId="{02A25417-697D-433B-96A9-5BCFC099E2E4}" type="pres">
      <dgm:prSet presAssocID="{FC64FD2D-0CC3-41B8-8A59-EA0A2BEBA311}" presName="root" presStyleCnt="0">
        <dgm:presLayoutVars>
          <dgm:dir/>
          <dgm:resizeHandles val="exact"/>
        </dgm:presLayoutVars>
      </dgm:prSet>
      <dgm:spPr/>
    </dgm:pt>
    <dgm:pt modelId="{39FBE799-F5DB-450F-A037-D97E5544A0FE}" type="pres">
      <dgm:prSet presAssocID="{FC64FD2D-0CC3-41B8-8A59-EA0A2BEBA311}" presName="container" presStyleCnt="0">
        <dgm:presLayoutVars>
          <dgm:dir/>
          <dgm:resizeHandles val="exact"/>
        </dgm:presLayoutVars>
      </dgm:prSet>
      <dgm:spPr/>
    </dgm:pt>
    <dgm:pt modelId="{E76E2753-5F5B-423B-B6AC-16347761B7B0}" type="pres">
      <dgm:prSet presAssocID="{766DCDA4-6B2E-49E2-B926-ACC9E35268F9}" presName="compNode" presStyleCnt="0"/>
      <dgm:spPr/>
    </dgm:pt>
    <dgm:pt modelId="{17546D30-8268-449F-B3CE-A65A2A8459C5}" type="pres">
      <dgm:prSet presAssocID="{766DCDA4-6B2E-49E2-B926-ACC9E35268F9}" presName="iconBgRect" presStyleLbl="bgShp" presStyleIdx="0" presStyleCnt="4"/>
      <dgm:spPr/>
    </dgm:pt>
    <dgm:pt modelId="{960B72F1-F8A0-4A34-B026-CC61137AB3A6}" type="pres">
      <dgm:prSet presAssocID="{766DCDA4-6B2E-49E2-B926-ACC9E35268F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43F73A4E-1877-497D-BE85-26C154787C66}" type="pres">
      <dgm:prSet presAssocID="{766DCDA4-6B2E-49E2-B926-ACC9E35268F9}" presName="spaceRect" presStyleCnt="0"/>
      <dgm:spPr/>
    </dgm:pt>
    <dgm:pt modelId="{32883BAE-B532-4CBA-B3FA-D4A1508221F2}" type="pres">
      <dgm:prSet presAssocID="{766DCDA4-6B2E-49E2-B926-ACC9E35268F9}" presName="textRect" presStyleLbl="revTx" presStyleIdx="0" presStyleCnt="4">
        <dgm:presLayoutVars>
          <dgm:chMax val="1"/>
          <dgm:chPref val="1"/>
        </dgm:presLayoutVars>
      </dgm:prSet>
      <dgm:spPr/>
    </dgm:pt>
    <dgm:pt modelId="{792E7116-5B11-4765-92F5-3D9ED24D0EE1}" type="pres">
      <dgm:prSet presAssocID="{9E4A8DC1-19AD-4EFB-8038-A53149C12A4E}" presName="sibTrans" presStyleLbl="sibTrans2D1" presStyleIdx="0" presStyleCnt="0"/>
      <dgm:spPr/>
    </dgm:pt>
    <dgm:pt modelId="{47A303B7-029D-4E18-A063-A31D549E2367}" type="pres">
      <dgm:prSet presAssocID="{364C8263-276B-492B-9FDC-D510D0F274E1}" presName="compNode" presStyleCnt="0"/>
      <dgm:spPr/>
    </dgm:pt>
    <dgm:pt modelId="{84F09842-F309-4B2F-9746-19F0D875BF74}" type="pres">
      <dgm:prSet presAssocID="{364C8263-276B-492B-9FDC-D510D0F274E1}" presName="iconBgRect" presStyleLbl="bgShp" presStyleIdx="1" presStyleCnt="4"/>
      <dgm:spPr/>
    </dgm:pt>
    <dgm:pt modelId="{F92D912C-3AEA-44DD-BFF8-B19B79B51CC2}" type="pres">
      <dgm:prSet presAssocID="{364C8263-276B-492B-9FDC-D510D0F274E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E2D4754-F36E-4E93-A902-7EEEE16DC8A5}" type="pres">
      <dgm:prSet presAssocID="{364C8263-276B-492B-9FDC-D510D0F274E1}" presName="spaceRect" presStyleCnt="0"/>
      <dgm:spPr/>
    </dgm:pt>
    <dgm:pt modelId="{66E582C8-9D32-4540-8B0B-34A4D7DA851C}" type="pres">
      <dgm:prSet presAssocID="{364C8263-276B-492B-9FDC-D510D0F274E1}" presName="textRect" presStyleLbl="revTx" presStyleIdx="1" presStyleCnt="4">
        <dgm:presLayoutVars>
          <dgm:chMax val="1"/>
          <dgm:chPref val="1"/>
        </dgm:presLayoutVars>
      </dgm:prSet>
      <dgm:spPr/>
    </dgm:pt>
    <dgm:pt modelId="{E04DF4E5-19C9-4878-A5A8-A085D4166C9F}" type="pres">
      <dgm:prSet presAssocID="{C6FD4002-E9C1-4EB6-9ABF-DBB5B261055D}" presName="sibTrans" presStyleLbl="sibTrans2D1" presStyleIdx="0" presStyleCnt="0"/>
      <dgm:spPr/>
    </dgm:pt>
    <dgm:pt modelId="{5F452FCE-187C-4D9A-BF4C-D1E8DCA30BFA}" type="pres">
      <dgm:prSet presAssocID="{C303AFE6-CB63-4D9B-9532-35F8815D231E}" presName="compNode" presStyleCnt="0"/>
      <dgm:spPr/>
    </dgm:pt>
    <dgm:pt modelId="{1A6F6EB5-C062-4C9B-9C9E-464AAC24AC08}" type="pres">
      <dgm:prSet presAssocID="{C303AFE6-CB63-4D9B-9532-35F8815D231E}" presName="iconBgRect" presStyleLbl="bgShp" presStyleIdx="2" presStyleCnt="4"/>
      <dgm:spPr/>
    </dgm:pt>
    <dgm:pt modelId="{8F0E6883-6CAA-4D1F-BC72-5D0EFF56865E}" type="pres">
      <dgm:prSet presAssocID="{C303AFE6-CB63-4D9B-9532-35F8815D231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80A7B101-4246-4803-88BB-FE0B9875764A}" type="pres">
      <dgm:prSet presAssocID="{C303AFE6-CB63-4D9B-9532-35F8815D231E}" presName="spaceRect" presStyleCnt="0"/>
      <dgm:spPr/>
    </dgm:pt>
    <dgm:pt modelId="{0A02B489-561F-409B-8876-A07BDE7D388C}" type="pres">
      <dgm:prSet presAssocID="{C303AFE6-CB63-4D9B-9532-35F8815D231E}" presName="textRect" presStyleLbl="revTx" presStyleIdx="2" presStyleCnt="4">
        <dgm:presLayoutVars>
          <dgm:chMax val="1"/>
          <dgm:chPref val="1"/>
        </dgm:presLayoutVars>
      </dgm:prSet>
      <dgm:spPr/>
    </dgm:pt>
    <dgm:pt modelId="{784E4C89-BB73-4315-B97B-585F3FF85149}" type="pres">
      <dgm:prSet presAssocID="{7718664A-1AC1-4A5A-9B61-3A079EA3C2B6}" presName="sibTrans" presStyleLbl="sibTrans2D1" presStyleIdx="0" presStyleCnt="0"/>
      <dgm:spPr/>
    </dgm:pt>
    <dgm:pt modelId="{56AFBDFD-BA31-452C-A9CD-CB0B75A3DFAD}" type="pres">
      <dgm:prSet presAssocID="{FBE971F0-187E-4C2E-AB09-F8B14FA9923F}" presName="compNode" presStyleCnt="0"/>
      <dgm:spPr/>
    </dgm:pt>
    <dgm:pt modelId="{0956BAEB-1653-4EFA-9B40-60EC4417B71F}" type="pres">
      <dgm:prSet presAssocID="{FBE971F0-187E-4C2E-AB09-F8B14FA9923F}" presName="iconBgRect" presStyleLbl="bgShp" presStyleIdx="3" presStyleCnt="4"/>
      <dgm:spPr/>
    </dgm:pt>
    <dgm:pt modelId="{7C09CC05-BB07-4013-B559-297220B83006}" type="pres">
      <dgm:prSet presAssocID="{FBE971F0-187E-4C2E-AB09-F8B14FA9923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1A548813-8EE8-44B1-BA21-1934C7CE9908}" type="pres">
      <dgm:prSet presAssocID="{FBE971F0-187E-4C2E-AB09-F8B14FA9923F}" presName="spaceRect" presStyleCnt="0"/>
      <dgm:spPr/>
    </dgm:pt>
    <dgm:pt modelId="{E9356BD4-81C8-436C-9F97-69A9EA14A51F}" type="pres">
      <dgm:prSet presAssocID="{FBE971F0-187E-4C2E-AB09-F8B14FA9923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8752434-9922-451C-841D-982A90D752EF}" type="presOf" srcId="{C6FD4002-E9C1-4EB6-9ABF-DBB5B261055D}" destId="{E04DF4E5-19C9-4878-A5A8-A085D4166C9F}" srcOrd="0" destOrd="0" presId="urn:microsoft.com/office/officeart/2018/2/layout/IconCircleList"/>
    <dgm:cxn modelId="{CFD97552-BBF4-4DED-A102-8FCEA711D2AE}" srcId="{FC64FD2D-0CC3-41B8-8A59-EA0A2BEBA311}" destId="{364C8263-276B-492B-9FDC-D510D0F274E1}" srcOrd="1" destOrd="0" parTransId="{9F31B596-BE67-4169-A14D-EA9267C0EFD5}" sibTransId="{C6FD4002-E9C1-4EB6-9ABF-DBB5B261055D}"/>
    <dgm:cxn modelId="{D544D759-C90B-43C9-9259-FAF2BB19B478}" type="presOf" srcId="{9E4A8DC1-19AD-4EFB-8038-A53149C12A4E}" destId="{792E7116-5B11-4765-92F5-3D9ED24D0EE1}" srcOrd="0" destOrd="0" presId="urn:microsoft.com/office/officeart/2018/2/layout/IconCircleList"/>
    <dgm:cxn modelId="{47CCA27D-53EA-403D-BFAF-8D985429944B}" srcId="{FC64FD2D-0CC3-41B8-8A59-EA0A2BEBA311}" destId="{766DCDA4-6B2E-49E2-B926-ACC9E35268F9}" srcOrd="0" destOrd="0" parTransId="{B8AA7E6B-C29D-4608-AA8B-49752118897C}" sibTransId="{9E4A8DC1-19AD-4EFB-8038-A53149C12A4E}"/>
    <dgm:cxn modelId="{66561D85-5890-476E-B6D8-91C1AF2DBF52}" srcId="{FC64FD2D-0CC3-41B8-8A59-EA0A2BEBA311}" destId="{C303AFE6-CB63-4D9B-9532-35F8815D231E}" srcOrd="2" destOrd="0" parTransId="{87E82F3A-022E-4B73-801C-08FD11FEDB24}" sibTransId="{7718664A-1AC1-4A5A-9B61-3A079EA3C2B6}"/>
    <dgm:cxn modelId="{011AF48B-BCED-4E1F-8389-70C789B25E09}" srcId="{FC64FD2D-0CC3-41B8-8A59-EA0A2BEBA311}" destId="{FBE971F0-187E-4C2E-AB09-F8B14FA9923F}" srcOrd="3" destOrd="0" parTransId="{8F1D2215-384C-40D1-BECD-191D404484D9}" sibTransId="{B1EE69DA-8A63-496E-8700-AAF335C8D2ED}"/>
    <dgm:cxn modelId="{598B5A9A-0845-4E31-8D1B-30FF403BC5B7}" type="presOf" srcId="{766DCDA4-6B2E-49E2-B926-ACC9E35268F9}" destId="{32883BAE-B532-4CBA-B3FA-D4A1508221F2}" srcOrd="0" destOrd="0" presId="urn:microsoft.com/office/officeart/2018/2/layout/IconCircleList"/>
    <dgm:cxn modelId="{B5580FBB-421E-46CF-9318-F72CC1A6E66C}" type="presOf" srcId="{364C8263-276B-492B-9FDC-D510D0F274E1}" destId="{66E582C8-9D32-4540-8B0B-34A4D7DA851C}" srcOrd="0" destOrd="0" presId="urn:microsoft.com/office/officeart/2018/2/layout/IconCircleList"/>
    <dgm:cxn modelId="{06EF3EBF-3F34-4759-9870-D2E1801E3F5E}" type="presOf" srcId="{FBE971F0-187E-4C2E-AB09-F8B14FA9923F}" destId="{E9356BD4-81C8-436C-9F97-69A9EA14A51F}" srcOrd="0" destOrd="0" presId="urn:microsoft.com/office/officeart/2018/2/layout/IconCircleList"/>
    <dgm:cxn modelId="{40EA74C6-A3A1-43C4-89B9-42610C0EEDFF}" type="presOf" srcId="{FC64FD2D-0CC3-41B8-8A59-EA0A2BEBA311}" destId="{02A25417-697D-433B-96A9-5BCFC099E2E4}" srcOrd="0" destOrd="0" presId="urn:microsoft.com/office/officeart/2018/2/layout/IconCircleList"/>
    <dgm:cxn modelId="{6DD8E6C9-D26D-463F-A27F-C0A75234C96B}" type="presOf" srcId="{C303AFE6-CB63-4D9B-9532-35F8815D231E}" destId="{0A02B489-561F-409B-8876-A07BDE7D388C}" srcOrd="0" destOrd="0" presId="urn:microsoft.com/office/officeart/2018/2/layout/IconCircleList"/>
    <dgm:cxn modelId="{DB152EE6-CE9C-430D-B970-1604EA18356E}" type="presOf" srcId="{7718664A-1AC1-4A5A-9B61-3A079EA3C2B6}" destId="{784E4C89-BB73-4315-B97B-585F3FF85149}" srcOrd="0" destOrd="0" presId="urn:microsoft.com/office/officeart/2018/2/layout/IconCircleList"/>
    <dgm:cxn modelId="{848C088F-1973-4387-9978-3D4EA7F22525}" type="presParOf" srcId="{02A25417-697D-433B-96A9-5BCFC099E2E4}" destId="{39FBE799-F5DB-450F-A037-D97E5544A0FE}" srcOrd="0" destOrd="0" presId="urn:microsoft.com/office/officeart/2018/2/layout/IconCircleList"/>
    <dgm:cxn modelId="{CD4D6A4A-30FF-497D-8C6F-AB0544D0AD82}" type="presParOf" srcId="{39FBE799-F5DB-450F-A037-D97E5544A0FE}" destId="{E76E2753-5F5B-423B-B6AC-16347761B7B0}" srcOrd="0" destOrd="0" presId="urn:microsoft.com/office/officeart/2018/2/layout/IconCircleList"/>
    <dgm:cxn modelId="{4A20FD5E-227C-42E5-BA0A-BE9626BBCBF0}" type="presParOf" srcId="{E76E2753-5F5B-423B-B6AC-16347761B7B0}" destId="{17546D30-8268-449F-B3CE-A65A2A8459C5}" srcOrd="0" destOrd="0" presId="urn:microsoft.com/office/officeart/2018/2/layout/IconCircleList"/>
    <dgm:cxn modelId="{49E41886-E131-49CA-A6E9-4DF99782C9F4}" type="presParOf" srcId="{E76E2753-5F5B-423B-B6AC-16347761B7B0}" destId="{960B72F1-F8A0-4A34-B026-CC61137AB3A6}" srcOrd="1" destOrd="0" presId="urn:microsoft.com/office/officeart/2018/2/layout/IconCircleList"/>
    <dgm:cxn modelId="{C24CB0C8-4019-4FFC-A1E9-D3F1FE053211}" type="presParOf" srcId="{E76E2753-5F5B-423B-B6AC-16347761B7B0}" destId="{43F73A4E-1877-497D-BE85-26C154787C66}" srcOrd="2" destOrd="0" presId="urn:microsoft.com/office/officeart/2018/2/layout/IconCircleList"/>
    <dgm:cxn modelId="{CC172D4E-629E-49F9-84F9-5D3F61FEB9B6}" type="presParOf" srcId="{E76E2753-5F5B-423B-B6AC-16347761B7B0}" destId="{32883BAE-B532-4CBA-B3FA-D4A1508221F2}" srcOrd="3" destOrd="0" presId="urn:microsoft.com/office/officeart/2018/2/layout/IconCircleList"/>
    <dgm:cxn modelId="{F09DF62D-6165-49E3-99C0-152464EC965C}" type="presParOf" srcId="{39FBE799-F5DB-450F-A037-D97E5544A0FE}" destId="{792E7116-5B11-4765-92F5-3D9ED24D0EE1}" srcOrd="1" destOrd="0" presId="urn:microsoft.com/office/officeart/2018/2/layout/IconCircleList"/>
    <dgm:cxn modelId="{834BDFA2-18CF-4678-AC07-61BF0D0E4696}" type="presParOf" srcId="{39FBE799-F5DB-450F-A037-D97E5544A0FE}" destId="{47A303B7-029D-4E18-A063-A31D549E2367}" srcOrd="2" destOrd="0" presId="urn:microsoft.com/office/officeart/2018/2/layout/IconCircleList"/>
    <dgm:cxn modelId="{A84EB5A6-2910-467F-B7B5-FCC71ACEB25C}" type="presParOf" srcId="{47A303B7-029D-4E18-A063-A31D549E2367}" destId="{84F09842-F309-4B2F-9746-19F0D875BF74}" srcOrd="0" destOrd="0" presId="urn:microsoft.com/office/officeart/2018/2/layout/IconCircleList"/>
    <dgm:cxn modelId="{7E3CF7C6-17DE-43CA-B6A1-962444C4D447}" type="presParOf" srcId="{47A303B7-029D-4E18-A063-A31D549E2367}" destId="{F92D912C-3AEA-44DD-BFF8-B19B79B51CC2}" srcOrd="1" destOrd="0" presId="urn:microsoft.com/office/officeart/2018/2/layout/IconCircleList"/>
    <dgm:cxn modelId="{15024EF8-7D24-45C5-BDFC-02AE14191294}" type="presParOf" srcId="{47A303B7-029D-4E18-A063-A31D549E2367}" destId="{6E2D4754-F36E-4E93-A902-7EEEE16DC8A5}" srcOrd="2" destOrd="0" presId="urn:microsoft.com/office/officeart/2018/2/layout/IconCircleList"/>
    <dgm:cxn modelId="{ECCBAED1-8D8E-4968-AE3C-30B63C84D4AB}" type="presParOf" srcId="{47A303B7-029D-4E18-A063-A31D549E2367}" destId="{66E582C8-9D32-4540-8B0B-34A4D7DA851C}" srcOrd="3" destOrd="0" presId="urn:microsoft.com/office/officeart/2018/2/layout/IconCircleList"/>
    <dgm:cxn modelId="{51401AF3-C36F-4095-838A-E14CD0D077F5}" type="presParOf" srcId="{39FBE799-F5DB-450F-A037-D97E5544A0FE}" destId="{E04DF4E5-19C9-4878-A5A8-A085D4166C9F}" srcOrd="3" destOrd="0" presId="urn:microsoft.com/office/officeart/2018/2/layout/IconCircleList"/>
    <dgm:cxn modelId="{16DCB454-9DC4-46F1-8F80-3838F71F01F8}" type="presParOf" srcId="{39FBE799-F5DB-450F-A037-D97E5544A0FE}" destId="{5F452FCE-187C-4D9A-BF4C-D1E8DCA30BFA}" srcOrd="4" destOrd="0" presId="urn:microsoft.com/office/officeart/2018/2/layout/IconCircleList"/>
    <dgm:cxn modelId="{D0C9FD9A-CE57-47E5-833F-37BBD829C9BF}" type="presParOf" srcId="{5F452FCE-187C-4D9A-BF4C-D1E8DCA30BFA}" destId="{1A6F6EB5-C062-4C9B-9C9E-464AAC24AC08}" srcOrd="0" destOrd="0" presId="urn:microsoft.com/office/officeart/2018/2/layout/IconCircleList"/>
    <dgm:cxn modelId="{3777859D-C8C1-40E2-A6CE-C801EF499383}" type="presParOf" srcId="{5F452FCE-187C-4D9A-BF4C-D1E8DCA30BFA}" destId="{8F0E6883-6CAA-4D1F-BC72-5D0EFF56865E}" srcOrd="1" destOrd="0" presId="urn:microsoft.com/office/officeart/2018/2/layout/IconCircleList"/>
    <dgm:cxn modelId="{874499D7-B721-4F86-80BA-963D92E69AC8}" type="presParOf" srcId="{5F452FCE-187C-4D9A-BF4C-D1E8DCA30BFA}" destId="{80A7B101-4246-4803-88BB-FE0B9875764A}" srcOrd="2" destOrd="0" presId="urn:microsoft.com/office/officeart/2018/2/layout/IconCircleList"/>
    <dgm:cxn modelId="{AAC6AA5A-200E-4A4C-AB0F-03463D757F3C}" type="presParOf" srcId="{5F452FCE-187C-4D9A-BF4C-D1E8DCA30BFA}" destId="{0A02B489-561F-409B-8876-A07BDE7D388C}" srcOrd="3" destOrd="0" presId="urn:microsoft.com/office/officeart/2018/2/layout/IconCircleList"/>
    <dgm:cxn modelId="{6AC3AC69-E6A1-453E-B198-AD06C3EE035F}" type="presParOf" srcId="{39FBE799-F5DB-450F-A037-D97E5544A0FE}" destId="{784E4C89-BB73-4315-B97B-585F3FF85149}" srcOrd="5" destOrd="0" presId="urn:microsoft.com/office/officeart/2018/2/layout/IconCircleList"/>
    <dgm:cxn modelId="{AC176ADD-8FDE-43F9-80ED-85F450B6FD4C}" type="presParOf" srcId="{39FBE799-F5DB-450F-A037-D97E5544A0FE}" destId="{56AFBDFD-BA31-452C-A9CD-CB0B75A3DFAD}" srcOrd="6" destOrd="0" presId="urn:microsoft.com/office/officeart/2018/2/layout/IconCircleList"/>
    <dgm:cxn modelId="{1F246740-361D-4512-87C5-46AB6558A6B3}" type="presParOf" srcId="{56AFBDFD-BA31-452C-A9CD-CB0B75A3DFAD}" destId="{0956BAEB-1653-4EFA-9B40-60EC4417B71F}" srcOrd="0" destOrd="0" presId="urn:microsoft.com/office/officeart/2018/2/layout/IconCircleList"/>
    <dgm:cxn modelId="{96C87394-A5DD-4DDD-BD4F-A4C9DFA335B5}" type="presParOf" srcId="{56AFBDFD-BA31-452C-A9CD-CB0B75A3DFAD}" destId="{7C09CC05-BB07-4013-B559-297220B83006}" srcOrd="1" destOrd="0" presId="urn:microsoft.com/office/officeart/2018/2/layout/IconCircleList"/>
    <dgm:cxn modelId="{532B8727-5DE1-49F0-820D-A44332FAD357}" type="presParOf" srcId="{56AFBDFD-BA31-452C-A9CD-CB0B75A3DFAD}" destId="{1A548813-8EE8-44B1-BA21-1934C7CE9908}" srcOrd="2" destOrd="0" presId="urn:microsoft.com/office/officeart/2018/2/layout/IconCircleList"/>
    <dgm:cxn modelId="{060A863C-3B89-42E4-9C45-0D2007E33A16}" type="presParOf" srcId="{56AFBDFD-BA31-452C-A9CD-CB0B75A3DFAD}" destId="{E9356BD4-81C8-436C-9F97-69A9EA14A51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382535B-413F-4405-AE04-DD639A953EF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42F48A0-32E2-461E-B59D-55B582E2FC92}">
      <dgm:prSet/>
      <dgm:spPr/>
      <dgm:t>
        <a:bodyPr/>
        <a:lstStyle/>
        <a:p>
          <a:r>
            <a:rPr lang="en-GB" dirty="0"/>
            <a:t>Change Management Services x</a:t>
          </a:r>
          <a:endParaRPr lang="en-US" dirty="0"/>
        </a:p>
      </dgm:t>
    </dgm:pt>
    <dgm:pt modelId="{18972FA8-5193-4759-A05C-16909A78B116}" type="parTrans" cxnId="{CF30FAB1-F1CC-443A-80FA-4F15AD5B4A91}">
      <dgm:prSet/>
      <dgm:spPr/>
      <dgm:t>
        <a:bodyPr/>
        <a:lstStyle/>
        <a:p>
          <a:endParaRPr lang="en-US"/>
        </a:p>
      </dgm:t>
    </dgm:pt>
    <dgm:pt modelId="{BC8405AD-1B42-4D48-9A6D-B2879B099ADF}" type="sibTrans" cxnId="{CF30FAB1-F1CC-443A-80FA-4F15AD5B4A91}">
      <dgm:prSet/>
      <dgm:spPr/>
      <dgm:t>
        <a:bodyPr/>
        <a:lstStyle/>
        <a:p>
          <a:endParaRPr lang="en-US"/>
        </a:p>
      </dgm:t>
    </dgm:pt>
    <dgm:pt modelId="{ED67404D-4983-427A-ABB8-6F90494F4362}">
      <dgm:prSet/>
      <dgm:spPr/>
      <dgm:t>
        <a:bodyPr/>
        <a:lstStyle/>
        <a:p>
          <a:r>
            <a:rPr lang="en-GB" dirty="0"/>
            <a:t>Application Management (AMS) Services</a:t>
          </a:r>
          <a:endParaRPr lang="en-US" dirty="0"/>
        </a:p>
      </dgm:t>
    </dgm:pt>
    <dgm:pt modelId="{C23D37EA-7603-4E4D-BB12-499AE56E7E50}" type="parTrans" cxnId="{D8EA13FD-D56A-4AF3-8D41-70FADDD88452}">
      <dgm:prSet/>
      <dgm:spPr/>
      <dgm:t>
        <a:bodyPr/>
        <a:lstStyle/>
        <a:p>
          <a:endParaRPr lang="en-US"/>
        </a:p>
      </dgm:t>
    </dgm:pt>
    <dgm:pt modelId="{A948D247-338C-414B-8215-FC4FC3816C6C}" type="sibTrans" cxnId="{D8EA13FD-D56A-4AF3-8D41-70FADDD88452}">
      <dgm:prSet/>
      <dgm:spPr/>
      <dgm:t>
        <a:bodyPr/>
        <a:lstStyle/>
        <a:p>
          <a:endParaRPr lang="en-US"/>
        </a:p>
      </dgm:t>
    </dgm:pt>
    <dgm:pt modelId="{6A945C3B-6905-49BB-8CFA-FED1BD6EBDF9}">
      <dgm:prSet/>
      <dgm:spPr/>
      <dgm:t>
        <a:bodyPr/>
        <a:lstStyle/>
        <a:p>
          <a:r>
            <a:rPr lang="en-GB" dirty="0"/>
            <a:t>Testing Services x</a:t>
          </a:r>
          <a:endParaRPr lang="en-US" dirty="0"/>
        </a:p>
      </dgm:t>
    </dgm:pt>
    <dgm:pt modelId="{5F577CD1-11FB-44A2-93D9-BD6366D90E05}" type="parTrans" cxnId="{B08BBBFC-630D-4FB0-8935-FD474717ABED}">
      <dgm:prSet/>
      <dgm:spPr/>
      <dgm:t>
        <a:bodyPr/>
        <a:lstStyle/>
        <a:p>
          <a:endParaRPr lang="en-US"/>
        </a:p>
      </dgm:t>
    </dgm:pt>
    <dgm:pt modelId="{D7285C45-DDD7-48BC-938B-0926FBB97681}" type="sibTrans" cxnId="{B08BBBFC-630D-4FB0-8935-FD474717ABED}">
      <dgm:prSet/>
      <dgm:spPr/>
      <dgm:t>
        <a:bodyPr/>
        <a:lstStyle/>
        <a:p>
          <a:endParaRPr lang="en-US"/>
        </a:p>
      </dgm:t>
    </dgm:pt>
    <dgm:pt modelId="{8A3FF6F1-4FE0-4B6C-8DE5-6789D4ABD3D8}">
      <dgm:prSet/>
      <dgm:spPr/>
      <dgm:t>
        <a:bodyPr/>
        <a:lstStyle/>
        <a:p>
          <a:r>
            <a:rPr lang="en-GB" dirty="0"/>
            <a:t>Implementation Services x</a:t>
          </a:r>
          <a:endParaRPr lang="en-US" dirty="0"/>
        </a:p>
      </dgm:t>
    </dgm:pt>
    <dgm:pt modelId="{E17EAC4A-9468-4544-B9FE-52D883BA2A4B}" type="parTrans" cxnId="{67B16FA4-EA89-4ADD-894B-922C50762497}">
      <dgm:prSet/>
      <dgm:spPr/>
      <dgm:t>
        <a:bodyPr/>
        <a:lstStyle/>
        <a:p>
          <a:endParaRPr lang="en-US"/>
        </a:p>
      </dgm:t>
    </dgm:pt>
    <dgm:pt modelId="{7E6CBB12-3ABE-437A-B656-783B2B2B064D}" type="sibTrans" cxnId="{67B16FA4-EA89-4ADD-894B-922C50762497}">
      <dgm:prSet/>
      <dgm:spPr/>
      <dgm:t>
        <a:bodyPr/>
        <a:lstStyle/>
        <a:p>
          <a:endParaRPr lang="en-US"/>
        </a:p>
      </dgm:t>
    </dgm:pt>
    <dgm:pt modelId="{9C807DEA-FEC2-41EA-BAB6-5193FD0F53A0}">
      <dgm:prSet/>
      <dgm:spPr/>
      <dgm:t>
        <a:bodyPr/>
        <a:lstStyle/>
        <a:p>
          <a:r>
            <a:rPr lang="en-GB" dirty="0"/>
            <a:t>Infrastructure (EMS) Services x</a:t>
          </a:r>
          <a:endParaRPr lang="en-US" dirty="0"/>
        </a:p>
      </dgm:t>
    </dgm:pt>
    <dgm:pt modelId="{3DD0BC61-66EB-44EA-91FF-8B0AE48C2D79}" type="parTrans" cxnId="{44D31727-ABE2-4FC3-AB78-F2DE867D8376}">
      <dgm:prSet/>
      <dgm:spPr/>
      <dgm:t>
        <a:bodyPr/>
        <a:lstStyle/>
        <a:p>
          <a:endParaRPr lang="en-US"/>
        </a:p>
      </dgm:t>
    </dgm:pt>
    <dgm:pt modelId="{D99EC818-004D-4245-B336-1F9584C0E4AA}" type="sibTrans" cxnId="{44D31727-ABE2-4FC3-AB78-F2DE867D8376}">
      <dgm:prSet/>
      <dgm:spPr/>
      <dgm:t>
        <a:bodyPr/>
        <a:lstStyle/>
        <a:p>
          <a:endParaRPr lang="en-US"/>
        </a:p>
      </dgm:t>
    </dgm:pt>
    <dgm:pt modelId="{5CE2AC0E-FE83-492E-B6F0-4CB34A603570}">
      <dgm:prSet/>
      <dgm:spPr/>
      <dgm:t>
        <a:bodyPr/>
        <a:lstStyle/>
        <a:p>
          <a:r>
            <a:rPr lang="en-GB" dirty="0"/>
            <a:t>Software Support</a:t>
          </a:r>
          <a:endParaRPr lang="en-US" dirty="0"/>
        </a:p>
      </dgm:t>
    </dgm:pt>
    <dgm:pt modelId="{B1039E1E-4A99-4E5C-AD3E-FE4B27849495}" type="parTrans" cxnId="{F6525AEC-A622-4D51-A07A-2941FDDF2D82}">
      <dgm:prSet/>
      <dgm:spPr/>
      <dgm:t>
        <a:bodyPr/>
        <a:lstStyle/>
        <a:p>
          <a:endParaRPr lang="en-US"/>
        </a:p>
      </dgm:t>
    </dgm:pt>
    <dgm:pt modelId="{0599FCE1-7B1C-4392-87A4-DF96B23CEE0A}" type="sibTrans" cxnId="{F6525AEC-A622-4D51-A07A-2941FDDF2D82}">
      <dgm:prSet/>
      <dgm:spPr/>
      <dgm:t>
        <a:bodyPr/>
        <a:lstStyle/>
        <a:p>
          <a:endParaRPr lang="en-US"/>
        </a:p>
      </dgm:t>
    </dgm:pt>
    <dgm:pt modelId="{EC56B2EB-52D9-440B-B457-00D6B0E94BEC}" type="pres">
      <dgm:prSet presAssocID="{8382535B-413F-4405-AE04-DD639A953EF0}" presName="root" presStyleCnt="0">
        <dgm:presLayoutVars>
          <dgm:dir/>
          <dgm:resizeHandles val="exact"/>
        </dgm:presLayoutVars>
      </dgm:prSet>
      <dgm:spPr/>
    </dgm:pt>
    <dgm:pt modelId="{BFC17E69-6C02-4547-ACD2-247D0D0F640B}" type="pres">
      <dgm:prSet presAssocID="{8382535B-413F-4405-AE04-DD639A953EF0}" presName="container" presStyleCnt="0">
        <dgm:presLayoutVars>
          <dgm:dir/>
          <dgm:resizeHandles val="exact"/>
        </dgm:presLayoutVars>
      </dgm:prSet>
      <dgm:spPr/>
    </dgm:pt>
    <dgm:pt modelId="{5774CD06-4944-4C8D-8F7C-41F244F9B59B}" type="pres">
      <dgm:prSet presAssocID="{A42F48A0-32E2-461E-B59D-55B582E2FC92}" presName="compNode" presStyleCnt="0"/>
      <dgm:spPr/>
    </dgm:pt>
    <dgm:pt modelId="{EB10D1C8-F551-4C6F-8753-5C04E7727960}" type="pres">
      <dgm:prSet presAssocID="{A42F48A0-32E2-461E-B59D-55B582E2FC92}" presName="iconBgRect" presStyleLbl="bgShp" presStyleIdx="0" presStyleCnt="6"/>
      <dgm:spPr/>
    </dgm:pt>
    <dgm:pt modelId="{BD122C36-CB0E-4693-BFE5-0887AC5854AB}" type="pres">
      <dgm:prSet presAssocID="{A42F48A0-32E2-461E-B59D-55B582E2FC92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B9042B09-4F1E-4AC7-84C3-0B3769D2587B}" type="pres">
      <dgm:prSet presAssocID="{A42F48A0-32E2-461E-B59D-55B582E2FC92}" presName="spaceRect" presStyleCnt="0"/>
      <dgm:spPr/>
    </dgm:pt>
    <dgm:pt modelId="{7F16041C-E0B1-4841-AFB1-CED799175DC9}" type="pres">
      <dgm:prSet presAssocID="{A42F48A0-32E2-461E-B59D-55B582E2FC92}" presName="textRect" presStyleLbl="revTx" presStyleIdx="0" presStyleCnt="6">
        <dgm:presLayoutVars>
          <dgm:chMax val="1"/>
          <dgm:chPref val="1"/>
        </dgm:presLayoutVars>
      </dgm:prSet>
      <dgm:spPr/>
    </dgm:pt>
    <dgm:pt modelId="{9CA120A8-F33B-4033-B532-083A4900A2A3}" type="pres">
      <dgm:prSet presAssocID="{BC8405AD-1B42-4D48-9A6D-B2879B099ADF}" presName="sibTrans" presStyleLbl="sibTrans2D1" presStyleIdx="0" presStyleCnt="0"/>
      <dgm:spPr/>
    </dgm:pt>
    <dgm:pt modelId="{6921406B-62C1-4C3B-BE8B-BE407A64A48B}" type="pres">
      <dgm:prSet presAssocID="{ED67404D-4983-427A-ABB8-6F90494F4362}" presName="compNode" presStyleCnt="0"/>
      <dgm:spPr/>
    </dgm:pt>
    <dgm:pt modelId="{92840B75-02ED-439C-916C-4EA09A81C398}" type="pres">
      <dgm:prSet presAssocID="{ED67404D-4983-427A-ABB8-6F90494F4362}" presName="iconBgRect" presStyleLbl="bgShp" presStyleIdx="1" presStyleCnt="6"/>
      <dgm:spPr/>
    </dgm:pt>
    <dgm:pt modelId="{80FEE89E-5309-4CD5-B62F-6CFD30FE952A}" type="pres">
      <dgm:prSet presAssocID="{ED67404D-4983-427A-ABB8-6F90494F4362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dgeTm"/>
        </a:ext>
      </dgm:extLst>
    </dgm:pt>
    <dgm:pt modelId="{CDF797C0-8E0F-44A8-B868-57F143E59A24}" type="pres">
      <dgm:prSet presAssocID="{ED67404D-4983-427A-ABB8-6F90494F4362}" presName="spaceRect" presStyleCnt="0"/>
      <dgm:spPr/>
    </dgm:pt>
    <dgm:pt modelId="{D5ABB8F8-1ED2-42DA-8BDB-BBDF01484320}" type="pres">
      <dgm:prSet presAssocID="{ED67404D-4983-427A-ABB8-6F90494F4362}" presName="textRect" presStyleLbl="revTx" presStyleIdx="1" presStyleCnt="6">
        <dgm:presLayoutVars>
          <dgm:chMax val="1"/>
          <dgm:chPref val="1"/>
        </dgm:presLayoutVars>
      </dgm:prSet>
      <dgm:spPr/>
    </dgm:pt>
    <dgm:pt modelId="{630BBB76-7163-45E2-BDA0-FE43F95DF9BA}" type="pres">
      <dgm:prSet presAssocID="{A948D247-338C-414B-8215-FC4FC3816C6C}" presName="sibTrans" presStyleLbl="sibTrans2D1" presStyleIdx="0" presStyleCnt="0"/>
      <dgm:spPr/>
    </dgm:pt>
    <dgm:pt modelId="{41CE1F9B-B7B2-462F-9DDF-F6C18E0C154E}" type="pres">
      <dgm:prSet presAssocID="{6A945C3B-6905-49BB-8CFA-FED1BD6EBDF9}" presName="compNode" presStyleCnt="0"/>
      <dgm:spPr/>
    </dgm:pt>
    <dgm:pt modelId="{F9594BC2-7B32-43A9-8CEE-7FACEB322688}" type="pres">
      <dgm:prSet presAssocID="{6A945C3B-6905-49BB-8CFA-FED1BD6EBDF9}" presName="iconBgRect" presStyleLbl="bgShp" presStyleIdx="2" presStyleCnt="6"/>
      <dgm:spPr/>
    </dgm:pt>
    <dgm:pt modelId="{3B662DDA-27AE-4A85-8543-E1EE98B6098B}" type="pres">
      <dgm:prSet presAssocID="{6A945C3B-6905-49BB-8CFA-FED1BD6EBDF9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4E1300E3-0909-4032-BAD3-F65E22B54C7D}" type="pres">
      <dgm:prSet presAssocID="{6A945C3B-6905-49BB-8CFA-FED1BD6EBDF9}" presName="spaceRect" presStyleCnt="0"/>
      <dgm:spPr/>
    </dgm:pt>
    <dgm:pt modelId="{B0105655-7EE3-48F6-8614-363C76259A3C}" type="pres">
      <dgm:prSet presAssocID="{6A945C3B-6905-49BB-8CFA-FED1BD6EBDF9}" presName="textRect" presStyleLbl="revTx" presStyleIdx="2" presStyleCnt="6">
        <dgm:presLayoutVars>
          <dgm:chMax val="1"/>
          <dgm:chPref val="1"/>
        </dgm:presLayoutVars>
      </dgm:prSet>
      <dgm:spPr/>
    </dgm:pt>
    <dgm:pt modelId="{44646909-04D6-4B49-805F-E13853AA9F29}" type="pres">
      <dgm:prSet presAssocID="{D7285C45-DDD7-48BC-938B-0926FBB97681}" presName="sibTrans" presStyleLbl="sibTrans2D1" presStyleIdx="0" presStyleCnt="0"/>
      <dgm:spPr/>
    </dgm:pt>
    <dgm:pt modelId="{E0906A0A-810B-4256-9A56-63A8A991634F}" type="pres">
      <dgm:prSet presAssocID="{8A3FF6F1-4FE0-4B6C-8DE5-6789D4ABD3D8}" presName="compNode" presStyleCnt="0"/>
      <dgm:spPr/>
    </dgm:pt>
    <dgm:pt modelId="{7A0E3424-CCDA-44AE-84A0-92535772E81C}" type="pres">
      <dgm:prSet presAssocID="{8A3FF6F1-4FE0-4B6C-8DE5-6789D4ABD3D8}" presName="iconBgRect" presStyleLbl="bgShp" presStyleIdx="3" presStyleCnt="6"/>
      <dgm:spPr/>
    </dgm:pt>
    <dgm:pt modelId="{87CE480B-60AD-4A1A-BCFB-C638370E267E}" type="pres">
      <dgm:prSet presAssocID="{8A3FF6F1-4FE0-4B6C-8DE5-6789D4ABD3D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D48452F-2639-4973-8B8B-F9CADE9FE5D6}" type="pres">
      <dgm:prSet presAssocID="{8A3FF6F1-4FE0-4B6C-8DE5-6789D4ABD3D8}" presName="spaceRect" presStyleCnt="0"/>
      <dgm:spPr/>
    </dgm:pt>
    <dgm:pt modelId="{60E66620-9898-4A09-BB34-3BD9C98180DE}" type="pres">
      <dgm:prSet presAssocID="{8A3FF6F1-4FE0-4B6C-8DE5-6789D4ABD3D8}" presName="textRect" presStyleLbl="revTx" presStyleIdx="3" presStyleCnt="6">
        <dgm:presLayoutVars>
          <dgm:chMax val="1"/>
          <dgm:chPref val="1"/>
        </dgm:presLayoutVars>
      </dgm:prSet>
      <dgm:spPr/>
    </dgm:pt>
    <dgm:pt modelId="{82909BD0-5677-4A68-BBD6-1A087A209734}" type="pres">
      <dgm:prSet presAssocID="{7E6CBB12-3ABE-437A-B656-783B2B2B064D}" presName="sibTrans" presStyleLbl="sibTrans2D1" presStyleIdx="0" presStyleCnt="0"/>
      <dgm:spPr/>
    </dgm:pt>
    <dgm:pt modelId="{D63EC8E3-9EB2-4CBE-8EB3-1560CB86328B}" type="pres">
      <dgm:prSet presAssocID="{9C807DEA-FEC2-41EA-BAB6-5193FD0F53A0}" presName="compNode" presStyleCnt="0"/>
      <dgm:spPr/>
    </dgm:pt>
    <dgm:pt modelId="{50E0FCA2-1D66-4566-B901-A16C2845E32E}" type="pres">
      <dgm:prSet presAssocID="{9C807DEA-FEC2-41EA-BAB6-5193FD0F53A0}" presName="iconBgRect" presStyleLbl="bgShp" presStyleIdx="4" presStyleCnt="6"/>
      <dgm:spPr/>
    </dgm:pt>
    <dgm:pt modelId="{65B0AAFD-A568-48E9-8543-B1CE23BDBCA6}" type="pres">
      <dgm:prSet presAssocID="{9C807DEA-FEC2-41EA-BAB6-5193FD0F53A0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8DD746C9-D70F-44FD-A13A-76D0E4075396}" type="pres">
      <dgm:prSet presAssocID="{9C807DEA-FEC2-41EA-BAB6-5193FD0F53A0}" presName="spaceRect" presStyleCnt="0"/>
      <dgm:spPr/>
    </dgm:pt>
    <dgm:pt modelId="{1841E539-8F37-415D-8E0E-05A5E2F5011A}" type="pres">
      <dgm:prSet presAssocID="{9C807DEA-FEC2-41EA-BAB6-5193FD0F53A0}" presName="textRect" presStyleLbl="revTx" presStyleIdx="4" presStyleCnt="6">
        <dgm:presLayoutVars>
          <dgm:chMax val="1"/>
          <dgm:chPref val="1"/>
        </dgm:presLayoutVars>
      </dgm:prSet>
      <dgm:spPr/>
    </dgm:pt>
    <dgm:pt modelId="{FE9477F8-35AB-47EC-93E2-945E27813210}" type="pres">
      <dgm:prSet presAssocID="{D99EC818-004D-4245-B336-1F9584C0E4AA}" presName="sibTrans" presStyleLbl="sibTrans2D1" presStyleIdx="0" presStyleCnt="0"/>
      <dgm:spPr/>
    </dgm:pt>
    <dgm:pt modelId="{6DE637E2-2AE7-41A1-AD6D-FBED05E1C961}" type="pres">
      <dgm:prSet presAssocID="{5CE2AC0E-FE83-492E-B6F0-4CB34A603570}" presName="compNode" presStyleCnt="0"/>
      <dgm:spPr/>
    </dgm:pt>
    <dgm:pt modelId="{956BFC8F-C6CD-4EA2-A415-8239548B76B9}" type="pres">
      <dgm:prSet presAssocID="{5CE2AC0E-FE83-492E-B6F0-4CB34A603570}" presName="iconBgRect" presStyleLbl="bgShp" presStyleIdx="5" presStyleCnt="6"/>
      <dgm:spPr/>
    </dgm:pt>
    <dgm:pt modelId="{AB438F81-26B4-40A3-A622-6F7CE052953D}" type="pres">
      <dgm:prSet presAssocID="{5CE2AC0E-FE83-492E-B6F0-4CB34A603570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CAA6BD4C-5FF4-4B8C-990A-93A239A3C1F8}" type="pres">
      <dgm:prSet presAssocID="{5CE2AC0E-FE83-492E-B6F0-4CB34A603570}" presName="spaceRect" presStyleCnt="0"/>
      <dgm:spPr/>
    </dgm:pt>
    <dgm:pt modelId="{D6B48663-D145-4F16-9C11-3052A7059A3A}" type="pres">
      <dgm:prSet presAssocID="{5CE2AC0E-FE83-492E-B6F0-4CB34A603570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78E4B60D-F798-4CB1-8D88-6D91DDD7AAF2}" type="presOf" srcId="{ED67404D-4983-427A-ABB8-6F90494F4362}" destId="{D5ABB8F8-1ED2-42DA-8BDB-BBDF01484320}" srcOrd="0" destOrd="0" presId="urn:microsoft.com/office/officeart/2018/2/layout/IconCircleList"/>
    <dgm:cxn modelId="{44D31727-ABE2-4FC3-AB78-F2DE867D8376}" srcId="{8382535B-413F-4405-AE04-DD639A953EF0}" destId="{9C807DEA-FEC2-41EA-BAB6-5193FD0F53A0}" srcOrd="4" destOrd="0" parTransId="{3DD0BC61-66EB-44EA-91FF-8B0AE48C2D79}" sibTransId="{D99EC818-004D-4245-B336-1F9584C0E4AA}"/>
    <dgm:cxn modelId="{08F4D434-FC56-46FD-BEF5-2446C8B3EFF1}" type="presOf" srcId="{9C807DEA-FEC2-41EA-BAB6-5193FD0F53A0}" destId="{1841E539-8F37-415D-8E0E-05A5E2F5011A}" srcOrd="0" destOrd="0" presId="urn:microsoft.com/office/officeart/2018/2/layout/IconCircleList"/>
    <dgm:cxn modelId="{C99B3F40-A271-42E6-9578-A20B11B9EDAC}" type="presOf" srcId="{D7285C45-DDD7-48BC-938B-0926FBB97681}" destId="{44646909-04D6-4B49-805F-E13853AA9F29}" srcOrd="0" destOrd="0" presId="urn:microsoft.com/office/officeart/2018/2/layout/IconCircleList"/>
    <dgm:cxn modelId="{25BFEC73-239D-47A4-829D-C61F2F40303E}" type="presOf" srcId="{8A3FF6F1-4FE0-4B6C-8DE5-6789D4ABD3D8}" destId="{60E66620-9898-4A09-BB34-3BD9C98180DE}" srcOrd="0" destOrd="0" presId="urn:microsoft.com/office/officeart/2018/2/layout/IconCircleList"/>
    <dgm:cxn modelId="{7D069492-AE24-4D7B-94D1-0B6A57251081}" type="presOf" srcId="{A948D247-338C-414B-8215-FC4FC3816C6C}" destId="{630BBB76-7163-45E2-BDA0-FE43F95DF9BA}" srcOrd="0" destOrd="0" presId="urn:microsoft.com/office/officeart/2018/2/layout/IconCircleList"/>
    <dgm:cxn modelId="{8F140A96-4991-4594-9642-737EB1FDD6C2}" type="presOf" srcId="{6A945C3B-6905-49BB-8CFA-FED1BD6EBDF9}" destId="{B0105655-7EE3-48F6-8614-363C76259A3C}" srcOrd="0" destOrd="0" presId="urn:microsoft.com/office/officeart/2018/2/layout/IconCircleList"/>
    <dgm:cxn modelId="{67B16FA4-EA89-4ADD-894B-922C50762497}" srcId="{8382535B-413F-4405-AE04-DD639A953EF0}" destId="{8A3FF6F1-4FE0-4B6C-8DE5-6789D4ABD3D8}" srcOrd="3" destOrd="0" parTransId="{E17EAC4A-9468-4544-B9FE-52D883BA2A4B}" sibTransId="{7E6CBB12-3ABE-437A-B656-783B2B2B064D}"/>
    <dgm:cxn modelId="{18D3B8A8-54E5-4E5B-A81C-02785AC6B85F}" type="presOf" srcId="{7E6CBB12-3ABE-437A-B656-783B2B2B064D}" destId="{82909BD0-5677-4A68-BBD6-1A087A209734}" srcOrd="0" destOrd="0" presId="urn:microsoft.com/office/officeart/2018/2/layout/IconCircleList"/>
    <dgm:cxn modelId="{1CC1FDAC-B8F7-4D0B-A46B-E0A53E2E2172}" type="presOf" srcId="{5CE2AC0E-FE83-492E-B6F0-4CB34A603570}" destId="{D6B48663-D145-4F16-9C11-3052A7059A3A}" srcOrd="0" destOrd="0" presId="urn:microsoft.com/office/officeart/2018/2/layout/IconCircleList"/>
    <dgm:cxn modelId="{CF30FAB1-F1CC-443A-80FA-4F15AD5B4A91}" srcId="{8382535B-413F-4405-AE04-DD639A953EF0}" destId="{A42F48A0-32E2-461E-B59D-55B582E2FC92}" srcOrd="0" destOrd="0" parTransId="{18972FA8-5193-4759-A05C-16909A78B116}" sibTransId="{BC8405AD-1B42-4D48-9A6D-B2879B099ADF}"/>
    <dgm:cxn modelId="{4F66C8B7-15A1-46DE-805B-D867355E6857}" type="presOf" srcId="{8382535B-413F-4405-AE04-DD639A953EF0}" destId="{EC56B2EB-52D9-440B-B457-00D6B0E94BEC}" srcOrd="0" destOrd="0" presId="urn:microsoft.com/office/officeart/2018/2/layout/IconCircleList"/>
    <dgm:cxn modelId="{B58AAFD0-67AF-4885-9298-1E37474244F8}" type="presOf" srcId="{A42F48A0-32E2-461E-B59D-55B582E2FC92}" destId="{7F16041C-E0B1-4841-AFB1-CED799175DC9}" srcOrd="0" destOrd="0" presId="urn:microsoft.com/office/officeart/2018/2/layout/IconCircleList"/>
    <dgm:cxn modelId="{3A9DDFE5-979E-45EC-98FF-4D35F376C69A}" type="presOf" srcId="{D99EC818-004D-4245-B336-1F9584C0E4AA}" destId="{FE9477F8-35AB-47EC-93E2-945E27813210}" srcOrd="0" destOrd="0" presId="urn:microsoft.com/office/officeart/2018/2/layout/IconCircleList"/>
    <dgm:cxn modelId="{907D5CE7-B3B1-4995-97ED-005A2CFAEB09}" type="presOf" srcId="{BC8405AD-1B42-4D48-9A6D-B2879B099ADF}" destId="{9CA120A8-F33B-4033-B532-083A4900A2A3}" srcOrd="0" destOrd="0" presId="urn:microsoft.com/office/officeart/2018/2/layout/IconCircleList"/>
    <dgm:cxn modelId="{F6525AEC-A622-4D51-A07A-2941FDDF2D82}" srcId="{8382535B-413F-4405-AE04-DD639A953EF0}" destId="{5CE2AC0E-FE83-492E-B6F0-4CB34A603570}" srcOrd="5" destOrd="0" parTransId="{B1039E1E-4A99-4E5C-AD3E-FE4B27849495}" sibTransId="{0599FCE1-7B1C-4392-87A4-DF96B23CEE0A}"/>
    <dgm:cxn modelId="{B08BBBFC-630D-4FB0-8935-FD474717ABED}" srcId="{8382535B-413F-4405-AE04-DD639A953EF0}" destId="{6A945C3B-6905-49BB-8CFA-FED1BD6EBDF9}" srcOrd="2" destOrd="0" parTransId="{5F577CD1-11FB-44A2-93D9-BD6366D90E05}" sibTransId="{D7285C45-DDD7-48BC-938B-0926FBB97681}"/>
    <dgm:cxn modelId="{D8EA13FD-D56A-4AF3-8D41-70FADDD88452}" srcId="{8382535B-413F-4405-AE04-DD639A953EF0}" destId="{ED67404D-4983-427A-ABB8-6F90494F4362}" srcOrd="1" destOrd="0" parTransId="{C23D37EA-7603-4E4D-BB12-499AE56E7E50}" sibTransId="{A948D247-338C-414B-8215-FC4FC3816C6C}"/>
    <dgm:cxn modelId="{F16D49A6-590B-4072-900F-A8428C878C11}" type="presParOf" srcId="{EC56B2EB-52D9-440B-B457-00D6B0E94BEC}" destId="{BFC17E69-6C02-4547-ACD2-247D0D0F640B}" srcOrd="0" destOrd="0" presId="urn:microsoft.com/office/officeart/2018/2/layout/IconCircleList"/>
    <dgm:cxn modelId="{524E8101-7DB7-4795-9F68-8215A88FF310}" type="presParOf" srcId="{BFC17E69-6C02-4547-ACD2-247D0D0F640B}" destId="{5774CD06-4944-4C8D-8F7C-41F244F9B59B}" srcOrd="0" destOrd="0" presId="urn:microsoft.com/office/officeart/2018/2/layout/IconCircleList"/>
    <dgm:cxn modelId="{2ADAAD69-37F4-423D-8B66-BBAE06E2B185}" type="presParOf" srcId="{5774CD06-4944-4C8D-8F7C-41F244F9B59B}" destId="{EB10D1C8-F551-4C6F-8753-5C04E7727960}" srcOrd="0" destOrd="0" presId="urn:microsoft.com/office/officeart/2018/2/layout/IconCircleList"/>
    <dgm:cxn modelId="{B192ACB3-4A3B-4BE9-A055-E5A84AAF86F6}" type="presParOf" srcId="{5774CD06-4944-4C8D-8F7C-41F244F9B59B}" destId="{BD122C36-CB0E-4693-BFE5-0887AC5854AB}" srcOrd="1" destOrd="0" presId="urn:microsoft.com/office/officeart/2018/2/layout/IconCircleList"/>
    <dgm:cxn modelId="{BD677B62-90DB-40EC-89C9-B4E8D166F4B2}" type="presParOf" srcId="{5774CD06-4944-4C8D-8F7C-41F244F9B59B}" destId="{B9042B09-4F1E-4AC7-84C3-0B3769D2587B}" srcOrd="2" destOrd="0" presId="urn:microsoft.com/office/officeart/2018/2/layout/IconCircleList"/>
    <dgm:cxn modelId="{7A60F615-796E-49C6-B8A2-4EDE468774EC}" type="presParOf" srcId="{5774CD06-4944-4C8D-8F7C-41F244F9B59B}" destId="{7F16041C-E0B1-4841-AFB1-CED799175DC9}" srcOrd="3" destOrd="0" presId="urn:microsoft.com/office/officeart/2018/2/layout/IconCircleList"/>
    <dgm:cxn modelId="{6A8E3BF8-FCD2-429B-8D0B-632A9CEAB77A}" type="presParOf" srcId="{BFC17E69-6C02-4547-ACD2-247D0D0F640B}" destId="{9CA120A8-F33B-4033-B532-083A4900A2A3}" srcOrd="1" destOrd="0" presId="urn:microsoft.com/office/officeart/2018/2/layout/IconCircleList"/>
    <dgm:cxn modelId="{7CFDAD39-2953-4205-A2B7-4F8ED749AB9C}" type="presParOf" srcId="{BFC17E69-6C02-4547-ACD2-247D0D0F640B}" destId="{6921406B-62C1-4C3B-BE8B-BE407A64A48B}" srcOrd="2" destOrd="0" presId="urn:microsoft.com/office/officeart/2018/2/layout/IconCircleList"/>
    <dgm:cxn modelId="{95CA0DBC-E862-4138-AD6F-23713AF1593C}" type="presParOf" srcId="{6921406B-62C1-4C3B-BE8B-BE407A64A48B}" destId="{92840B75-02ED-439C-916C-4EA09A81C398}" srcOrd="0" destOrd="0" presId="urn:microsoft.com/office/officeart/2018/2/layout/IconCircleList"/>
    <dgm:cxn modelId="{D2CD65C0-D239-4023-ADD7-39CF03160FE6}" type="presParOf" srcId="{6921406B-62C1-4C3B-BE8B-BE407A64A48B}" destId="{80FEE89E-5309-4CD5-B62F-6CFD30FE952A}" srcOrd="1" destOrd="0" presId="urn:microsoft.com/office/officeart/2018/2/layout/IconCircleList"/>
    <dgm:cxn modelId="{C8B5E80D-90FF-4D68-B283-233BFC3C93FD}" type="presParOf" srcId="{6921406B-62C1-4C3B-BE8B-BE407A64A48B}" destId="{CDF797C0-8E0F-44A8-B868-57F143E59A24}" srcOrd="2" destOrd="0" presId="urn:microsoft.com/office/officeart/2018/2/layout/IconCircleList"/>
    <dgm:cxn modelId="{68CB320A-6C60-4115-BA68-3E2C487D1A35}" type="presParOf" srcId="{6921406B-62C1-4C3B-BE8B-BE407A64A48B}" destId="{D5ABB8F8-1ED2-42DA-8BDB-BBDF01484320}" srcOrd="3" destOrd="0" presId="urn:microsoft.com/office/officeart/2018/2/layout/IconCircleList"/>
    <dgm:cxn modelId="{ED95944C-2F26-434E-AF93-5E2D62B2681D}" type="presParOf" srcId="{BFC17E69-6C02-4547-ACD2-247D0D0F640B}" destId="{630BBB76-7163-45E2-BDA0-FE43F95DF9BA}" srcOrd="3" destOrd="0" presId="urn:microsoft.com/office/officeart/2018/2/layout/IconCircleList"/>
    <dgm:cxn modelId="{CE988D78-7F04-49D7-AB2A-B3BCCE40C93C}" type="presParOf" srcId="{BFC17E69-6C02-4547-ACD2-247D0D0F640B}" destId="{41CE1F9B-B7B2-462F-9DDF-F6C18E0C154E}" srcOrd="4" destOrd="0" presId="urn:microsoft.com/office/officeart/2018/2/layout/IconCircleList"/>
    <dgm:cxn modelId="{6254558B-1F6F-464B-A7CC-C3E8336658A7}" type="presParOf" srcId="{41CE1F9B-B7B2-462F-9DDF-F6C18E0C154E}" destId="{F9594BC2-7B32-43A9-8CEE-7FACEB322688}" srcOrd="0" destOrd="0" presId="urn:microsoft.com/office/officeart/2018/2/layout/IconCircleList"/>
    <dgm:cxn modelId="{C67B86B1-1650-4412-B35D-62889C4164DB}" type="presParOf" srcId="{41CE1F9B-B7B2-462F-9DDF-F6C18E0C154E}" destId="{3B662DDA-27AE-4A85-8543-E1EE98B6098B}" srcOrd="1" destOrd="0" presId="urn:microsoft.com/office/officeart/2018/2/layout/IconCircleList"/>
    <dgm:cxn modelId="{1AC33142-B07D-42EA-A4D9-E0B25B67582D}" type="presParOf" srcId="{41CE1F9B-B7B2-462F-9DDF-F6C18E0C154E}" destId="{4E1300E3-0909-4032-BAD3-F65E22B54C7D}" srcOrd="2" destOrd="0" presId="urn:microsoft.com/office/officeart/2018/2/layout/IconCircleList"/>
    <dgm:cxn modelId="{F8040348-65E4-4C38-A50D-DF264D37B5BD}" type="presParOf" srcId="{41CE1F9B-B7B2-462F-9DDF-F6C18E0C154E}" destId="{B0105655-7EE3-48F6-8614-363C76259A3C}" srcOrd="3" destOrd="0" presId="urn:microsoft.com/office/officeart/2018/2/layout/IconCircleList"/>
    <dgm:cxn modelId="{1F90B921-2AB2-481E-93CD-A97882054B3C}" type="presParOf" srcId="{BFC17E69-6C02-4547-ACD2-247D0D0F640B}" destId="{44646909-04D6-4B49-805F-E13853AA9F29}" srcOrd="5" destOrd="0" presId="urn:microsoft.com/office/officeart/2018/2/layout/IconCircleList"/>
    <dgm:cxn modelId="{E6944914-4E3B-4C08-9ED1-E2FDEE725658}" type="presParOf" srcId="{BFC17E69-6C02-4547-ACD2-247D0D0F640B}" destId="{E0906A0A-810B-4256-9A56-63A8A991634F}" srcOrd="6" destOrd="0" presId="urn:microsoft.com/office/officeart/2018/2/layout/IconCircleList"/>
    <dgm:cxn modelId="{4798D416-2CF9-484A-9161-623B55706278}" type="presParOf" srcId="{E0906A0A-810B-4256-9A56-63A8A991634F}" destId="{7A0E3424-CCDA-44AE-84A0-92535772E81C}" srcOrd="0" destOrd="0" presId="urn:microsoft.com/office/officeart/2018/2/layout/IconCircleList"/>
    <dgm:cxn modelId="{846BAF2E-DA36-4CB0-B93C-C03957BF3BB5}" type="presParOf" srcId="{E0906A0A-810B-4256-9A56-63A8A991634F}" destId="{87CE480B-60AD-4A1A-BCFB-C638370E267E}" srcOrd="1" destOrd="0" presId="urn:microsoft.com/office/officeart/2018/2/layout/IconCircleList"/>
    <dgm:cxn modelId="{B4ADE089-724F-4704-823B-01D91ED0A0EF}" type="presParOf" srcId="{E0906A0A-810B-4256-9A56-63A8A991634F}" destId="{8D48452F-2639-4973-8B8B-F9CADE9FE5D6}" srcOrd="2" destOrd="0" presId="urn:microsoft.com/office/officeart/2018/2/layout/IconCircleList"/>
    <dgm:cxn modelId="{E44B8922-2843-45E9-93A3-C99C7CB1C83F}" type="presParOf" srcId="{E0906A0A-810B-4256-9A56-63A8A991634F}" destId="{60E66620-9898-4A09-BB34-3BD9C98180DE}" srcOrd="3" destOrd="0" presId="urn:microsoft.com/office/officeart/2018/2/layout/IconCircleList"/>
    <dgm:cxn modelId="{4B6182E7-BB2D-4C7B-B208-2E43951FE50A}" type="presParOf" srcId="{BFC17E69-6C02-4547-ACD2-247D0D0F640B}" destId="{82909BD0-5677-4A68-BBD6-1A087A209734}" srcOrd="7" destOrd="0" presId="urn:microsoft.com/office/officeart/2018/2/layout/IconCircleList"/>
    <dgm:cxn modelId="{40FDE225-0B31-44B8-B44B-A0E2F5BA68BA}" type="presParOf" srcId="{BFC17E69-6C02-4547-ACD2-247D0D0F640B}" destId="{D63EC8E3-9EB2-4CBE-8EB3-1560CB86328B}" srcOrd="8" destOrd="0" presId="urn:microsoft.com/office/officeart/2018/2/layout/IconCircleList"/>
    <dgm:cxn modelId="{07EF1616-73B3-4CCD-99A3-86945A7B3CB2}" type="presParOf" srcId="{D63EC8E3-9EB2-4CBE-8EB3-1560CB86328B}" destId="{50E0FCA2-1D66-4566-B901-A16C2845E32E}" srcOrd="0" destOrd="0" presId="urn:microsoft.com/office/officeart/2018/2/layout/IconCircleList"/>
    <dgm:cxn modelId="{F488526D-D484-4693-908B-9ED1E0FDD59E}" type="presParOf" srcId="{D63EC8E3-9EB2-4CBE-8EB3-1560CB86328B}" destId="{65B0AAFD-A568-48E9-8543-B1CE23BDBCA6}" srcOrd="1" destOrd="0" presId="urn:microsoft.com/office/officeart/2018/2/layout/IconCircleList"/>
    <dgm:cxn modelId="{82B93D0B-A8FA-4FBB-8428-A204800774BC}" type="presParOf" srcId="{D63EC8E3-9EB2-4CBE-8EB3-1560CB86328B}" destId="{8DD746C9-D70F-44FD-A13A-76D0E4075396}" srcOrd="2" destOrd="0" presId="urn:microsoft.com/office/officeart/2018/2/layout/IconCircleList"/>
    <dgm:cxn modelId="{FC737A17-456A-49A5-B72D-E985BA2483AB}" type="presParOf" srcId="{D63EC8E3-9EB2-4CBE-8EB3-1560CB86328B}" destId="{1841E539-8F37-415D-8E0E-05A5E2F5011A}" srcOrd="3" destOrd="0" presId="urn:microsoft.com/office/officeart/2018/2/layout/IconCircleList"/>
    <dgm:cxn modelId="{23066168-8BBC-417F-ABB1-B13CE246894C}" type="presParOf" srcId="{BFC17E69-6C02-4547-ACD2-247D0D0F640B}" destId="{FE9477F8-35AB-47EC-93E2-945E27813210}" srcOrd="9" destOrd="0" presId="urn:microsoft.com/office/officeart/2018/2/layout/IconCircleList"/>
    <dgm:cxn modelId="{D779B38E-DD6B-4D1F-992F-A4CD75C354FE}" type="presParOf" srcId="{BFC17E69-6C02-4547-ACD2-247D0D0F640B}" destId="{6DE637E2-2AE7-41A1-AD6D-FBED05E1C961}" srcOrd="10" destOrd="0" presId="urn:microsoft.com/office/officeart/2018/2/layout/IconCircleList"/>
    <dgm:cxn modelId="{C68053B4-5A97-472B-BA8D-37D969608F5B}" type="presParOf" srcId="{6DE637E2-2AE7-41A1-AD6D-FBED05E1C961}" destId="{956BFC8F-C6CD-4EA2-A415-8239548B76B9}" srcOrd="0" destOrd="0" presId="urn:microsoft.com/office/officeart/2018/2/layout/IconCircleList"/>
    <dgm:cxn modelId="{F4BD22D1-0186-455B-9582-318E93E038C7}" type="presParOf" srcId="{6DE637E2-2AE7-41A1-AD6D-FBED05E1C961}" destId="{AB438F81-26B4-40A3-A622-6F7CE052953D}" srcOrd="1" destOrd="0" presId="urn:microsoft.com/office/officeart/2018/2/layout/IconCircleList"/>
    <dgm:cxn modelId="{73219BB6-CB4B-4F76-8352-DA3631FBB30D}" type="presParOf" srcId="{6DE637E2-2AE7-41A1-AD6D-FBED05E1C961}" destId="{CAA6BD4C-5FF4-4B8C-990A-93A239A3C1F8}" srcOrd="2" destOrd="0" presId="urn:microsoft.com/office/officeart/2018/2/layout/IconCircleList"/>
    <dgm:cxn modelId="{33EC5CEC-94BB-42CB-9B1F-AEC4CED1CFF5}" type="presParOf" srcId="{6DE637E2-2AE7-41A1-AD6D-FBED05E1C961}" destId="{D6B48663-D145-4F16-9C11-3052A7059A3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4817549-EC36-43B7-B647-DD905D683FC7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DDCDB5F-7E84-453A-BF64-AB37854527D6}">
      <dgm:prSet/>
      <dgm:spPr/>
      <dgm:t>
        <a:bodyPr/>
        <a:lstStyle/>
        <a:p>
          <a:r>
            <a:rPr lang="en-GB"/>
            <a:t>Use SAP Solution Manager for testing</a:t>
          </a:r>
          <a:endParaRPr lang="en-US"/>
        </a:p>
      </dgm:t>
    </dgm:pt>
    <dgm:pt modelId="{43671739-0EE5-4512-8E5B-3CC1C8448723}" type="parTrans" cxnId="{34CD4E9F-320A-4996-BDC8-13F11B9D42EE}">
      <dgm:prSet/>
      <dgm:spPr/>
      <dgm:t>
        <a:bodyPr/>
        <a:lstStyle/>
        <a:p>
          <a:endParaRPr lang="en-US"/>
        </a:p>
      </dgm:t>
    </dgm:pt>
    <dgm:pt modelId="{117E16B4-96C3-4AE3-B873-AEC79CC3A3E1}" type="sibTrans" cxnId="{34CD4E9F-320A-4996-BDC8-13F11B9D42EE}">
      <dgm:prSet/>
      <dgm:spPr/>
      <dgm:t>
        <a:bodyPr/>
        <a:lstStyle/>
        <a:p>
          <a:endParaRPr lang="en-US"/>
        </a:p>
      </dgm:t>
    </dgm:pt>
    <dgm:pt modelId="{72A02F98-2647-401B-9434-C76514AB47A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Foster Cloud Mindset</a:t>
          </a:r>
          <a:endParaRPr lang="en-US" dirty="0">
            <a:highlight>
              <a:srgbClr val="FF0000"/>
            </a:highlight>
          </a:endParaRPr>
        </a:p>
      </dgm:t>
    </dgm:pt>
    <dgm:pt modelId="{7A0EE27C-8468-4F79-9711-02BCA3FE8F78}" type="parTrans" cxnId="{6E27BC0C-F18C-4A9C-8418-13609BCCF556}">
      <dgm:prSet/>
      <dgm:spPr/>
      <dgm:t>
        <a:bodyPr/>
        <a:lstStyle/>
        <a:p>
          <a:endParaRPr lang="en-US"/>
        </a:p>
      </dgm:t>
    </dgm:pt>
    <dgm:pt modelId="{C50DDE83-60EC-445D-A427-CFBD0A97B9E5}" type="sibTrans" cxnId="{6E27BC0C-F18C-4A9C-8418-13609BCCF556}">
      <dgm:prSet/>
      <dgm:spPr/>
      <dgm:t>
        <a:bodyPr/>
        <a:lstStyle/>
        <a:p>
          <a:endParaRPr lang="en-US"/>
        </a:p>
      </dgm:t>
    </dgm:pt>
    <dgm:pt modelId="{FF463EE2-DBFB-4E15-B0D9-BFFDA8F234C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Ensure cloud-like Integration</a:t>
          </a:r>
          <a:endParaRPr lang="en-US" dirty="0">
            <a:highlight>
              <a:srgbClr val="FF0000"/>
            </a:highlight>
          </a:endParaRPr>
        </a:p>
      </dgm:t>
    </dgm:pt>
    <dgm:pt modelId="{91448261-A3E5-43AF-B27C-034B08656D43}" type="parTrans" cxnId="{31BF92DA-F2B6-4306-BC39-49250807C11F}">
      <dgm:prSet/>
      <dgm:spPr/>
      <dgm:t>
        <a:bodyPr/>
        <a:lstStyle/>
        <a:p>
          <a:endParaRPr lang="en-US"/>
        </a:p>
      </dgm:t>
    </dgm:pt>
    <dgm:pt modelId="{80A115E8-E0EC-4C14-B9AC-8302E303ACDB}" type="sibTrans" cxnId="{31BF92DA-F2B6-4306-BC39-49250807C11F}">
      <dgm:prSet/>
      <dgm:spPr/>
      <dgm:t>
        <a:bodyPr/>
        <a:lstStyle/>
        <a:p>
          <a:endParaRPr lang="en-US"/>
        </a:p>
      </dgm:t>
    </dgm:pt>
    <dgm:pt modelId="{8249A7DD-5046-444E-9178-F8850620952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Transparency on Deviations</a:t>
          </a:r>
          <a:endParaRPr lang="en-US" dirty="0">
            <a:highlight>
              <a:srgbClr val="FF0000"/>
            </a:highlight>
          </a:endParaRPr>
        </a:p>
      </dgm:t>
    </dgm:pt>
    <dgm:pt modelId="{02787C3D-72DA-4014-9B40-54AAB82CA1B8}" type="parTrans" cxnId="{1B6C31BB-BD74-49FD-852D-855CEA3EFF3F}">
      <dgm:prSet/>
      <dgm:spPr/>
      <dgm:t>
        <a:bodyPr/>
        <a:lstStyle/>
        <a:p>
          <a:endParaRPr lang="en-US"/>
        </a:p>
      </dgm:t>
    </dgm:pt>
    <dgm:pt modelId="{E241CD73-2DF2-4687-A11F-05E39B10C1CF}" type="sibTrans" cxnId="{1B6C31BB-BD74-49FD-852D-855CEA3EFF3F}">
      <dgm:prSet/>
      <dgm:spPr/>
      <dgm:t>
        <a:bodyPr/>
        <a:lstStyle/>
        <a:p>
          <a:endParaRPr lang="en-US"/>
        </a:p>
      </dgm:t>
    </dgm:pt>
    <dgm:pt modelId="{159D3310-CBBB-403C-8C26-1AC03A29DEC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Use SAP Best Practices</a:t>
          </a:r>
          <a:endParaRPr lang="en-US" dirty="0">
            <a:highlight>
              <a:srgbClr val="FF0000"/>
            </a:highlight>
          </a:endParaRPr>
        </a:p>
      </dgm:t>
    </dgm:pt>
    <dgm:pt modelId="{D2F62B65-4E9D-400D-8888-FC4682AE579D}" type="parTrans" cxnId="{28D7D34C-D9E3-474C-9DEF-4AE50CE73356}">
      <dgm:prSet/>
      <dgm:spPr/>
      <dgm:t>
        <a:bodyPr/>
        <a:lstStyle/>
        <a:p>
          <a:endParaRPr lang="en-US"/>
        </a:p>
      </dgm:t>
    </dgm:pt>
    <dgm:pt modelId="{1ACA1E44-B725-4C92-8742-F4194EF8CF20}" type="sibTrans" cxnId="{28D7D34C-D9E3-474C-9DEF-4AE50CE73356}">
      <dgm:prSet/>
      <dgm:spPr/>
      <dgm:t>
        <a:bodyPr/>
        <a:lstStyle/>
        <a:p>
          <a:endParaRPr lang="en-US"/>
        </a:p>
      </dgm:t>
    </dgm:pt>
    <dgm:pt modelId="{900CA776-C265-4A69-9645-4627D845E4B9}">
      <dgm:prSet/>
      <dgm:spPr/>
      <dgm:t>
        <a:bodyPr/>
        <a:lstStyle/>
        <a:p>
          <a:r>
            <a:rPr lang="en-GB"/>
            <a:t>Do not change configuration of Best Practices</a:t>
          </a:r>
          <a:endParaRPr lang="en-US"/>
        </a:p>
      </dgm:t>
    </dgm:pt>
    <dgm:pt modelId="{A004FEB9-6EF8-4ABC-A023-1D6957701799}" type="parTrans" cxnId="{2B5F3A44-C7FE-473A-B94A-CDC2FFA92414}">
      <dgm:prSet/>
      <dgm:spPr/>
      <dgm:t>
        <a:bodyPr/>
        <a:lstStyle/>
        <a:p>
          <a:endParaRPr lang="en-US"/>
        </a:p>
      </dgm:t>
    </dgm:pt>
    <dgm:pt modelId="{D7644E70-EBB6-4BE8-B8C2-861F89F66830}" type="sibTrans" cxnId="{2B5F3A44-C7FE-473A-B94A-CDC2FFA92414}">
      <dgm:prSet/>
      <dgm:spPr/>
      <dgm:t>
        <a:bodyPr/>
        <a:lstStyle/>
        <a:p>
          <a:endParaRPr lang="en-US"/>
        </a:p>
      </dgm:t>
    </dgm:pt>
    <dgm:pt modelId="{AA1ED412-C1AD-401B-918F-D5301212CF9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Ensure cloud-like Extensions</a:t>
          </a:r>
          <a:endParaRPr lang="en-US" dirty="0">
            <a:highlight>
              <a:srgbClr val="FF0000"/>
            </a:highlight>
          </a:endParaRPr>
        </a:p>
      </dgm:t>
    </dgm:pt>
    <dgm:pt modelId="{14F0242A-B7D2-4233-B6FA-633F75660E21}" type="parTrans" cxnId="{C778E1D9-9328-466D-B78F-FEB2B441668A}">
      <dgm:prSet/>
      <dgm:spPr/>
      <dgm:t>
        <a:bodyPr/>
        <a:lstStyle/>
        <a:p>
          <a:endParaRPr lang="en-US"/>
        </a:p>
      </dgm:t>
    </dgm:pt>
    <dgm:pt modelId="{8D26F260-1604-48D6-A3DA-A1D760C86CFB}" type="sibTrans" cxnId="{C778E1D9-9328-466D-B78F-FEB2B441668A}">
      <dgm:prSet/>
      <dgm:spPr/>
      <dgm:t>
        <a:bodyPr/>
        <a:lstStyle/>
        <a:p>
          <a:endParaRPr lang="en-US"/>
        </a:p>
      </dgm:t>
    </dgm:pt>
    <dgm:pt modelId="{30F5A572-57AF-4B24-8D1E-BF3D65C7F2AE}" type="pres">
      <dgm:prSet presAssocID="{A4817549-EC36-43B7-B647-DD905D683FC7}" presName="root" presStyleCnt="0">
        <dgm:presLayoutVars>
          <dgm:dir/>
          <dgm:resizeHandles val="exact"/>
        </dgm:presLayoutVars>
      </dgm:prSet>
      <dgm:spPr/>
    </dgm:pt>
    <dgm:pt modelId="{EAB37F74-C334-4289-BDEE-F2559E7422D7}" type="pres">
      <dgm:prSet presAssocID="{A4817549-EC36-43B7-B647-DD905D683FC7}" presName="container" presStyleCnt="0">
        <dgm:presLayoutVars>
          <dgm:dir/>
          <dgm:resizeHandles val="exact"/>
        </dgm:presLayoutVars>
      </dgm:prSet>
      <dgm:spPr/>
    </dgm:pt>
    <dgm:pt modelId="{8C7EFF4A-6345-413F-94F0-AE65950D1957}" type="pres">
      <dgm:prSet presAssocID="{5DDCDB5F-7E84-453A-BF64-AB37854527D6}" presName="compNode" presStyleCnt="0"/>
      <dgm:spPr/>
    </dgm:pt>
    <dgm:pt modelId="{1288E36F-746F-47DC-8633-C02F4E934992}" type="pres">
      <dgm:prSet presAssocID="{5DDCDB5F-7E84-453A-BF64-AB37854527D6}" presName="iconBgRect" presStyleLbl="bgShp" presStyleIdx="0" presStyleCnt="7"/>
      <dgm:spPr/>
    </dgm:pt>
    <dgm:pt modelId="{7C6E42EF-B3B6-4AB2-844F-97E2C90F5F21}" type="pres">
      <dgm:prSet presAssocID="{5DDCDB5F-7E84-453A-BF64-AB37854527D6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9ED98BD6-9832-42CF-8181-A151A3DD7AD1}" type="pres">
      <dgm:prSet presAssocID="{5DDCDB5F-7E84-453A-BF64-AB37854527D6}" presName="spaceRect" presStyleCnt="0"/>
      <dgm:spPr/>
    </dgm:pt>
    <dgm:pt modelId="{CB03C37E-8A04-4109-ABB7-4E882549DE49}" type="pres">
      <dgm:prSet presAssocID="{5DDCDB5F-7E84-453A-BF64-AB37854527D6}" presName="textRect" presStyleLbl="revTx" presStyleIdx="0" presStyleCnt="7">
        <dgm:presLayoutVars>
          <dgm:chMax val="1"/>
          <dgm:chPref val="1"/>
        </dgm:presLayoutVars>
      </dgm:prSet>
      <dgm:spPr/>
    </dgm:pt>
    <dgm:pt modelId="{BFC217BA-EB10-457A-B715-DA9B1D4AAEBF}" type="pres">
      <dgm:prSet presAssocID="{117E16B4-96C3-4AE3-B873-AEC79CC3A3E1}" presName="sibTrans" presStyleLbl="sibTrans2D1" presStyleIdx="0" presStyleCnt="0"/>
      <dgm:spPr/>
    </dgm:pt>
    <dgm:pt modelId="{F779C3DA-48EC-4D5B-B220-6F9182D2B4D1}" type="pres">
      <dgm:prSet presAssocID="{72A02F98-2647-401B-9434-C76514AB47AC}" presName="compNode" presStyleCnt="0"/>
      <dgm:spPr/>
    </dgm:pt>
    <dgm:pt modelId="{22910ED5-6438-46C3-BEC7-A584AF22DFF5}" type="pres">
      <dgm:prSet presAssocID="{72A02F98-2647-401B-9434-C76514AB47AC}" presName="iconBgRect" presStyleLbl="bgShp" presStyleIdx="1" presStyleCnt="7"/>
      <dgm:spPr/>
    </dgm:pt>
    <dgm:pt modelId="{D1EC5AD1-419D-43D1-9149-9A2FE076414B}" type="pres">
      <dgm:prSet presAssocID="{72A02F98-2647-401B-9434-C76514AB47AC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BED92EC3-230C-4EE7-AC42-0318372F2B25}" type="pres">
      <dgm:prSet presAssocID="{72A02F98-2647-401B-9434-C76514AB47AC}" presName="spaceRect" presStyleCnt="0"/>
      <dgm:spPr/>
    </dgm:pt>
    <dgm:pt modelId="{E36C0A32-4FE4-4A8E-918C-6B68C740326D}" type="pres">
      <dgm:prSet presAssocID="{72A02F98-2647-401B-9434-C76514AB47AC}" presName="textRect" presStyleLbl="revTx" presStyleIdx="1" presStyleCnt="7">
        <dgm:presLayoutVars>
          <dgm:chMax val="1"/>
          <dgm:chPref val="1"/>
        </dgm:presLayoutVars>
      </dgm:prSet>
      <dgm:spPr/>
    </dgm:pt>
    <dgm:pt modelId="{E27C92C4-9E95-443D-80DC-8C330840B90E}" type="pres">
      <dgm:prSet presAssocID="{C50DDE83-60EC-445D-A427-CFBD0A97B9E5}" presName="sibTrans" presStyleLbl="sibTrans2D1" presStyleIdx="0" presStyleCnt="0"/>
      <dgm:spPr/>
    </dgm:pt>
    <dgm:pt modelId="{F97BEABC-FBB8-414E-BF33-8475934B62F0}" type="pres">
      <dgm:prSet presAssocID="{FF463EE2-DBFB-4E15-B0D9-BFFDA8F234CA}" presName="compNode" presStyleCnt="0"/>
      <dgm:spPr/>
    </dgm:pt>
    <dgm:pt modelId="{C541F89C-8670-43BB-BB77-03D6B5A28324}" type="pres">
      <dgm:prSet presAssocID="{FF463EE2-DBFB-4E15-B0D9-BFFDA8F234CA}" presName="iconBgRect" presStyleLbl="bgShp" presStyleIdx="2" presStyleCnt="7"/>
      <dgm:spPr/>
    </dgm:pt>
    <dgm:pt modelId="{3CEF7FFC-49AA-4BF1-BA29-200074BF8A25}" type="pres">
      <dgm:prSet presAssocID="{FF463EE2-DBFB-4E15-B0D9-BFFDA8F234CA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8127DFBA-44E3-484F-BB3A-DAED6938A2A2}" type="pres">
      <dgm:prSet presAssocID="{FF463EE2-DBFB-4E15-B0D9-BFFDA8F234CA}" presName="spaceRect" presStyleCnt="0"/>
      <dgm:spPr/>
    </dgm:pt>
    <dgm:pt modelId="{D2AD6B15-06AF-4155-A741-F4A1A072F844}" type="pres">
      <dgm:prSet presAssocID="{FF463EE2-DBFB-4E15-B0D9-BFFDA8F234CA}" presName="textRect" presStyleLbl="revTx" presStyleIdx="2" presStyleCnt="7">
        <dgm:presLayoutVars>
          <dgm:chMax val="1"/>
          <dgm:chPref val="1"/>
        </dgm:presLayoutVars>
      </dgm:prSet>
      <dgm:spPr/>
    </dgm:pt>
    <dgm:pt modelId="{C8158B92-775C-41E5-8A88-E5F6F55D6EC3}" type="pres">
      <dgm:prSet presAssocID="{80A115E8-E0EC-4C14-B9AC-8302E303ACDB}" presName="sibTrans" presStyleLbl="sibTrans2D1" presStyleIdx="0" presStyleCnt="0"/>
      <dgm:spPr/>
    </dgm:pt>
    <dgm:pt modelId="{0D476CDA-86A3-4C09-8632-ADAE04AB6FB1}" type="pres">
      <dgm:prSet presAssocID="{8249A7DD-5046-444E-9178-F88506209521}" presName="compNode" presStyleCnt="0"/>
      <dgm:spPr/>
    </dgm:pt>
    <dgm:pt modelId="{1FE6DCD4-D902-4342-AC95-97FE3905AC31}" type="pres">
      <dgm:prSet presAssocID="{8249A7DD-5046-444E-9178-F88506209521}" presName="iconBgRect" presStyleLbl="bgShp" presStyleIdx="3" presStyleCnt="7"/>
      <dgm:spPr/>
    </dgm:pt>
    <dgm:pt modelId="{BFE5A2C0-90D7-42D4-B0C2-0EFC5F26A6DD}" type="pres">
      <dgm:prSet presAssocID="{8249A7DD-5046-444E-9178-F88506209521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s"/>
        </a:ext>
      </dgm:extLst>
    </dgm:pt>
    <dgm:pt modelId="{46FF8D2C-D2E1-4F5A-9B66-5C56AFB6138F}" type="pres">
      <dgm:prSet presAssocID="{8249A7DD-5046-444E-9178-F88506209521}" presName="spaceRect" presStyleCnt="0"/>
      <dgm:spPr/>
    </dgm:pt>
    <dgm:pt modelId="{9EF04087-E5EE-4EF9-A7D4-966F4D5C3CAC}" type="pres">
      <dgm:prSet presAssocID="{8249A7DD-5046-444E-9178-F88506209521}" presName="textRect" presStyleLbl="revTx" presStyleIdx="3" presStyleCnt="7">
        <dgm:presLayoutVars>
          <dgm:chMax val="1"/>
          <dgm:chPref val="1"/>
        </dgm:presLayoutVars>
      </dgm:prSet>
      <dgm:spPr/>
    </dgm:pt>
    <dgm:pt modelId="{AB6CD409-A235-48B3-B088-EE4ACD075CF7}" type="pres">
      <dgm:prSet presAssocID="{E241CD73-2DF2-4687-A11F-05E39B10C1CF}" presName="sibTrans" presStyleLbl="sibTrans2D1" presStyleIdx="0" presStyleCnt="0"/>
      <dgm:spPr/>
    </dgm:pt>
    <dgm:pt modelId="{3713BC60-0197-4B22-B79B-9C6C14D12289}" type="pres">
      <dgm:prSet presAssocID="{159D3310-CBBB-403C-8C26-1AC03A29DECA}" presName="compNode" presStyleCnt="0"/>
      <dgm:spPr/>
    </dgm:pt>
    <dgm:pt modelId="{9BBB18AE-AB20-470F-B257-A95EF2B8401F}" type="pres">
      <dgm:prSet presAssocID="{159D3310-CBBB-403C-8C26-1AC03A29DECA}" presName="iconBgRect" presStyleLbl="bgShp" presStyleIdx="4" presStyleCnt="7"/>
      <dgm:spPr/>
    </dgm:pt>
    <dgm:pt modelId="{52560D29-FA79-4589-B8DE-D3AF74E165DE}" type="pres">
      <dgm:prSet presAssocID="{159D3310-CBBB-403C-8C26-1AC03A29DECA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C314AE5-A9B8-465A-B013-4B714C5EC374}" type="pres">
      <dgm:prSet presAssocID="{159D3310-CBBB-403C-8C26-1AC03A29DECA}" presName="spaceRect" presStyleCnt="0"/>
      <dgm:spPr/>
    </dgm:pt>
    <dgm:pt modelId="{FBECDE53-61B7-453E-84ED-CACD30CC0767}" type="pres">
      <dgm:prSet presAssocID="{159D3310-CBBB-403C-8C26-1AC03A29DECA}" presName="textRect" presStyleLbl="revTx" presStyleIdx="4" presStyleCnt="7">
        <dgm:presLayoutVars>
          <dgm:chMax val="1"/>
          <dgm:chPref val="1"/>
        </dgm:presLayoutVars>
      </dgm:prSet>
      <dgm:spPr/>
    </dgm:pt>
    <dgm:pt modelId="{6E9650CA-4A9A-4C45-B6E9-A9E22402C3E5}" type="pres">
      <dgm:prSet presAssocID="{1ACA1E44-B725-4C92-8742-F4194EF8CF20}" presName="sibTrans" presStyleLbl="sibTrans2D1" presStyleIdx="0" presStyleCnt="0"/>
      <dgm:spPr/>
    </dgm:pt>
    <dgm:pt modelId="{C3DC7EC3-9C75-4381-A32A-7EE279EC5A17}" type="pres">
      <dgm:prSet presAssocID="{900CA776-C265-4A69-9645-4627D845E4B9}" presName="compNode" presStyleCnt="0"/>
      <dgm:spPr/>
    </dgm:pt>
    <dgm:pt modelId="{398C9776-33F6-455F-AC38-26693C8FB347}" type="pres">
      <dgm:prSet presAssocID="{900CA776-C265-4A69-9645-4627D845E4B9}" presName="iconBgRect" presStyleLbl="bgShp" presStyleIdx="5" presStyleCnt="7"/>
      <dgm:spPr/>
    </dgm:pt>
    <dgm:pt modelId="{0A980DBA-1783-4D7B-8221-96D018BCA48F}" type="pres">
      <dgm:prSet presAssocID="{900CA776-C265-4A69-9645-4627D845E4B9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34DEB39-E249-4120-8DCC-A7131B9C62EF}" type="pres">
      <dgm:prSet presAssocID="{900CA776-C265-4A69-9645-4627D845E4B9}" presName="spaceRect" presStyleCnt="0"/>
      <dgm:spPr/>
    </dgm:pt>
    <dgm:pt modelId="{8FDC200E-5027-45F7-87F8-ADC22D2E88C5}" type="pres">
      <dgm:prSet presAssocID="{900CA776-C265-4A69-9645-4627D845E4B9}" presName="textRect" presStyleLbl="revTx" presStyleIdx="5" presStyleCnt="7">
        <dgm:presLayoutVars>
          <dgm:chMax val="1"/>
          <dgm:chPref val="1"/>
        </dgm:presLayoutVars>
      </dgm:prSet>
      <dgm:spPr/>
    </dgm:pt>
    <dgm:pt modelId="{2C48C5A9-2162-4C91-B9CB-DE2428189C3C}" type="pres">
      <dgm:prSet presAssocID="{D7644E70-EBB6-4BE8-B8C2-861F89F66830}" presName="sibTrans" presStyleLbl="sibTrans2D1" presStyleIdx="0" presStyleCnt="0"/>
      <dgm:spPr/>
    </dgm:pt>
    <dgm:pt modelId="{AA086A08-806B-4BD4-96EE-20B0476763AD}" type="pres">
      <dgm:prSet presAssocID="{AA1ED412-C1AD-401B-918F-D5301212CF94}" presName="compNode" presStyleCnt="0"/>
      <dgm:spPr/>
    </dgm:pt>
    <dgm:pt modelId="{CB8A2FE5-8555-47F9-8154-E93E92FAB6BA}" type="pres">
      <dgm:prSet presAssocID="{AA1ED412-C1AD-401B-918F-D5301212CF94}" presName="iconBgRect" presStyleLbl="bgShp" presStyleIdx="6" presStyleCnt="7"/>
      <dgm:spPr/>
    </dgm:pt>
    <dgm:pt modelId="{55AFFE47-C9E7-4607-8958-0B0BCE8C3C88}" type="pres">
      <dgm:prSet presAssocID="{AA1ED412-C1AD-401B-918F-D5301212CF94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09CFABC7-F8E5-4711-A487-1CD2EBCCF37C}" type="pres">
      <dgm:prSet presAssocID="{AA1ED412-C1AD-401B-918F-D5301212CF94}" presName="spaceRect" presStyleCnt="0"/>
      <dgm:spPr/>
    </dgm:pt>
    <dgm:pt modelId="{FB05F4FC-33E7-448F-A076-5C3D99B0F2E7}" type="pres">
      <dgm:prSet presAssocID="{AA1ED412-C1AD-401B-918F-D5301212CF94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6E27BC0C-F18C-4A9C-8418-13609BCCF556}" srcId="{A4817549-EC36-43B7-B647-DD905D683FC7}" destId="{72A02F98-2647-401B-9434-C76514AB47AC}" srcOrd="1" destOrd="0" parTransId="{7A0EE27C-8468-4F79-9711-02BCA3FE8F78}" sibTransId="{C50DDE83-60EC-445D-A427-CFBD0A97B9E5}"/>
    <dgm:cxn modelId="{50C61720-4B63-4D7A-B1F0-B3937FDB1DD4}" type="presOf" srcId="{900CA776-C265-4A69-9645-4627D845E4B9}" destId="{8FDC200E-5027-45F7-87F8-ADC22D2E88C5}" srcOrd="0" destOrd="0" presId="urn:microsoft.com/office/officeart/2018/2/layout/IconCircleList"/>
    <dgm:cxn modelId="{E8E4CF33-637A-4525-9D68-43F169911581}" type="presOf" srcId="{AA1ED412-C1AD-401B-918F-D5301212CF94}" destId="{FB05F4FC-33E7-448F-A076-5C3D99B0F2E7}" srcOrd="0" destOrd="0" presId="urn:microsoft.com/office/officeart/2018/2/layout/IconCircleList"/>
    <dgm:cxn modelId="{78CBBB37-EF08-4B8B-8CF1-4A58DF012C86}" type="presOf" srcId="{159D3310-CBBB-403C-8C26-1AC03A29DECA}" destId="{FBECDE53-61B7-453E-84ED-CACD30CC0767}" srcOrd="0" destOrd="0" presId="urn:microsoft.com/office/officeart/2018/2/layout/IconCircleList"/>
    <dgm:cxn modelId="{2B5F3A44-C7FE-473A-B94A-CDC2FFA92414}" srcId="{A4817549-EC36-43B7-B647-DD905D683FC7}" destId="{900CA776-C265-4A69-9645-4627D845E4B9}" srcOrd="5" destOrd="0" parTransId="{A004FEB9-6EF8-4ABC-A023-1D6957701799}" sibTransId="{D7644E70-EBB6-4BE8-B8C2-861F89F66830}"/>
    <dgm:cxn modelId="{F50CB744-C856-4DDB-BFB3-68415E8B9EAF}" type="presOf" srcId="{80A115E8-E0EC-4C14-B9AC-8302E303ACDB}" destId="{C8158B92-775C-41E5-8A88-E5F6F55D6EC3}" srcOrd="0" destOrd="0" presId="urn:microsoft.com/office/officeart/2018/2/layout/IconCircleList"/>
    <dgm:cxn modelId="{3E26C566-FA6E-4518-8B71-BAEDFC8C00F8}" type="presOf" srcId="{117E16B4-96C3-4AE3-B873-AEC79CC3A3E1}" destId="{BFC217BA-EB10-457A-B715-DA9B1D4AAEBF}" srcOrd="0" destOrd="0" presId="urn:microsoft.com/office/officeart/2018/2/layout/IconCircleList"/>
    <dgm:cxn modelId="{28D7D34C-D9E3-474C-9DEF-4AE50CE73356}" srcId="{A4817549-EC36-43B7-B647-DD905D683FC7}" destId="{159D3310-CBBB-403C-8C26-1AC03A29DECA}" srcOrd="4" destOrd="0" parTransId="{D2F62B65-4E9D-400D-8888-FC4682AE579D}" sibTransId="{1ACA1E44-B725-4C92-8742-F4194EF8CF20}"/>
    <dgm:cxn modelId="{E4F9BD54-3887-4A2B-ABD3-E42032CA84DC}" type="presOf" srcId="{E241CD73-2DF2-4687-A11F-05E39B10C1CF}" destId="{AB6CD409-A235-48B3-B088-EE4ACD075CF7}" srcOrd="0" destOrd="0" presId="urn:microsoft.com/office/officeart/2018/2/layout/IconCircleList"/>
    <dgm:cxn modelId="{7F5C6E59-3DB5-41FB-929F-D40D5D6CC36F}" type="presOf" srcId="{5DDCDB5F-7E84-453A-BF64-AB37854527D6}" destId="{CB03C37E-8A04-4109-ABB7-4E882549DE49}" srcOrd="0" destOrd="0" presId="urn:microsoft.com/office/officeart/2018/2/layout/IconCircleList"/>
    <dgm:cxn modelId="{F4091D93-7F62-45F3-B9DA-99091C77C657}" type="presOf" srcId="{72A02F98-2647-401B-9434-C76514AB47AC}" destId="{E36C0A32-4FE4-4A8E-918C-6B68C740326D}" srcOrd="0" destOrd="0" presId="urn:microsoft.com/office/officeart/2018/2/layout/IconCircleList"/>
    <dgm:cxn modelId="{CA6E7999-972D-47A5-8461-0443222BA976}" type="presOf" srcId="{C50DDE83-60EC-445D-A427-CFBD0A97B9E5}" destId="{E27C92C4-9E95-443D-80DC-8C330840B90E}" srcOrd="0" destOrd="0" presId="urn:microsoft.com/office/officeart/2018/2/layout/IconCircleList"/>
    <dgm:cxn modelId="{CBB3FF9B-F98B-4C1B-BAFA-16C254728C84}" type="presOf" srcId="{1ACA1E44-B725-4C92-8742-F4194EF8CF20}" destId="{6E9650CA-4A9A-4C45-B6E9-A9E22402C3E5}" srcOrd="0" destOrd="0" presId="urn:microsoft.com/office/officeart/2018/2/layout/IconCircleList"/>
    <dgm:cxn modelId="{34CD4E9F-320A-4996-BDC8-13F11B9D42EE}" srcId="{A4817549-EC36-43B7-B647-DD905D683FC7}" destId="{5DDCDB5F-7E84-453A-BF64-AB37854527D6}" srcOrd="0" destOrd="0" parTransId="{43671739-0EE5-4512-8E5B-3CC1C8448723}" sibTransId="{117E16B4-96C3-4AE3-B873-AEC79CC3A3E1}"/>
    <dgm:cxn modelId="{39AB76A0-D16C-4B4F-8EB8-ECB0716DBAB5}" type="presOf" srcId="{8249A7DD-5046-444E-9178-F88506209521}" destId="{9EF04087-E5EE-4EF9-A7D4-966F4D5C3CAC}" srcOrd="0" destOrd="0" presId="urn:microsoft.com/office/officeart/2018/2/layout/IconCircleList"/>
    <dgm:cxn modelId="{8361DDA9-315D-43E5-8319-1B2E74E49A33}" type="presOf" srcId="{A4817549-EC36-43B7-B647-DD905D683FC7}" destId="{30F5A572-57AF-4B24-8D1E-BF3D65C7F2AE}" srcOrd="0" destOrd="0" presId="urn:microsoft.com/office/officeart/2018/2/layout/IconCircleList"/>
    <dgm:cxn modelId="{F0A665AD-0F74-42A0-BE5E-82D9657DCFC0}" type="presOf" srcId="{FF463EE2-DBFB-4E15-B0D9-BFFDA8F234CA}" destId="{D2AD6B15-06AF-4155-A741-F4A1A072F844}" srcOrd="0" destOrd="0" presId="urn:microsoft.com/office/officeart/2018/2/layout/IconCircleList"/>
    <dgm:cxn modelId="{1B6C31BB-BD74-49FD-852D-855CEA3EFF3F}" srcId="{A4817549-EC36-43B7-B647-DD905D683FC7}" destId="{8249A7DD-5046-444E-9178-F88506209521}" srcOrd="3" destOrd="0" parTransId="{02787C3D-72DA-4014-9B40-54AAB82CA1B8}" sibTransId="{E241CD73-2DF2-4687-A11F-05E39B10C1CF}"/>
    <dgm:cxn modelId="{BA5FAECA-FEC5-4D0C-BF8D-214BC523415C}" type="presOf" srcId="{D7644E70-EBB6-4BE8-B8C2-861F89F66830}" destId="{2C48C5A9-2162-4C91-B9CB-DE2428189C3C}" srcOrd="0" destOrd="0" presId="urn:microsoft.com/office/officeart/2018/2/layout/IconCircleList"/>
    <dgm:cxn modelId="{C778E1D9-9328-466D-B78F-FEB2B441668A}" srcId="{A4817549-EC36-43B7-B647-DD905D683FC7}" destId="{AA1ED412-C1AD-401B-918F-D5301212CF94}" srcOrd="6" destOrd="0" parTransId="{14F0242A-B7D2-4233-B6FA-633F75660E21}" sibTransId="{8D26F260-1604-48D6-A3DA-A1D760C86CFB}"/>
    <dgm:cxn modelId="{31BF92DA-F2B6-4306-BC39-49250807C11F}" srcId="{A4817549-EC36-43B7-B647-DD905D683FC7}" destId="{FF463EE2-DBFB-4E15-B0D9-BFFDA8F234CA}" srcOrd="2" destOrd="0" parTransId="{91448261-A3E5-43AF-B27C-034B08656D43}" sibTransId="{80A115E8-E0EC-4C14-B9AC-8302E303ACDB}"/>
    <dgm:cxn modelId="{5B8E67A7-A867-45AF-B8A4-BC1B9BBC6042}" type="presParOf" srcId="{30F5A572-57AF-4B24-8D1E-BF3D65C7F2AE}" destId="{EAB37F74-C334-4289-BDEE-F2559E7422D7}" srcOrd="0" destOrd="0" presId="urn:microsoft.com/office/officeart/2018/2/layout/IconCircleList"/>
    <dgm:cxn modelId="{5564FDC5-A7A9-4177-A4F6-8A95270D25DF}" type="presParOf" srcId="{EAB37F74-C334-4289-BDEE-F2559E7422D7}" destId="{8C7EFF4A-6345-413F-94F0-AE65950D1957}" srcOrd="0" destOrd="0" presId="urn:microsoft.com/office/officeart/2018/2/layout/IconCircleList"/>
    <dgm:cxn modelId="{A4F3FF95-E6BE-4B89-9774-AF0EC05191AB}" type="presParOf" srcId="{8C7EFF4A-6345-413F-94F0-AE65950D1957}" destId="{1288E36F-746F-47DC-8633-C02F4E934992}" srcOrd="0" destOrd="0" presId="urn:microsoft.com/office/officeart/2018/2/layout/IconCircleList"/>
    <dgm:cxn modelId="{F22E52FA-1190-4916-ABE9-8457F3F249CC}" type="presParOf" srcId="{8C7EFF4A-6345-413F-94F0-AE65950D1957}" destId="{7C6E42EF-B3B6-4AB2-844F-97E2C90F5F21}" srcOrd="1" destOrd="0" presId="urn:microsoft.com/office/officeart/2018/2/layout/IconCircleList"/>
    <dgm:cxn modelId="{700BB7B0-EEF3-47B0-96BF-239DB077366E}" type="presParOf" srcId="{8C7EFF4A-6345-413F-94F0-AE65950D1957}" destId="{9ED98BD6-9832-42CF-8181-A151A3DD7AD1}" srcOrd="2" destOrd="0" presId="urn:microsoft.com/office/officeart/2018/2/layout/IconCircleList"/>
    <dgm:cxn modelId="{C3BB45C7-5B94-413F-B5A3-AF6DB1C3DFB5}" type="presParOf" srcId="{8C7EFF4A-6345-413F-94F0-AE65950D1957}" destId="{CB03C37E-8A04-4109-ABB7-4E882549DE49}" srcOrd="3" destOrd="0" presId="urn:microsoft.com/office/officeart/2018/2/layout/IconCircleList"/>
    <dgm:cxn modelId="{48A43132-D8F5-49F2-87BB-B9678D8CD7CE}" type="presParOf" srcId="{EAB37F74-C334-4289-BDEE-F2559E7422D7}" destId="{BFC217BA-EB10-457A-B715-DA9B1D4AAEBF}" srcOrd="1" destOrd="0" presId="urn:microsoft.com/office/officeart/2018/2/layout/IconCircleList"/>
    <dgm:cxn modelId="{263F27F3-AE21-4B6D-A181-C0F0C28C86C7}" type="presParOf" srcId="{EAB37F74-C334-4289-BDEE-F2559E7422D7}" destId="{F779C3DA-48EC-4D5B-B220-6F9182D2B4D1}" srcOrd="2" destOrd="0" presId="urn:microsoft.com/office/officeart/2018/2/layout/IconCircleList"/>
    <dgm:cxn modelId="{5ABFBAD4-DA9E-44C9-AF90-0CD783BBF2E9}" type="presParOf" srcId="{F779C3DA-48EC-4D5B-B220-6F9182D2B4D1}" destId="{22910ED5-6438-46C3-BEC7-A584AF22DFF5}" srcOrd="0" destOrd="0" presId="urn:microsoft.com/office/officeart/2018/2/layout/IconCircleList"/>
    <dgm:cxn modelId="{11A1C623-E9B0-48D9-827A-ACA254EBB94C}" type="presParOf" srcId="{F779C3DA-48EC-4D5B-B220-6F9182D2B4D1}" destId="{D1EC5AD1-419D-43D1-9149-9A2FE076414B}" srcOrd="1" destOrd="0" presId="urn:microsoft.com/office/officeart/2018/2/layout/IconCircleList"/>
    <dgm:cxn modelId="{A52F9260-4678-4E72-B903-E4DC9715D80D}" type="presParOf" srcId="{F779C3DA-48EC-4D5B-B220-6F9182D2B4D1}" destId="{BED92EC3-230C-4EE7-AC42-0318372F2B25}" srcOrd="2" destOrd="0" presId="urn:microsoft.com/office/officeart/2018/2/layout/IconCircleList"/>
    <dgm:cxn modelId="{E5BF3A98-68AB-49B8-B6F4-CBD29AF87ACC}" type="presParOf" srcId="{F779C3DA-48EC-4D5B-B220-6F9182D2B4D1}" destId="{E36C0A32-4FE4-4A8E-918C-6B68C740326D}" srcOrd="3" destOrd="0" presId="urn:microsoft.com/office/officeart/2018/2/layout/IconCircleList"/>
    <dgm:cxn modelId="{4D76205F-5DCF-4331-894F-AA1130C708B1}" type="presParOf" srcId="{EAB37F74-C334-4289-BDEE-F2559E7422D7}" destId="{E27C92C4-9E95-443D-80DC-8C330840B90E}" srcOrd="3" destOrd="0" presId="urn:microsoft.com/office/officeart/2018/2/layout/IconCircleList"/>
    <dgm:cxn modelId="{DDF04996-D155-488D-A218-B7382A132F64}" type="presParOf" srcId="{EAB37F74-C334-4289-BDEE-F2559E7422D7}" destId="{F97BEABC-FBB8-414E-BF33-8475934B62F0}" srcOrd="4" destOrd="0" presId="urn:microsoft.com/office/officeart/2018/2/layout/IconCircleList"/>
    <dgm:cxn modelId="{9A067C56-2E53-489D-90CC-3C1A03E2CD41}" type="presParOf" srcId="{F97BEABC-FBB8-414E-BF33-8475934B62F0}" destId="{C541F89C-8670-43BB-BB77-03D6B5A28324}" srcOrd="0" destOrd="0" presId="urn:microsoft.com/office/officeart/2018/2/layout/IconCircleList"/>
    <dgm:cxn modelId="{7F7BFAF2-2C7B-4CA4-A80E-6E413A92205A}" type="presParOf" srcId="{F97BEABC-FBB8-414E-BF33-8475934B62F0}" destId="{3CEF7FFC-49AA-4BF1-BA29-200074BF8A25}" srcOrd="1" destOrd="0" presId="urn:microsoft.com/office/officeart/2018/2/layout/IconCircleList"/>
    <dgm:cxn modelId="{0826E5DF-C675-4CFE-8A6A-03F2BA45C55B}" type="presParOf" srcId="{F97BEABC-FBB8-414E-BF33-8475934B62F0}" destId="{8127DFBA-44E3-484F-BB3A-DAED6938A2A2}" srcOrd="2" destOrd="0" presId="urn:microsoft.com/office/officeart/2018/2/layout/IconCircleList"/>
    <dgm:cxn modelId="{4FF74855-CFB5-479B-A016-6594D3D3E462}" type="presParOf" srcId="{F97BEABC-FBB8-414E-BF33-8475934B62F0}" destId="{D2AD6B15-06AF-4155-A741-F4A1A072F844}" srcOrd="3" destOrd="0" presId="urn:microsoft.com/office/officeart/2018/2/layout/IconCircleList"/>
    <dgm:cxn modelId="{4F3BA63D-4E3C-4660-B204-23DA71391EDF}" type="presParOf" srcId="{EAB37F74-C334-4289-BDEE-F2559E7422D7}" destId="{C8158B92-775C-41E5-8A88-E5F6F55D6EC3}" srcOrd="5" destOrd="0" presId="urn:microsoft.com/office/officeart/2018/2/layout/IconCircleList"/>
    <dgm:cxn modelId="{133C9876-012D-47EA-ADA5-55E241FA371D}" type="presParOf" srcId="{EAB37F74-C334-4289-BDEE-F2559E7422D7}" destId="{0D476CDA-86A3-4C09-8632-ADAE04AB6FB1}" srcOrd="6" destOrd="0" presId="urn:microsoft.com/office/officeart/2018/2/layout/IconCircleList"/>
    <dgm:cxn modelId="{81C9B49E-0265-445F-A78E-C30C16856EF6}" type="presParOf" srcId="{0D476CDA-86A3-4C09-8632-ADAE04AB6FB1}" destId="{1FE6DCD4-D902-4342-AC95-97FE3905AC31}" srcOrd="0" destOrd="0" presId="urn:microsoft.com/office/officeart/2018/2/layout/IconCircleList"/>
    <dgm:cxn modelId="{B2333ED1-30CA-47FB-9F13-55D9EAF3A924}" type="presParOf" srcId="{0D476CDA-86A3-4C09-8632-ADAE04AB6FB1}" destId="{BFE5A2C0-90D7-42D4-B0C2-0EFC5F26A6DD}" srcOrd="1" destOrd="0" presId="urn:microsoft.com/office/officeart/2018/2/layout/IconCircleList"/>
    <dgm:cxn modelId="{D0E0D304-3D1C-4BC7-B5E5-88AB1139AE80}" type="presParOf" srcId="{0D476CDA-86A3-4C09-8632-ADAE04AB6FB1}" destId="{46FF8D2C-D2E1-4F5A-9B66-5C56AFB6138F}" srcOrd="2" destOrd="0" presId="urn:microsoft.com/office/officeart/2018/2/layout/IconCircleList"/>
    <dgm:cxn modelId="{664FA2FB-C7CC-4F69-A533-70ACB836098B}" type="presParOf" srcId="{0D476CDA-86A3-4C09-8632-ADAE04AB6FB1}" destId="{9EF04087-E5EE-4EF9-A7D4-966F4D5C3CAC}" srcOrd="3" destOrd="0" presId="urn:microsoft.com/office/officeart/2018/2/layout/IconCircleList"/>
    <dgm:cxn modelId="{0C880B76-DA63-4F27-A46B-CB9D7F39E5F6}" type="presParOf" srcId="{EAB37F74-C334-4289-BDEE-F2559E7422D7}" destId="{AB6CD409-A235-48B3-B088-EE4ACD075CF7}" srcOrd="7" destOrd="0" presId="urn:microsoft.com/office/officeart/2018/2/layout/IconCircleList"/>
    <dgm:cxn modelId="{0F474C3A-F0EF-4FC1-9BEA-8AB8C4F63885}" type="presParOf" srcId="{EAB37F74-C334-4289-BDEE-F2559E7422D7}" destId="{3713BC60-0197-4B22-B79B-9C6C14D12289}" srcOrd="8" destOrd="0" presId="urn:microsoft.com/office/officeart/2018/2/layout/IconCircleList"/>
    <dgm:cxn modelId="{6635E1B3-9B34-476F-97C0-18C275866545}" type="presParOf" srcId="{3713BC60-0197-4B22-B79B-9C6C14D12289}" destId="{9BBB18AE-AB20-470F-B257-A95EF2B8401F}" srcOrd="0" destOrd="0" presId="urn:microsoft.com/office/officeart/2018/2/layout/IconCircleList"/>
    <dgm:cxn modelId="{67115DCC-D672-4352-8177-11E94F1DCE78}" type="presParOf" srcId="{3713BC60-0197-4B22-B79B-9C6C14D12289}" destId="{52560D29-FA79-4589-B8DE-D3AF74E165DE}" srcOrd="1" destOrd="0" presId="urn:microsoft.com/office/officeart/2018/2/layout/IconCircleList"/>
    <dgm:cxn modelId="{CD1D3113-A51F-48D1-94DC-4508F6FF688D}" type="presParOf" srcId="{3713BC60-0197-4B22-B79B-9C6C14D12289}" destId="{CC314AE5-A9B8-465A-B013-4B714C5EC374}" srcOrd="2" destOrd="0" presId="urn:microsoft.com/office/officeart/2018/2/layout/IconCircleList"/>
    <dgm:cxn modelId="{A3841C61-3A2D-40EA-AF5A-D6FFCB280B13}" type="presParOf" srcId="{3713BC60-0197-4B22-B79B-9C6C14D12289}" destId="{FBECDE53-61B7-453E-84ED-CACD30CC0767}" srcOrd="3" destOrd="0" presId="urn:microsoft.com/office/officeart/2018/2/layout/IconCircleList"/>
    <dgm:cxn modelId="{B1FAAF4E-FC51-4A54-A57E-A7F1B8992EAC}" type="presParOf" srcId="{EAB37F74-C334-4289-BDEE-F2559E7422D7}" destId="{6E9650CA-4A9A-4C45-B6E9-A9E22402C3E5}" srcOrd="9" destOrd="0" presId="urn:microsoft.com/office/officeart/2018/2/layout/IconCircleList"/>
    <dgm:cxn modelId="{ED52BAAB-E8BE-4D17-8B94-DF2745A6EF45}" type="presParOf" srcId="{EAB37F74-C334-4289-BDEE-F2559E7422D7}" destId="{C3DC7EC3-9C75-4381-A32A-7EE279EC5A17}" srcOrd="10" destOrd="0" presId="urn:microsoft.com/office/officeart/2018/2/layout/IconCircleList"/>
    <dgm:cxn modelId="{73D41271-3A2C-469B-AC39-5195F317142B}" type="presParOf" srcId="{C3DC7EC3-9C75-4381-A32A-7EE279EC5A17}" destId="{398C9776-33F6-455F-AC38-26693C8FB347}" srcOrd="0" destOrd="0" presId="urn:microsoft.com/office/officeart/2018/2/layout/IconCircleList"/>
    <dgm:cxn modelId="{F96428AB-920B-4299-B274-1B8136972304}" type="presParOf" srcId="{C3DC7EC3-9C75-4381-A32A-7EE279EC5A17}" destId="{0A980DBA-1783-4D7B-8221-96D018BCA48F}" srcOrd="1" destOrd="0" presId="urn:microsoft.com/office/officeart/2018/2/layout/IconCircleList"/>
    <dgm:cxn modelId="{7CF9C70C-2FAB-4458-88B1-76DBB2C90327}" type="presParOf" srcId="{C3DC7EC3-9C75-4381-A32A-7EE279EC5A17}" destId="{A34DEB39-E249-4120-8DCC-A7131B9C62EF}" srcOrd="2" destOrd="0" presId="urn:microsoft.com/office/officeart/2018/2/layout/IconCircleList"/>
    <dgm:cxn modelId="{2D579A32-A585-4080-8165-925B3A64B3DA}" type="presParOf" srcId="{C3DC7EC3-9C75-4381-A32A-7EE279EC5A17}" destId="{8FDC200E-5027-45F7-87F8-ADC22D2E88C5}" srcOrd="3" destOrd="0" presId="urn:microsoft.com/office/officeart/2018/2/layout/IconCircleList"/>
    <dgm:cxn modelId="{7D65092E-C71F-47CB-A147-C224F86BE059}" type="presParOf" srcId="{EAB37F74-C334-4289-BDEE-F2559E7422D7}" destId="{2C48C5A9-2162-4C91-B9CB-DE2428189C3C}" srcOrd="11" destOrd="0" presId="urn:microsoft.com/office/officeart/2018/2/layout/IconCircleList"/>
    <dgm:cxn modelId="{35393F07-9F53-4661-A130-E2B4CA4C20FE}" type="presParOf" srcId="{EAB37F74-C334-4289-BDEE-F2559E7422D7}" destId="{AA086A08-806B-4BD4-96EE-20B0476763AD}" srcOrd="12" destOrd="0" presId="urn:microsoft.com/office/officeart/2018/2/layout/IconCircleList"/>
    <dgm:cxn modelId="{87BEADE5-B8C1-4BE6-853A-E9B309B6F919}" type="presParOf" srcId="{AA086A08-806B-4BD4-96EE-20B0476763AD}" destId="{CB8A2FE5-8555-47F9-8154-E93E92FAB6BA}" srcOrd="0" destOrd="0" presId="urn:microsoft.com/office/officeart/2018/2/layout/IconCircleList"/>
    <dgm:cxn modelId="{7B681EC7-6A3E-43DD-A507-F593AFD73301}" type="presParOf" srcId="{AA086A08-806B-4BD4-96EE-20B0476763AD}" destId="{55AFFE47-C9E7-4607-8958-0B0BCE8C3C88}" srcOrd="1" destOrd="0" presId="urn:microsoft.com/office/officeart/2018/2/layout/IconCircleList"/>
    <dgm:cxn modelId="{BF3D3FBB-8B68-4DE2-9FB5-E25D62813E0B}" type="presParOf" srcId="{AA086A08-806B-4BD4-96EE-20B0476763AD}" destId="{09CFABC7-F8E5-4711-A487-1CD2EBCCF37C}" srcOrd="2" destOrd="0" presId="urn:microsoft.com/office/officeart/2018/2/layout/IconCircleList"/>
    <dgm:cxn modelId="{45F6B182-3E8F-4070-8674-A3D83EC5B960}" type="presParOf" srcId="{AA086A08-806B-4BD4-96EE-20B0476763AD}" destId="{FB05F4FC-33E7-448F-A076-5C3D99B0F2E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CCF9CA6-58BA-462B-83C0-D89347CD3D76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1C7F445-10E5-4ED9-BF19-0C8800DF16D3}">
      <dgm:prSet/>
      <dgm:spPr/>
      <dgm:t>
        <a:bodyPr/>
        <a:lstStyle/>
        <a:p>
          <a:r>
            <a:rPr lang="en-GB" dirty="0"/>
            <a:t>From SAP S/4HANA Cloud,  single tenant edition (using full flexibility) to SAP S/4HANA Cloud </a:t>
          </a:r>
        </a:p>
        <a:p>
          <a:r>
            <a:rPr lang="en-US" dirty="0"/>
            <a:t>X</a:t>
          </a:r>
        </a:p>
      </dgm:t>
    </dgm:pt>
    <dgm:pt modelId="{BE3F8BB1-F4D4-4A0E-9FE8-A8720584E845}" type="parTrans" cxnId="{6B050970-1E75-49B8-B83E-E27603942A99}">
      <dgm:prSet/>
      <dgm:spPr/>
      <dgm:t>
        <a:bodyPr/>
        <a:lstStyle/>
        <a:p>
          <a:endParaRPr lang="en-US"/>
        </a:p>
      </dgm:t>
    </dgm:pt>
    <dgm:pt modelId="{6E9C969D-B43B-4EDF-A6F1-B88CE03EC265}" type="sibTrans" cxnId="{6B050970-1E75-49B8-B83E-E27603942A99}">
      <dgm:prSet/>
      <dgm:spPr/>
      <dgm:t>
        <a:bodyPr/>
        <a:lstStyle/>
        <a:p>
          <a:endParaRPr lang="en-US"/>
        </a:p>
      </dgm:t>
    </dgm:pt>
    <dgm:pt modelId="{6A8F1E75-C6F1-407F-95AE-1712AD1CD93B}">
      <dgm:prSet/>
      <dgm:spPr/>
      <dgm:t>
        <a:bodyPr/>
        <a:lstStyle/>
        <a:p>
          <a:r>
            <a:rPr lang="en-GB"/>
            <a:t>From SAP S/4HANA to SAP S/4HANA Cloud</a:t>
          </a:r>
          <a:endParaRPr lang="en-US"/>
        </a:p>
      </dgm:t>
    </dgm:pt>
    <dgm:pt modelId="{8954D3A1-2E28-416B-8299-51703520397E}" type="parTrans" cxnId="{9A1BDC67-2508-4CFA-A705-F3E70634F744}">
      <dgm:prSet/>
      <dgm:spPr/>
      <dgm:t>
        <a:bodyPr/>
        <a:lstStyle/>
        <a:p>
          <a:endParaRPr lang="en-US"/>
        </a:p>
      </dgm:t>
    </dgm:pt>
    <dgm:pt modelId="{5CBD17FC-5461-43EC-81BC-8675030984A9}" type="sibTrans" cxnId="{9A1BDC67-2508-4CFA-A705-F3E70634F744}">
      <dgm:prSet/>
      <dgm:spPr/>
      <dgm:t>
        <a:bodyPr/>
        <a:lstStyle/>
        <a:p>
          <a:endParaRPr lang="en-US"/>
        </a:p>
      </dgm:t>
    </dgm:pt>
    <dgm:pt modelId="{CFCB9655-9F28-48B3-A70A-51454D022971}">
      <dgm:prSet/>
      <dgm:spPr/>
      <dgm:t>
        <a:bodyPr/>
        <a:lstStyle/>
        <a:p>
          <a:r>
            <a:rPr lang="en-GB"/>
            <a:t>From Any ERP to SAP S/4HANA Cloud</a:t>
          </a:r>
          <a:endParaRPr lang="en-US"/>
        </a:p>
      </dgm:t>
    </dgm:pt>
    <dgm:pt modelId="{3424C195-7396-4DDE-9EB5-50296A9D21A5}" type="parTrans" cxnId="{DCDD53FB-EBB4-4C50-B9E4-AFB952A0A3D3}">
      <dgm:prSet/>
      <dgm:spPr/>
      <dgm:t>
        <a:bodyPr/>
        <a:lstStyle/>
        <a:p>
          <a:endParaRPr lang="en-US"/>
        </a:p>
      </dgm:t>
    </dgm:pt>
    <dgm:pt modelId="{6B96F0B1-04AC-4CF8-9D9D-124550C9286D}" type="sibTrans" cxnId="{DCDD53FB-EBB4-4C50-B9E4-AFB952A0A3D3}">
      <dgm:prSet/>
      <dgm:spPr/>
      <dgm:t>
        <a:bodyPr/>
        <a:lstStyle/>
        <a:p>
          <a:endParaRPr lang="en-US"/>
        </a:p>
      </dgm:t>
    </dgm:pt>
    <dgm:pt modelId="{BC3C33CE-1D96-41D6-B248-B50747E8BFC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From SAP S/4HANA Cloud,  single tenant edition (implemented using the 5 Golden Rules)  to SAP S/4HANA Cloud</a:t>
          </a:r>
          <a:endParaRPr lang="en-US" dirty="0">
            <a:highlight>
              <a:srgbClr val="FF0000"/>
            </a:highlight>
          </a:endParaRPr>
        </a:p>
      </dgm:t>
    </dgm:pt>
    <dgm:pt modelId="{219307B8-EB4A-4F71-B72A-4E7C380EB7EC}" type="parTrans" cxnId="{A2E2D35B-4DCF-42E8-B9C1-2E2A979F491C}">
      <dgm:prSet/>
      <dgm:spPr/>
      <dgm:t>
        <a:bodyPr/>
        <a:lstStyle/>
        <a:p>
          <a:endParaRPr lang="en-US"/>
        </a:p>
      </dgm:t>
    </dgm:pt>
    <dgm:pt modelId="{D653F207-C93F-45CB-A38B-6DE4D10FFA68}" type="sibTrans" cxnId="{A2E2D35B-4DCF-42E8-B9C1-2E2A979F491C}">
      <dgm:prSet/>
      <dgm:spPr/>
      <dgm:t>
        <a:bodyPr/>
        <a:lstStyle/>
        <a:p>
          <a:endParaRPr lang="en-US"/>
        </a:p>
      </dgm:t>
    </dgm:pt>
    <dgm:pt modelId="{8F858D01-4CFB-4C03-9F76-62DF5E5743DC}" type="pres">
      <dgm:prSet presAssocID="{CCCF9CA6-58BA-462B-83C0-D89347CD3D76}" presName="diagram" presStyleCnt="0">
        <dgm:presLayoutVars>
          <dgm:dir/>
          <dgm:resizeHandles val="exact"/>
        </dgm:presLayoutVars>
      </dgm:prSet>
      <dgm:spPr/>
    </dgm:pt>
    <dgm:pt modelId="{3ABFE47F-CE7D-401F-86EB-CCBC822745B8}" type="pres">
      <dgm:prSet presAssocID="{D1C7F445-10E5-4ED9-BF19-0C8800DF16D3}" presName="node" presStyleLbl="node1" presStyleIdx="0" presStyleCnt="4">
        <dgm:presLayoutVars>
          <dgm:bulletEnabled val="1"/>
        </dgm:presLayoutVars>
      </dgm:prSet>
      <dgm:spPr/>
    </dgm:pt>
    <dgm:pt modelId="{1B406BAD-F6D2-49E4-9994-506F1F33481C}" type="pres">
      <dgm:prSet presAssocID="{6E9C969D-B43B-4EDF-A6F1-B88CE03EC265}" presName="sibTrans" presStyleCnt="0"/>
      <dgm:spPr/>
    </dgm:pt>
    <dgm:pt modelId="{DAC2EAF7-9224-4CCC-ACF6-6306C8C3CB38}" type="pres">
      <dgm:prSet presAssocID="{6A8F1E75-C6F1-407F-95AE-1712AD1CD93B}" presName="node" presStyleLbl="node1" presStyleIdx="1" presStyleCnt="4">
        <dgm:presLayoutVars>
          <dgm:bulletEnabled val="1"/>
        </dgm:presLayoutVars>
      </dgm:prSet>
      <dgm:spPr/>
    </dgm:pt>
    <dgm:pt modelId="{88B2EAD6-A0F7-4966-B744-7AC35A6643FA}" type="pres">
      <dgm:prSet presAssocID="{5CBD17FC-5461-43EC-81BC-8675030984A9}" presName="sibTrans" presStyleCnt="0"/>
      <dgm:spPr/>
    </dgm:pt>
    <dgm:pt modelId="{EAAD6CDA-FDFF-4A5B-ADB4-34EBB77E904D}" type="pres">
      <dgm:prSet presAssocID="{CFCB9655-9F28-48B3-A70A-51454D022971}" presName="node" presStyleLbl="node1" presStyleIdx="2" presStyleCnt="4">
        <dgm:presLayoutVars>
          <dgm:bulletEnabled val="1"/>
        </dgm:presLayoutVars>
      </dgm:prSet>
      <dgm:spPr/>
    </dgm:pt>
    <dgm:pt modelId="{9744A083-9EAC-4FB2-9702-D36AAC7F633C}" type="pres">
      <dgm:prSet presAssocID="{6B96F0B1-04AC-4CF8-9D9D-124550C9286D}" presName="sibTrans" presStyleCnt="0"/>
      <dgm:spPr/>
    </dgm:pt>
    <dgm:pt modelId="{2BA7F101-D758-46EE-BDCA-D369DCD6CCD0}" type="pres">
      <dgm:prSet presAssocID="{BC3C33CE-1D96-41D6-B248-B50747E8BFC2}" presName="node" presStyleLbl="node1" presStyleIdx="3" presStyleCnt="4">
        <dgm:presLayoutVars>
          <dgm:bulletEnabled val="1"/>
        </dgm:presLayoutVars>
      </dgm:prSet>
      <dgm:spPr/>
    </dgm:pt>
  </dgm:ptLst>
  <dgm:cxnLst>
    <dgm:cxn modelId="{925F4808-D88D-4A23-96E3-8A43FF732B91}" type="presOf" srcId="{6A8F1E75-C6F1-407F-95AE-1712AD1CD93B}" destId="{DAC2EAF7-9224-4CCC-ACF6-6306C8C3CB38}" srcOrd="0" destOrd="0" presId="urn:microsoft.com/office/officeart/2005/8/layout/default"/>
    <dgm:cxn modelId="{A2E2D35B-4DCF-42E8-B9C1-2E2A979F491C}" srcId="{CCCF9CA6-58BA-462B-83C0-D89347CD3D76}" destId="{BC3C33CE-1D96-41D6-B248-B50747E8BFC2}" srcOrd="3" destOrd="0" parTransId="{219307B8-EB4A-4F71-B72A-4E7C380EB7EC}" sibTransId="{D653F207-C93F-45CB-A38B-6DE4D10FFA68}"/>
    <dgm:cxn modelId="{9A1BDC67-2508-4CFA-A705-F3E70634F744}" srcId="{CCCF9CA6-58BA-462B-83C0-D89347CD3D76}" destId="{6A8F1E75-C6F1-407F-95AE-1712AD1CD93B}" srcOrd="1" destOrd="0" parTransId="{8954D3A1-2E28-416B-8299-51703520397E}" sibTransId="{5CBD17FC-5461-43EC-81BC-8675030984A9}"/>
    <dgm:cxn modelId="{A0B54F4D-A286-4772-A76C-09880E549F4B}" type="presOf" srcId="{D1C7F445-10E5-4ED9-BF19-0C8800DF16D3}" destId="{3ABFE47F-CE7D-401F-86EB-CCBC822745B8}" srcOrd="0" destOrd="0" presId="urn:microsoft.com/office/officeart/2005/8/layout/default"/>
    <dgm:cxn modelId="{6B050970-1E75-49B8-B83E-E27603942A99}" srcId="{CCCF9CA6-58BA-462B-83C0-D89347CD3D76}" destId="{D1C7F445-10E5-4ED9-BF19-0C8800DF16D3}" srcOrd="0" destOrd="0" parTransId="{BE3F8BB1-F4D4-4A0E-9FE8-A8720584E845}" sibTransId="{6E9C969D-B43B-4EDF-A6F1-B88CE03EC265}"/>
    <dgm:cxn modelId="{3F894E51-A748-40E0-9941-732E4537EC7E}" type="presOf" srcId="{CCCF9CA6-58BA-462B-83C0-D89347CD3D76}" destId="{8F858D01-4CFB-4C03-9F76-62DF5E5743DC}" srcOrd="0" destOrd="0" presId="urn:microsoft.com/office/officeart/2005/8/layout/default"/>
    <dgm:cxn modelId="{D33EDAC6-0BB9-4C91-9F9C-DAEFACB488CF}" type="presOf" srcId="{BC3C33CE-1D96-41D6-B248-B50747E8BFC2}" destId="{2BA7F101-D758-46EE-BDCA-D369DCD6CCD0}" srcOrd="0" destOrd="0" presId="urn:microsoft.com/office/officeart/2005/8/layout/default"/>
    <dgm:cxn modelId="{DE212AE5-D7E0-4EEA-9AFC-1FB90B83CFDE}" type="presOf" srcId="{CFCB9655-9F28-48B3-A70A-51454D022971}" destId="{EAAD6CDA-FDFF-4A5B-ADB4-34EBB77E904D}" srcOrd="0" destOrd="0" presId="urn:microsoft.com/office/officeart/2005/8/layout/default"/>
    <dgm:cxn modelId="{DCDD53FB-EBB4-4C50-B9E4-AFB952A0A3D3}" srcId="{CCCF9CA6-58BA-462B-83C0-D89347CD3D76}" destId="{CFCB9655-9F28-48B3-A70A-51454D022971}" srcOrd="2" destOrd="0" parTransId="{3424C195-7396-4DDE-9EB5-50296A9D21A5}" sibTransId="{6B96F0B1-04AC-4CF8-9D9D-124550C9286D}"/>
    <dgm:cxn modelId="{7FFFA589-82CE-46D0-B228-16F98B85D345}" type="presParOf" srcId="{8F858D01-4CFB-4C03-9F76-62DF5E5743DC}" destId="{3ABFE47F-CE7D-401F-86EB-CCBC822745B8}" srcOrd="0" destOrd="0" presId="urn:microsoft.com/office/officeart/2005/8/layout/default"/>
    <dgm:cxn modelId="{71BF9385-5F23-4A81-A9A6-10A43F2A81BB}" type="presParOf" srcId="{8F858D01-4CFB-4C03-9F76-62DF5E5743DC}" destId="{1B406BAD-F6D2-49E4-9994-506F1F33481C}" srcOrd="1" destOrd="0" presId="urn:microsoft.com/office/officeart/2005/8/layout/default"/>
    <dgm:cxn modelId="{C41FBF8C-B773-4FDE-ADA8-12AF498D8C84}" type="presParOf" srcId="{8F858D01-4CFB-4C03-9F76-62DF5E5743DC}" destId="{DAC2EAF7-9224-4CCC-ACF6-6306C8C3CB38}" srcOrd="2" destOrd="0" presId="urn:microsoft.com/office/officeart/2005/8/layout/default"/>
    <dgm:cxn modelId="{9AC70B10-9859-438D-B1E9-C9790FEC3615}" type="presParOf" srcId="{8F858D01-4CFB-4C03-9F76-62DF5E5743DC}" destId="{88B2EAD6-A0F7-4966-B744-7AC35A6643FA}" srcOrd="3" destOrd="0" presId="urn:microsoft.com/office/officeart/2005/8/layout/default"/>
    <dgm:cxn modelId="{36ED06D2-DE57-49AE-B2AF-B564E4131BC8}" type="presParOf" srcId="{8F858D01-4CFB-4C03-9F76-62DF5E5743DC}" destId="{EAAD6CDA-FDFF-4A5B-ADB4-34EBB77E904D}" srcOrd="4" destOrd="0" presId="urn:microsoft.com/office/officeart/2005/8/layout/default"/>
    <dgm:cxn modelId="{38AFBF58-6E78-404B-8D9B-D289B89004FB}" type="presParOf" srcId="{8F858D01-4CFB-4C03-9F76-62DF5E5743DC}" destId="{9744A083-9EAC-4FB2-9702-D36AAC7F633C}" srcOrd="5" destOrd="0" presId="urn:microsoft.com/office/officeart/2005/8/layout/default"/>
    <dgm:cxn modelId="{E44C3966-5692-45C1-8DC7-EB365EF64E5D}" type="presParOf" srcId="{8F858D01-4CFB-4C03-9F76-62DF5E5743DC}" destId="{2BA7F101-D758-46EE-BDCA-D369DCD6CCD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D349E9B-C648-4D64-8666-4B2C8117556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36E03F4-08CA-44C9-9530-1409991DBA2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</a:t>
          </a:r>
          <a:endParaRPr lang="en-US" dirty="0">
            <a:highlight>
              <a:srgbClr val="FF0000"/>
            </a:highlight>
          </a:endParaRPr>
        </a:p>
      </dgm:t>
    </dgm:pt>
    <dgm:pt modelId="{DE6ADA4D-B23B-443B-A708-7CE50ABCCC0F}" type="parTrans" cxnId="{77844720-D6B3-45CA-959E-361D99A09A66}">
      <dgm:prSet/>
      <dgm:spPr/>
      <dgm:t>
        <a:bodyPr/>
        <a:lstStyle/>
        <a:p>
          <a:endParaRPr lang="en-US"/>
        </a:p>
      </dgm:t>
    </dgm:pt>
    <dgm:pt modelId="{7CE5036E-4213-44E2-862D-4BCC9E48C640}" type="sibTrans" cxnId="{77844720-D6B3-45CA-959E-361D99A09A66}">
      <dgm:prSet/>
      <dgm:spPr/>
      <dgm:t>
        <a:bodyPr/>
        <a:lstStyle/>
        <a:p>
          <a:endParaRPr lang="en-US"/>
        </a:p>
      </dgm:t>
    </dgm:pt>
    <dgm:pt modelId="{AB6762A0-F8DB-40D5-AD10-AE13656E1800}">
      <dgm:prSet/>
      <dgm:spPr/>
      <dgm:t>
        <a:bodyPr/>
        <a:lstStyle/>
        <a:p>
          <a:r>
            <a:rPr lang="en-GB"/>
            <a:t>Yes</a:t>
          </a:r>
          <a:endParaRPr lang="en-US"/>
        </a:p>
      </dgm:t>
    </dgm:pt>
    <dgm:pt modelId="{63DC3D2B-8CC5-48B9-BA66-1B1C90796B38}" type="parTrans" cxnId="{8441B1DD-DBAC-428B-BFB2-D760354B3CCE}">
      <dgm:prSet/>
      <dgm:spPr/>
      <dgm:t>
        <a:bodyPr/>
        <a:lstStyle/>
        <a:p>
          <a:endParaRPr lang="en-US"/>
        </a:p>
      </dgm:t>
    </dgm:pt>
    <dgm:pt modelId="{7A038FAC-9593-405A-9AF2-F943D1B42873}" type="sibTrans" cxnId="{8441B1DD-DBAC-428B-BFB2-D760354B3CCE}">
      <dgm:prSet/>
      <dgm:spPr/>
      <dgm:t>
        <a:bodyPr/>
        <a:lstStyle/>
        <a:p>
          <a:endParaRPr lang="en-US"/>
        </a:p>
      </dgm:t>
    </dgm:pt>
    <dgm:pt modelId="{1522C7D7-5E03-44B1-B3E5-08DABAF595CC}" type="pres">
      <dgm:prSet presAssocID="{DD349E9B-C648-4D64-8666-4B2C8117556F}" presName="root" presStyleCnt="0">
        <dgm:presLayoutVars>
          <dgm:dir/>
          <dgm:resizeHandles val="exact"/>
        </dgm:presLayoutVars>
      </dgm:prSet>
      <dgm:spPr/>
    </dgm:pt>
    <dgm:pt modelId="{3486A725-D801-4F40-B4DC-11127FDC977F}" type="pres">
      <dgm:prSet presAssocID="{F36E03F4-08CA-44C9-9530-1409991DBA29}" presName="compNode" presStyleCnt="0"/>
      <dgm:spPr/>
    </dgm:pt>
    <dgm:pt modelId="{DC3C2408-0C5C-46B0-8BF0-961F7A711158}" type="pres">
      <dgm:prSet presAssocID="{F36E03F4-08CA-44C9-9530-1409991DBA29}" presName="bgRect" presStyleLbl="bgShp" presStyleIdx="0" presStyleCnt="2"/>
      <dgm:spPr/>
    </dgm:pt>
    <dgm:pt modelId="{7AE68A27-EB85-4FC7-BF8F-72837377A01F}" type="pres">
      <dgm:prSet presAssocID="{F36E03F4-08CA-44C9-9530-1409991DBA2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 sign"/>
        </a:ext>
      </dgm:extLst>
    </dgm:pt>
    <dgm:pt modelId="{2EE71A6E-229B-45F7-83BB-E9EF1D845A5F}" type="pres">
      <dgm:prSet presAssocID="{F36E03F4-08CA-44C9-9530-1409991DBA29}" presName="spaceRect" presStyleCnt="0"/>
      <dgm:spPr/>
    </dgm:pt>
    <dgm:pt modelId="{DA926F42-49F6-4BCF-8790-65C610CF8CA3}" type="pres">
      <dgm:prSet presAssocID="{F36E03F4-08CA-44C9-9530-1409991DBA29}" presName="parTx" presStyleLbl="revTx" presStyleIdx="0" presStyleCnt="2">
        <dgm:presLayoutVars>
          <dgm:chMax val="0"/>
          <dgm:chPref val="0"/>
        </dgm:presLayoutVars>
      </dgm:prSet>
      <dgm:spPr/>
    </dgm:pt>
    <dgm:pt modelId="{29DD34A6-C5A1-4107-AA24-B3A74B7B56C8}" type="pres">
      <dgm:prSet presAssocID="{7CE5036E-4213-44E2-862D-4BCC9E48C640}" presName="sibTrans" presStyleCnt="0"/>
      <dgm:spPr/>
    </dgm:pt>
    <dgm:pt modelId="{F36BFA6A-65CE-4D66-A1BD-A70DDD26BC91}" type="pres">
      <dgm:prSet presAssocID="{AB6762A0-F8DB-40D5-AD10-AE13656E1800}" presName="compNode" presStyleCnt="0"/>
      <dgm:spPr/>
    </dgm:pt>
    <dgm:pt modelId="{2B1172AA-2337-46E0-B524-2129296C5CBB}" type="pres">
      <dgm:prSet presAssocID="{AB6762A0-F8DB-40D5-AD10-AE13656E1800}" presName="bgRect" presStyleLbl="bgShp" presStyleIdx="1" presStyleCnt="2"/>
      <dgm:spPr/>
    </dgm:pt>
    <dgm:pt modelId="{854A8F26-BE1C-4786-96D4-748537516E13}" type="pres">
      <dgm:prSet presAssocID="{AB6762A0-F8DB-40D5-AD10-AE13656E1800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365F261-4A0E-463E-82F5-918CBBCFCCB5}" type="pres">
      <dgm:prSet presAssocID="{AB6762A0-F8DB-40D5-AD10-AE13656E1800}" presName="spaceRect" presStyleCnt="0"/>
      <dgm:spPr/>
    </dgm:pt>
    <dgm:pt modelId="{5F3D0AE2-DAD6-44C9-8DB5-686400C27D67}" type="pres">
      <dgm:prSet presAssocID="{AB6762A0-F8DB-40D5-AD10-AE13656E1800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7844720-D6B3-45CA-959E-361D99A09A66}" srcId="{DD349E9B-C648-4D64-8666-4B2C8117556F}" destId="{F36E03F4-08CA-44C9-9530-1409991DBA29}" srcOrd="0" destOrd="0" parTransId="{DE6ADA4D-B23B-443B-A708-7CE50ABCCC0F}" sibTransId="{7CE5036E-4213-44E2-862D-4BCC9E48C640}"/>
    <dgm:cxn modelId="{9BC1302E-CF9C-4DE1-B513-411440E2A4F2}" type="presOf" srcId="{F36E03F4-08CA-44C9-9530-1409991DBA29}" destId="{DA926F42-49F6-4BCF-8790-65C610CF8CA3}" srcOrd="0" destOrd="0" presId="urn:microsoft.com/office/officeart/2018/2/layout/IconVerticalSolidList"/>
    <dgm:cxn modelId="{C643226B-C561-4F92-91F6-4DF75A0308F9}" type="presOf" srcId="{DD349E9B-C648-4D64-8666-4B2C8117556F}" destId="{1522C7D7-5E03-44B1-B3E5-08DABAF595CC}" srcOrd="0" destOrd="0" presId="urn:microsoft.com/office/officeart/2018/2/layout/IconVerticalSolidList"/>
    <dgm:cxn modelId="{3A9E11AC-1B6E-482A-A770-C6A1789A1F71}" type="presOf" srcId="{AB6762A0-F8DB-40D5-AD10-AE13656E1800}" destId="{5F3D0AE2-DAD6-44C9-8DB5-686400C27D67}" srcOrd="0" destOrd="0" presId="urn:microsoft.com/office/officeart/2018/2/layout/IconVerticalSolidList"/>
    <dgm:cxn modelId="{8441B1DD-DBAC-428B-BFB2-D760354B3CCE}" srcId="{DD349E9B-C648-4D64-8666-4B2C8117556F}" destId="{AB6762A0-F8DB-40D5-AD10-AE13656E1800}" srcOrd="1" destOrd="0" parTransId="{63DC3D2B-8CC5-48B9-BA66-1B1C90796B38}" sibTransId="{7A038FAC-9593-405A-9AF2-F943D1B42873}"/>
    <dgm:cxn modelId="{5A293118-DD58-4D19-8E23-EF7E8F069C32}" type="presParOf" srcId="{1522C7D7-5E03-44B1-B3E5-08DABAF595CC}" destId="{3486A725-D801-4F40-B4DC-11127FDC977F}" srcOrd="0" destOrd="0" presId="urn:microsoft.com/office/officeart/2018/2/layout/IconVerticalSolidList"/>
    <dgm:cxn modelId="{1BE68A40-429C-4CCC-BACA-30E0F35E8A0A}" type="presParOf" srcId="{3486A725-D801-4F40-B4DC-11127FDC977F}" destId="{DC3C2408-0C5C-46B0-8BF0-961F7A711158}" srcOrd="0" destOrd="0" presId="urn:microsoft.com/office/officeart/2018/2/layout/IconVerticalSolidList"/>
    <dgm:cxn modelId="{D547967E-C149-420B-99B7-3E333200C4ED}" type="presParOf" srcId="{3486A725-D801-4F40-B4DC-11127FDC977F}" destId="{7AE68A27-EB85-4FC7-BF8F-72837377A01F}" srcOrd="1" destOrd="0" presId="urn:microsoft.com/office/officeart/2018/2/layout/IconVerticalSolidList"/>
    <dgm:cxn modelId="{3F561FD9-DAB1-4B10-9149-AD35A8474497}" type="presParOf" srcId="{3486A725-D801-4F40-B4DC-11127FDC977F}" destId="{2EE71A6E-229B-45F7-83BB-E9EF1D845A5F}" srcOrd="2" destOrd="0" presId="urn:microsoft.com/office/officeart/2018/2/layout/IconVerticalSolidList"/>
    <dgm:cxn modelId="{D36133A8-6EE9-4D25-996E-EF77CC994E61}" type="presParOf" srcId="{3486A725-D801-4F40-B4DC-11127FDC977F}" destId="{DA926F42-49F6-4BCF-8790-65C610CF8CA3}" srcOrd="3" destOrd="0" presId="urn:microsoft.com/office/officeart/2018/2/layout/IconVerticalSolidList"/>
    <dgm:cxn modelId="{5E1DC3F7-D6AF-4BE6-9C4D-64A30B71744B}" type="presParOf" srcId="{1522C7D7-5E03-44B1-B3E5-08DABAF595CC}" destId="{29DD34A6-C5A1-4107-AA24-B3A74B7B56C8}" srcOrd="1" destOrd="0" presId="urn:microsoft.com/office/officeart/2018/2/layout/IconVerticalSolidList"/>
    <dgm:cxn modelId="{0929D569-6439-4B1C-A0B5-D4116ED5E655}" type="presParOf" srcId="{1522C7D7-5E03-44B1-B3E5-08DABAF595CC}" destId="{F36BFA6A-65CE-4D66-A1BD-A70DDD26BC91}" srcOrd="2" destOrd="0" presId="urn:microsoft.com/office/officeart/2018/2/layout/IconVerticalSolidList"/>
    <dgm:cxn modelId="{716292AC-F0B6-4090-A20D-9A51ACDA4A4F}" type="presParOf" srcId="{F36BFA6A-65CE-4D66-A1BD-A70DDD26BC91}" destId="{2B1172AA-2337-46E0-B524-2129296C5CBB}" srcOrd="0" destOrd="0" presId="urn:microsoft.com/office/officeart/2018/2/layout/IconVerticalSolidList"/>
    <dgm:cxn modelId="{B30DBAE9-0325-4645-8C8A-D81C8339CB77}" type="presParOf" srcId="{F36BFA6A-65CE-4D66-A1BD-A70DDD26BC91}" destId="{854A8F26-BE1C-4786-96D4-748537516E13}" srcOrd="1" destOrd="0" presId="urn:microsoft.com/office/officeart/2018/2/layout/IconVerticalSolidList"/>
    <dgm:cxn modelId="{7A48F8CE-1A13-4939-A05B-8D718D6B5C4D}" type="presParOf" srcId="{F36BFA6A-65CE-4D66-A1BD-A70DDD26BC91}" destId="{E365F261-4A0E-463E-82F5-918CBBCFCCB5}" srcOrd="2" destOrd="0" presId="urn:microsoft.com/office/officeart/2018/2/layout/IconVerticalSolidList"/>
    <dgm:cxn modelId="{32D5EA79-21BD-4A2C-ABE8-B0E04CDA2527}" type="presParOf" srcId="{F36BFA6A-65CE-4D66-A1BD-A70DDD26BC91}" destId="{5F3D0AE2-DAD6-44C9-8DB5-686400C27D6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0C0B5C1-AF03-4CD3-8156-8AB5DD27358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E5668B74-2E61-4D24-AAC4-BF62598E44D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Lifecycle management for support and feature packs is included by testing is responsibility of customer</a:t>
          </a:r>
          <a:endParaRPr lang="en-US" dirty="0">
            <a:highlight>
              <a:srgbClr val="FF0000"/>
            </a:highlight>
          </a:endParaRPr>
        </a:p>
      </dgm:t>
    </dgm:pt>
    <dgm:pt modelId="{5EE9CBFD-83E2-4980-831B-61D20B138C01}" type="parTrans" cxnId="{A87CBDC9-76EB-4FEB-8E70-226FA020F29E}">
      <dgm:prSet/>
      <dgm:spPr/>
      <dgm:t>
        <a:bodyPr/>
        <a:lstStyle/>
        <a:p>
          <a:endParaRPr lang="en-US"/>
        </a:p>
      </dgm:t>
    </dgm:pt>
    <dgm:pt modelId="{762B2056-5B0B-4D62-9F5B-C6EF14A64ACF}" type="sibTrans" cxnId="{A87CBDC9-76EB-4FEB-8E70-226FA020F29E}">
      <dgm:prSet/>
      <dgm:spPr/>
      <dgm:t>
        <a:bodyPr/>
        <a:lstStyle/>
        <a:p>
          <a:endParaRPr lang="en-US"/>
        </a:p>
      </dgm:t>
    </dgm:pt>
    <dgm:pt modelId="{9B618DF5-9C4E-47BA-838C-B08020F47B4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determines the time slot to do any upgrade</a:t>
          </a:r>
          <a:endParaRPr lang="en-US" dirty="0">
            <a:highlight>
              <a:srgbClr val="FF0000"/>
            </a:highlight>
          </a:endParaRPr>
        </a:p>
      </dgm:t>
    </dgm:pt>
    <dgm:pt modelId="{EF836F91-1F6A-411F-8A74-DD059B109B64}" type="parTrans" cxnId="{5E6E94A3-B834-4C4B-8FCE-6CDA0961E130}">
      <dgm:prSet/>
      <dgm:spPr/>
      <dgm:t>
        <a:bodyPr/>
        <a:lstStyle/>
        <a:p>
          <a:endParaRPr lang="en-US"/>
        </a:p>
      </dgm:t>
    </dgm:pt>
    <dgm:pt modelId="{F3350664-FE99-4A41-9A12-12F1772B205A}" type="sibTrans" cxnId="{5E6E94A3-B834-4C4B-8FCE-6CDA0961E130}">
      <dgm:prSet/>
      <dgm:spPr/>
      <dgm:t>
        <a:bodyPr/>
        <a:lstStyle/>
        <a:p>
          <a:endParaRPr lang="en-US"/>
        </a:p>
      </dgm:t>
    </dgm:pt>
    <dgm:pt modelId="{EC98D515-70EB-43B8-9CC2-9BEBBC32B58B}">
      <dgm:prSet/>
      <dgm:spPr/>
      <dgm:t>
        <a:bodyPr/>
        <a:lstStyle/>
        <a:p>
          <a:r>
            <a:rPr lang="en-GB"/>
            <a:t>SAP provides upgrades without customer involvement</a:t>
          </a:r>
          <a:endParaRPr lang="en-US"/>
        </a:p>
      </dgm:t>
    </dgm:pt>
    <dgm:pt modelId="{88E0BB63-B4AA-46D0-914B-038023AE5A34}" type="parTrans" cxnId="{FFF63F93-96CE-44CE-A5A5-646512157C13}">
      <dgm:prSet/>
      <dgm:spPr/>
      <dgm:t>
        <a:bodyPr/>
        <a:lstStyle/>
        <a:p>
          <a:endParaRPr lang="en-US"/>
        </a:p>
      </dgm:t>
    </dgm:pt>
    <dgm:pt modelId="{1DA771C6-17A3-465B-9145-D9596A8CF825}" type="sibTrans" cxnId="{FFF63F93-96CE-44CE-A5A5-646512157C13}">
      <dgm:prSet/>
      <dgm:spPr/>
      <dgm:t>
        <a:bodyPr/>
        <a:lstStyle/>
        <a:p>
          <a:endParaRPr lang="en-US"/>
        </a:p>
      </dgm:t>
    </dgm:pt>
    <dgm:pt modelId="{25A104FB-C897-402E-83C4-844E06A4161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does not have to apply feature packs or service packs when they become available.  They apply if and when they wish or wait until next major release</a:t>
          </a:r>
          <a:endParaRPr lang="en-US" dirty="0">
            <a:highlight>
              <a:srgbClr val="FF0000"/>
            </a:highlight>
          </a:endParaRPr>
        </a:p>
      </dgm:t>
    </dgm:pt>
    <dgm:pt modelId="{80DA5760-215D-4179-A12F-65017A8C3A0F}" type="parTrans" cxnId="{79DE5C46-BF23-40FD-897A-09620C0154C2}">
      <dgm:prSet/>
      <dgm:spPr/>
      <dgm:t>
        <a:bodyPr/>
        <a:lstStyle/>
        <a:p>
          <a:endParaRPr lang="en-US"/>
        </a:p>
      </dgm:t>
    </dgm:pt>
    <dgm:pt modelId="{29C8BD18-63B4-4112-9FF2-818D8624BAF2}" type="sibTrans" cxnId="{79DE5C46-BF23-40FD-897A-09620C0154C2}">
      <dgm:prSet/>
      <dgm:spPr/>
      <dgm:t>
        <a:bodyPr/>
        <a:lstStyle/>
        <a:p>
          <a:endParaRPr lang="en-US"/>
        </a:p>
      </dgm:t>
    </dgm:pt>
    <dgm:pt modelId="{34B14EE8-0001-46E7-BDE4-A0D32B6E5EE1}">
      <dgm:prSet/>
      <dgm:spPr/>
      <dgm:t>
        <a:bodyPr/>
        <a:lstStyle/>
        <a:p>
          <a:pPr algn="r"/>
          <a:r>
            <a:rPr lang="en-GB" dirty="0">
              <a:highlight>
                <a:srgbClr val="FF0000"/>
              </a:highlight>
            </a:rPr>
            <a:t>There is a shared system governance between customer and SAP</a:t>
          </a:r>
          <a:endParaRPr lang="en-US" dirty="0">
            <a:highlight>
              <a:srgbClr val="FF0000"/>
            </a:highlight>
          </a:endParaRPr>
        </a:p>
      </dgm:t>
    </dgm:pt>
    <dgm:pt modelId="{945B67A8-CD8B-45C1-8625-5E46F1653A8E}" type="parTrans" cxnId="{11B843A1-B0E6-4907-8E84-2BEEA9289FD8}">
      <dgm:prSet/>
      <dgm:spPr/>
      <dgm:t>
        <a:bodyPr/>
        <a:lstStyle/>
        <a:p>
          <a:endParaRPr lang="en-US"/>
        </a:p>
      </dgm:t>
    </dgm:pt>
    <dgm:pt modelId="{A0D067FB-DB83-49FA-9200-3DC42BBBA663}" type="sibTrans" cxnId="{11B843A1-B0E6-4907-8E84-2BEEA9289FD8}">
      <dgm:prSet/>
      <dgm:spPr/>
      <dgm:t>
        <a:bodyPr/>
        <a:lstStyle/>
        <a:p>
          <a:endParaRPr lang="en-US"/>
        </a:p>
      </dgm:t>
    </dgm:pt>
    <dgm:pt modelId="{C6E05182-28F2-4CDB-96A7-7A291193BB3F}" type="pres">
      <dgm:prSet presAssocID="{80C0B5C1-AF03-4CD3-8156-8AB5DD273583}" presName="root" presStyleCnt="0">
        <dgm:presLayoutVars>
          <dgm:dir/>
          <dgm:resizeHandles val="exact"/>
        </dgm:presLayoutVars>
      </dgm:prSet>
      <dgm:spPr/>
    </dgm:pt>
    <dgm:pt modelId="{80B97C58-A475-44AB-A40A-3708865D0C82}" type="pres">
      <dgm:prSet presAssocID="{E5668B74-2E61-4D24-AAC4-BF62598E44D1}" presName="compNode" presStyleCnt="0"/>
      <dgm:spPr/>
    </dgm:pt>
    <dgm:pt modelId="{4AFAFE7E-32F9-430B-9B24-38DB7EDA58B4}" type="pres">
      <dgm:prSet presAssocID="{E5668B74-2E61-4D24-AAC4-BF62598E44D1}" presName="bgRect" presStyleLbl="bgShp" presStyleIdx="0" presStyleCnt="5"/>
      <dgm:spPr/>
    </dgm:pt>
    <dgm:pt modelId="{06092AA3-7953-466B-AD0D-EB2D93CF32DE}" type="pres">
      <dgm:prSet presAssocID="{E5668B74-2E61-4D24-AAC4-BF62598E44D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83CE9F59-5351-4933-8AC3-E0FA4FD5D1DA}" type="pres">
      <dgm:prSet presAssocID="{E5668B74-2E61-4D24-AAC4-BF62598E44D1}" presName="spaceRect" presStyleCnt="0"/>
      <dgm:spPr/>
    </dgm:pt>
    <dgm:pt modelId="{EE837B39-DEA4-48A6-A5C4-F08190EC97D5}" type="pres">
      <dgm:prSet presAssocID="{E5668B74-2E61-4D24-AAC4-BF62598E44D1}" presName="parTx" presStyleLbl="revTx" presStyleIdx="0" presStyleCnt="5">
        <dgm:presLayoutVars>
          <dgm:chMax val="0"/>
          <dgm:chPref val="0"/>
        </dgm:presLayoutVars>
      </dgm:prSet>
      <dgm:spPr/>
    </dgm:pt>
    <dgm:pt modelId="{EA28978C-29BE-4F9D-B685-E5167DA3A0B4}" type="pres">
      <dgm:prSet presAssocID="{762B2056-5B0B-4D62-9F5B-C6EF14A64ACF}" presName="sibTrans" presStyleCnt="0"/>
      <dgm:spPr/>
    </dgm:pt>
    <dgm:pt modelId="{C773D687-52B5-4563-A057-8B2685229870}" type="pres">
      <dgm:prSet presAssocID="{9B618DF5-9C4E-47BA-838C-B08020F47B43}" presName="compNode" presStyleCnt="0"/>
      <dgm:spPr/>
    </dgm:pt>
    <dgm:pt modelId="{0C1F6CB5-FE59-4D10-8D1E-DDEE0ECF50EE}" type="pres">
      <dgm:prSet presAssocID="{9B618DF5-9C4E-47BA-838C-B08020F47B43}" presName="bgRect" presStyleLbl="bgShp" presStyleIdx="1" presStyleCnt="5"/>
      <dgm:spPr/>
    </dgm:pt>
    <dgm:pt modelId="{4F04961F-DA09-456E-9E18-CD24A3C1665D}" type="pres">
      <dgm:prSet presAssocID="{9B618DF5-9C4E-47BA-838C-B08020F47B4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90854906-3C53-475A-8567-9C54F15C66F9}" type="pres">
      <dgm:prSet presAssocID="{9B618DF5-9C4E-47BA-838C-B08020F47B43}" presName="spaceRect" presStyleCnt="0"/>
      <dgm:spPr/>
    </dgm:pt>
    <dgm:pt modelId="{6E0E506B-4FBA-442D-B88D-03EC15CA0815}" type="pres">
      <dgm:prSet presAssocID="{9B618DF5-9C4E-47BA-838C-B08020F47B43}" presName="parTx" presStyleLbl="revTx" presStyleIdx="1" presStyleCnt="5">
        <dgm:presLayoutVars>
          <dgm:chMax val="0"/>
          <dgm:chPref val="0"/>
        </dgm:presLayoutVars>
      </dgm:prSet>
      <dgm:spPr/>
    </dgm:pt>
    <dgm:pt modelId="{61792E73-3DDE-4F7B-884A-06C3D205D2E5}" type="pres">
      <dgm:prSet presAssocID="{F3350664-FE99-4A41-9A12-12F1772B205A}" presName="sibTrans" presStyleCnt="0"/>
      <dgm:spPr/>
    </dgm:pt>
    <dgm:pt modelId="{61E763D2-7940-4673-918B-D0E4D3DB56FA}" type="pres">
      <dgm:prSet presAssocID="{EC98D515-70EB-43B8-9CC2-9BEBBC32B58B}" presName="compNode" presStyleCnt="0"/>
      <dgm:spPr/>
    </dgm:pt>
    <dgm:pt modelId="{18F636E2-3007-4BD9-9682-D72AB29935D2}" type="pres">
      <dgm:prSet presAssocID="{EC98D515-70EB-43B8-9CC2-9BEBBC32B58B}" presName="bgRect" presStyleLbl="bgShp" presStyleIdx="2" presStyleCnt="5"/>
      <dgm:spPr/>
    </dgm:pt>
    <dgm:pt modelId="{C16F5127-8F50-48CC-8E43-2F500DFD3B1B}" type="pres">
      <dgm:prSet presAssocID="{EC98D515-70EB-43B8-9CC2-9BEBBC32B58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1A242245-177C-479A-9360-E3F52265305C}" type="pres">
      <dgm:prSet presAssocID="{EC98D515-70EB-43B8-9CC2-9BEBBC32B58B}" presName="spaceRect" presStyleCnt="0"/>
      <dgm:spPr/>
    </dgm:pt>
    <dgm:pt modelId="{7DDE904A-87A4-496C-BEDD-9EF2CCB40430}" type="pres">
      <dgm:prSet presAssocID="{EC98D515-70EB-43B8-9CC2-9BEBBC32B58B}" presName="parTx" presStyleLbl="revTx" presStyleIdx="2" presStyleCnt="5">
        <dgm:presLayoutVars>
          <dgm:chMax val="0"/>
          <dgm:chPref val="0"/>
        </dgm:presLayoutVars>
      </dgm:prSet>
      <dgm:spPr/>
    </dgm:pt>
    <dgm:pt modelId="{17F798FA-6D8A-4BA5-B55C-C4E72F296D8D}" type="pres">
      <dgm:prSet presAssocID="{1DA771C6-17A3-465B-9145-D9596A8CF825}" presName="sibTrans" presStyleCnt="0"/>
      <dgm:spPr/>
    </dgm:pt>
    <dgm:pt modelId="{CCC6671B-2776-4E9B-9BA1-A253D80E0230}" type="pres">
      <dgm:prSet presAssocID="{25A104FB-C897-402E-83C4-844E06A41616}" presName="compNode" presStyleCnt="0"/>
      <dgm:spPr/>
    </dgm:pt>
    <dgm:pt modelId="{DF1A10EC-6BBA-4A21-8E0F-350B38B69B04}" type="pres">
      <dgm:prSet presAssocID="{25A104FB-C897-402E-83C4-844E06A41616}" presName="bgRect" presStyleLbl="bgShp" presStyleIdx="3" presStyleCnt="5"/>
      <dgm:spPr/>
    </dgm:pt>
    <dgm:pt modelId="{229E5205-9788-4545-B35F-9A3921A1833C}" type="pres">
      <dgm:prSet presAssocID="{25A104FB-C897-402E-83C4-844E06A4161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E11B8639-66D2-46CB-A08F-8EEBA8A5F85A}" type="pres">
      <dgm:prSet presAssocID="{25A104FB-C897-402E-83C4-844E06A41616}" presName="spaceRect" presStyleCnt="0"/>
      <dgm:spPr/>
    </dgm:pt>
    <dgm:pt modelId="{C53AED7C-08CE-4FE7-A5F9-78BC6EC1CF31}" type="pres">
      <dgm:prSet presAssocID="{25A104FB-C897-402E-83C4-844E06A41616}" presName="parTx" presStyleLbl="revTx" presStyleIdx="3" presStyleCnt="5">
        <dgm:presLayoutVars>
          <dgm:chMax val="0"/>
          <dgm:chPref val="0"/>
        </dgm:presLayoutVars>
      </dgm:prSet>
      <dgm:spPr/>
    </dgm:pt>
    <dgm:pt modelId="{D1CE09EC-D238-405F-B20B-4046C0D3BA9C}" type="pres">
      <dgm:prSet presAssocID="{29C8BD18-63B4-4112-9FF2-818D8624BAF2}" presName="sibTrans" presStyleCnt="0"/>
      <dgm:spPr/>
    </dgm:pt>
    <dgm:pt modelId="{129006DD-DD2B-44B9-ADB3-5C2FC1107B32}" type="pres">
      <dgm:prSet presAssocID="{34B14EE8-0001-46E7-BDE4-A0D32B6E5EE1}" presName="compNode" presStyleCnt="0"/>
      <dgm:spPr/>
    </dgm:pt>
    <dgm:pt modelId="{179628C4-FEA5-4955-BB45-615FBD66A044}" type="pres">
      <dgm:prSet presAssocID="{34B14EE8-0001-46E7-BDE4-A0D32B6E5EE1}" presName="bgRect" presStyleLbl="bgShp" presStyleIdx="4" presStyleCnt="5"/>
      <dgm:spPr/>
    </dgm:pt>
    <dgm:pt modelId="{86F2E50E-4969-48A4-8D8B-93461895DD25}" type="pres">
      <dgm:prSet presAssocID="{34B14EE8-0001-46E7-BDE4-A0D32B6E5EE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0903AB7C-9FF7-4E7F-B53F-88329D56A0BC}" type="pres">
      <dgm:prSet presAssocID="{34B14EE8-0001-46E7-BDE4-A0D32B6E5EE1}" presName="spaceRect" presStyleCnt="0"/>
      <dgm:spPr/>
    </dgm:pt>
    <dgm:pt modelId="{AB7AE739-E8C4-430B-A2E2-B6FB0F2EA0DE}" type="pres">
      <dgm:prSet presAssocID="{34B14EE8-0001-46E7-BDE4-A0D32B6E5EE1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CB8B70C-D2D7-4CF2-85DC-0BE3C113CA7D}" type="presOf" srcId="{EC98D515-70EB-43B8-9CC2-9BEBBC32B58B}" destId="{7DDE904A-87A4-496C-BEDD-9EF2CCB40430}" srcOrd="0" destOrd="0" presId="urn:microsoft.com/office/officeart/2018/2/layout/IconVerticalSolidList"/>
    <dgm:cxn modelId="{79DE5C46-BF23-40FD-897A-09620C0154C2}" srcId="{80C0B5C1-AF03-4CD3-8156-8AB5DD273583}" destId="{25A104FB-C897-402E-83C4-844E06A41616}" srcOrd="3" destOrd="0" parTransId="{80DA5760-215D-4179-A12F-65017A8C3A0F}" sibTransId="{29C8BD18-63B4-4112-9FF2-818D8624BAF2}"/>
    <dgm:cxn modelId="{AF200A51-EBCD-4E08-BC84-CA8764DFE0D2}" type="presOf" srcId="{25A104FB-C897-402E-83C4-844E06A41616}" destId="{C53AED7C-08CE-4FE7-A5F9-78BC6EC1CF31}" srcOrd="0" destOrd="0" presId="urn:microsoft.com/office/officeart/2018/2/layout/IconVerticalSolidList"/>
    <dgm:cxn modelId="{22C54651-C89B-4C6A-9585-3E44EFC287F3}" type="presOf" srcId="{80C0B5C1-AF03-4CD3-8156-8AB5DD273583}" destId="{C6E05182-28F2-4CDB-96A7-7A291193BB3F}" srcOrd="0" destOrd="0" presId="urn:microsoft.com/office/officeart/2018/2/layout/IconVerticalSolidList"/>
    <dgm:cxn modelId="{FFF63F93-96CE-44CE-A5A5-646512157C13}" srcId="{80C0B5C1-AF03-4CD3-8156-8AB5DD273583}" destId="{EC98D515-70EB-43B8-9CC2-9BEBBC32B58B}" srcOrd="2" destOrd="0" parTransId="{88E0BB63-B4AA-46D0-914B-038023AE5A34}" sibTransId="{1DA771C6-17A3-465B-9145-D9596A8CF825}"/>
    <dgm:cxn modelId="{11B843A1-B0E6-4907-8E84-2BEEA9289FD8}" srcId="{80C0B5C1-AF03-4CD3-8156-8AB5DD273583}" destId="{34B14EE8-0001-46E7-BDE4-A0D32B6E5EE1}" srcOrd="4" destOrd="0" parTransId="{945B67A8-CD8B-45C1-8625-5E46F1653A8E}" sibTransId="{A0D067FB-DB83-49FA-9200-3DC42BBBA663}"/>
    <dgm:cxn modelId="{5E6E94A3-B834-4C4B-8FCE-6CDA0961E130}" srcId="{80C0B5C1-AF03-4CD3-8156-8AB5DD273583}" destId="{9B618DF5-9C4E-47BA-838C-B08020F47B43}" srcOrd="1" destOrd="0" parTransId="{EF836F91-1F6A-411F-8A74-DD059B109B64}" sibTransId="{F3350664-FE99-4A41-9A12-12F1772B205A}"/>
    <dgm:cxn modelId="{E86052A8-F3F7-4BBB-BCA4-460B993E50A3}" type="presOf" srcId="{34B14EE8-0001-46E7-BDE4-A0D32B6E5EE1}" destId="{AB7AE739-E8C4-430B-A2E2-B6FB0F2EA0DE}" srcOrd="0" destOrd="0" presId="urn:microsoft.com/office/officeart/2018/2/layout/IconVerticalSolidList"/>
    <dgm:cxn modelId="{A87CBDC9-76EB-4FEB-8E70-226FA020F29E}" srcId="{80C0B5C1-AF03-4CD3-8156-8AB5DD273583}" destId="{E5668B74-2E61-4D24-AAC4-BF62598E44D1}" srcOrd="0" destOrd="0" parTransId="{5EE9CBFD-83E2-4980-831B-61D20B138C01}" sibTransId="{762B2056-5B0B-4D62-9F5B-C6EF14A64ACF}"/>
    <dgm:cxn modelId="{1468A6CC-139F-473C-AFDB-2AAFFCF8AFB1}" type="presOf" srcId="{9B618DF5-9C4E-47BA-838C-B08020F47B43}" destId="{6E0E506B-4FBA-442D-B88D-03EC15CA0815}" srcOrd="0" destOrd="0" presId="urn:microsoft.com/office/officeart/2018/2/layout/IconVerticalSolidList"/>
    <dgm:cxn modelId="{A86106CE-45D2-4100-B8FE-F16EB1D64DEF}" type="presOf" srcId="{E5668B74-2E61-4D24-AAC4-BF62598E44D1}" destId="{EE837B39-DEA4-48A6-A5C4-F08190EC97D5}" srcOrd="0" destOrd="0" presId="urn:microsoft.com/office/officeart/2018/2/layout/IconVerticalSolidList"/>
    <dgm:cxn modelId="{D89E7DCD-4324-4D3A-9E6C-5E43CC476077}" type="presParOf" srcId="{C6E05182-28F2-4CDB-96A7-7A291193BB3F}" destId="{80B97C58-A475-44AB-A40A-3708865D0C82}" srcOrd="0" destOrd="0" presId="urn:microsoft.com/office/officeart/2018/2/layout/IconVerticalSolidList"/>
    <dgm:cxn modelId="{B4341E15-7CE8-4F14-8C25-B7F057F53E7E}" type="presParOf" srcId="{80B97C58-A475-44AB-A40A-3708865D0C82}" destId="{4AFAFE7E-32F9-430B-9B24-38DB7EDA58B4}" srcOrd="0" destOrd="0" presId="urn:microsoft.com/office/officeart/2018/2/layout/IconVerticalSolidList"/>
    <dgm:cxn modelId="{D3AA9BEF-C8E6-4F04-BA36-70C6CCCB3E80}" type="presParOf" srcId="{80B97C58-A475-44AB-A40A-3708865D0C82}" destId="{06092AA3-7953-466B-AD0D-EB2D93CF32DE}" srcOrd="1" destOrd="0" presId="urn:microsoft.com/office/officeart/2018/2/layout/IconVerticalSolidList"/>
    <dgm:cxn modelId="{8DCF3CE0-0C0C-4CF7-9105-E2176491C2B5}" type="presParOf" srcId="{80B97C58-A475-44AB-A40A-3708865D0C82}" destId="{83CE9F59-5351-4933-8AC3-E0FA4FD5D1DA}" srcOrd="2" destOrd="0" presId="urn:microsoft.com/office/officeart/2018/2/layout/IconVerticalSolidList"/>
    <dgm:cxn modelId="{37532073-8F37-4338-871C-727E17CD9F37}" type="presParOf" srcId="{80B97C58-A475-44AB-A40A-3708865D0C82}" destId="{EE837B39-DEA4-48A6-A5C4-F08190EC97D5}" srcOrd="3" destOrd="0" presId="urn:microsoft.com/office/officeart/2018/2/layout/IconVerticalSolidList"/>
    <dgm:cxn modelId="{CB4C3D80-22B7-427F-B226-844BD924682B}" type="presParOf" srcId="{C6E05182-28F2-4CDB-96A7-7A291193BB3F}" destId="{EA28978C-29BE-4F9D-B685-E5167DA3A0B4}" srcOrd="1" destOrd="0" presId="urn:microsoft.com/office/officeart/2018/2/layout/IconVerticalSolidList"/>
    <dgm:cxn modelId="{D686E2B6-1406-47AA-B173-8FB8E888371D}" type="presParOf" srcId="{C6E05182-28F2-4CDB-96A7-7A291193BB3F}" destId="{C773D687-52B5-4563-A057-8B2685229870}" srcOrd="2" destOrd="0" presId="urn:microsoft.com/office/officeart/2018/2/layout/IconVerticalSolidList"/>
    <dgm:cxn modelId="{B1910699-ABB3-41EF-B2F1-68F2F972D3C1}" type="presParOf" srcId="{C773D687-52B5-4563-A057-8B2685229870}" destId="{0C1F6CB5-FE59-4D10-8D1E-DDEE0ECF50EE}" srcOrd="0" destOrd="0" presId="urn:microsoft.com/office/officeart/2018/2/layout/IconVerticalSolidList"/>
    <dgm:cxn modelId="{3C51A3D5-C863-44DA-AEBA-01408696A722}" type="presParOf" srcId="{C773D687-52B5-4563-A057-8B2685229870}" destId="{4F04961F-DA09-456E-9E18-CD24A3C1665D}" srcOrd="1" destOrd="0" presId="urn:microsoft.com/office/officeart/2018/2/layout/IconVerticalSolidList"/>
    <dgm:cxn modelId="{DAB9F9BC-A72D-4CB9-822C-264B88F74F66}" type="presParOf" srcId="{C773D687-52B5-4563-A057-8B2685229870}" destId="{90854906-3C53-475A-8567-9C54F15C66F9}" srcOrd="2" destOrd="0" presId="urn:microsoft.com/office/officeart/2018/2/layout/IconVerticalSolidList"/>
    <dgm:cxn modelId="{7335E464-A207-472E-85DB-5B6F54FE2273}" type="presParOf" srcId="{C773D687-52B5-4563-A057-8B2685229870}" destId="{6E0E506B-4FBA-442D-B88D-03EC15CA0815}" srcOrd="3" destOrd="0" presId="urn:microsoft.com/office/officeart/2018/2/layout/IconVerticalSolidList"/>
    <dgm:cxn modelId="{A339F6A3-AC5D-4424-BF09-0DC6B9731596}" type="presParOf" srcId="{C6E05182-28F2-4CDB-96A7-7A291193BB3F}" destId="{61792E73-3DDE-4F7B-884A-06C3D205D2E5}" srcOrd="3" destOrd="0" presId="urn:microsoft.com/office/officeart/2018/2/layout/IconVerticalSolidList"/>
    <dgm:cxn modelId="{FA12021A-EDF3-4F0A-9841-126B14A4C9D7}" type="presParOf" srcId="{C6E05182-28F2-4CDB-96A7-7A291193BB3F}" destId="{61E763D2-7940-4673-918B-D0E4D3DB56FA}" srcOrd="4" destOrd="0" presId="urn:microsoft.com/office/officeart/2018/2/layout/IconVerticalSolidList"/>
    <dgm:cxn modelId="{415D49D3-1DC4-49E4-8D4B-5CC7BB0D909E}" type="presParOf" srcId="{61E763D2-7940-4673-918B-D0E4D3DB56FA}" destId="{18F636E2-3007-4BD9-9682-D72AB29935D2}" srcOrd="0" destOrd="0" presId="urn:microsoft.com/office/officeart/2018/2/layout/IconVerticalSolidList"/>
    <dgm:cxn modelId="{649A9F69-689D-4587-869E-7437C0C5910F}" type="presParOf" srcId="{61E763D2-7940-4673-918B-D0E4D3DB56FA}" destId="{C16F5127-8F50-48CC-8E43-2F500DFD3B1B}" srcOrd="1" destOrd="0" presId="urn:microsoft.com/office/officeart/2018/2/layout/IconVerticalSolidList"/>
    <dgm:cxn modelId="{A26EE763-60FB-44BE-A733-B4EFAA747DBA}" type="presParOf" srcId="{61E763D2-7940-4673-918B-D0E4D3DB56FA}" destId="{1A242245-177C-479A-9360-E3F52265305C}" srcOrd="2" destOrd="0" presId="urn:microsoft.com/office/officeart/2018/2/layout/IconVerticalSolidList"/>
    <dgm:cxn modelId="{A5E3789A-4198-4589-A108-C3762EFE3176}" type="presParOf" srcId="{61E763D2-7940-4673-918B-D0E4D3DB56FA}" destId="{7DDE904A-87A4-496C-BEDD-9EF2CCB40430}" srcOrd="3" destOrd="0" presId="urn:microsoft.com/office/officeart/2018/2/layout/IconVerticalSolidList"/>
    <dgm:cxn modelId="{68FE0097-0BEA-413C-B4DE-3AB61CFFC155}" type="presParOf" srcId="{C6E05182-28F2-4CDB-96A7-7A291193BB3F}" destId="{17F798FA-6D8A-4BA5-B55C-C4E72F296D8D}" srcOrd="5" destOrd="0" presId="urn:microsoft.com/office/officeart/2018/2/layout/IconVerticalSolidList"/>
    <dgm:cxn modelId="{A928F727-1847-4EB1-8FBC-63D982EAB358}" type="presParOf" srcId="{C6E05182-28F2-4CDB-96A7-7A291193BB3F}" destId="{CCC6671B-2776-4E9B-9BA1-A253D80E0230}" srcOrd="6" destOrd="0" presId="urn:microsoft.com/office/officeart/2018/2/layout/IconVerticalSolidList"/>
    <dgm:cxn modelId="{967B6EBD-BB69-4B3F-A4E9-BF9EC6FBC3C4}" type="presParOf" srcId="{CCC6671B-2776-4E9B-9BA1-A253D80E0230}" destId="{DF1A10EC-6BBA-4A21-8E0F-350B38B69B04}" srcOrd="0" destOrd="0" presId="urn:microsoft.com/office/officeart/2018/2/layout/IconVerticalSolidList"/>
    <dgm:cxn modelId="{B65E26EA-EC98-4FD6-AF36-BB3040CAE96A}" type="presParOf" srcId="{CCC6671B-2776-4E9B-9BA1-A253D80E0230}" destId="{229E5205-9788-4545-B35F-9A3921A1833C}" srcOrd="1" destOrd="0" presId="urn:microsoft.com/office/officeart/2018/2/layout/IconVerticalSolidList"/>
    <dgm:cxn modelId="{ABEC16B5-BCB1-44E8-9740-A1B1533A42CC}" type="presParOf" srcId="{CCC6671B-2776-4E9B-9BA1-A253D80E0230}" destId="{E11B8639-66D2-46CB-A08F-8EEBA8A5F85A}" srcOrd="2" destOrd="0" presId="urn:microsoft.com/office/officeart/2018/2/layout/IconVerticalSolidList"/>
    <dgm:cxn modelId="{8EB8CB5E-1524-4EE3-88F6-92088C89AAA1}" type="presParOf" srcId="{CCC6671B-2776-4E9B-9BA1-A253D80E0230}" destId="{C53AED7C-08CE-4FE7-A5F9-78BC6EC1CF31}" srcOrd="3" destOrd="0" presId="urn:microsoft.com/office/officeart/2018/2/layout/IconVerticalSolidList"/>
    <dgm:cxn modelId="{C9485D92-3E23-45DE-9A48-A7B9972EDDDB}" type="presParOf" srcId="{C6E05182-28F2-4CDB-96A7-7A291193BB3F}" destId="{D1CE09EC-D238-405F-B20B-4046C0D3BA9C}" srcOrd="7" destOrd="0" presId="urn:microsoft.com/office/officeart/2018/2/layout/IconVerticalSolidList"/>
    <dgm:cxn modelId="{CF5D50E5-D78E-4EA9-A529-27CDCA96FF2A}" type="presParOf" srcId="{C6E05182-28F2-4CDB-96A7-7A291193BB3F}" destId="{129006DD-DD2B-44B9-ADB3-5C2FC1107B32}" srcOrd="8" destOrd="0" presId="urn:microsoft.com/office/officeart/2018/2/layout/IconVerticalSolidList"/>
    <dgm:cxn modelId="{1ECC8799-C2C2-4C78-AE28-3BF059EFDDD0}" type="presParOf" srcId="{129006DD-DD2B-44B9-ADB3-5C2FC1107B32}" destId="{179628C4-FEA5-4955-BB45-615FBD66A044}" srcOrd="0" destOrd="0" presId="urn:microsoft.com/office/officeart/2018/2/layout/IconVerticalSolidList"/>
    <dgm:cxn modelId="{C1EB0D0A-511E-4315-95FA-B6D4EFA51536}" type="presParOf" srcId="{129006DD-DD2B-44B9-ADB3-5C2FC1107B32}" destId="{86F2E50E-4969-48A4-8D8B-93461895DD25}" srcOrd="1" destOrd="0" presId="urn:microsoft.com/office/officeart/2018/2/layout/IconVerticalSolidList"/>
    <dgm:cxn modelId="{90F29E63-615A-4A2C-9792-D0EFB3F4BD3A}" type="presParOf" srcId="{129006DD-DD2B-44B9-ADB3-5C2FC1107B32}" destId="{0903AB7C-9FF7-4E7F-B53F-88329D56A0BC}" srcOrd="2" destOrd="0" presId="urn:microsoft.com/office/officeart/2018/2/layout/IconVerticalSolidList"/>
    <dgm:cxn modelId="{74A353EC-59B8-4198-A99E-13B2629C01FD}" type="presParOf" srcId="{129006DD-DD2B-44B9-ADB3-5C2FC1107B32}" destId="{AB7AE739-E8C4-430B-A2E2-B6FB0F2EA0D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54E0C9B-5175-425E-A86C-5AE08C1120E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841C324-770D-48EB-B693-738EB075920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Application Incident and Platform Management</a:t>
          </a:r>
          <a:endParaRPr lang="en-US" dirty="0">
            <a:highlight>
              <a:srgbClr val="FF0000"/>
            </a:highlight>
          </a:endParaRPr>
        </a:p>
      </dgm:t>
    </dgm:pt>
    <dgm:pt modelId="{4CA98E97-66C6-43AD-87BE-994E4149A0E3}" type="parTrans" cxnId="{696F1B8F-42CB-4B7B-9349-5FA58734C311}">
      <dgm:prSet/>
      <dgm:spPr/>
      <dgm:t>
        <a:bodyPr/>
        <a:lstStyle/>
        <a:p>
          <a:endParaRPr lang="en-US"/>
        </a:p>
      </dgm:t>
    </dgm:pt>
    <dgm:pt modelId="{E4374C50-997F-4628-AA12-F33AE2E8ED77}" type="sibTrans" cxnId="{696F1B8F-42CB-4B7B-9349-5FA58734C311}">
      <dgm:prSet/>
      <dgm:spPr/>
      <dgm:t>
        <a:bodyPr/>
        <a:lstStyle/>
        <a:p>
          <a:endParaRPr lang="en-US"/>
        </a:p>
      </dgm:t>
    </dgm:pt>
    <dgm:pt modelId="{B7371E45-46D6-4620-B9F7-9747D134320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Data cleansing</a:t>
          </a:r>
          <a:endParaRPr lang="en-US" dirty="0">
            <a:highlight>
              <a:srgbClr val="FF0000"/>
            </a:highlight>
          </a:endParaRPr>
        </a:p>
      </dgm:t>
    </dgm:pt>
    <dgm:pt modelId="{E2EE266F-639F-4E80-8E2C-4D29DF906399}" type="parTrans" cxnId="{C57B7AFB-1DE9-4AF6-B349-E106DA4F49AA}">
      <dgm:prSet/>
      <dgm:spPr/>
      <dgm:t>
        <a:bodyPr/>
        <a:lstStyle/>
        <a:p>
          <a:endParaRPr lang="en-US"/>
        </a:p>
      </dgm:t>
    </dgm:pt>
    <dgm:pt modelId="{F32A3870-FDFD-47D8-AA16-A6C1BB86CC7E}" type="sibTrans" cxnId="{C57B7AFB-1DE9-4AF6-B349-E106DA4F49AA}">
      <dgm:prSet/>
      <dgm:spPr/>
      <dgm:t>
        <a:bodyPr/>
        <a:lstStyle/>
        <a:p>
          <a:endParaRPr lang="en-US"/>
        </a:p>
      </dgm:t>
    </dgm:pt>
    <dgm:pt modelId="{50E3A6CC-B86F-4674-B89D-AC53E4BB4D3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Print Management</a:t>
          </a:r>
          <a:endParaRPr lang="en-US" dirty="0">
            <a:highlight>
              <a:srgbClr val="FF0000"/>
            </a:highlight>
          </a:endParaRPr>
        </a:p>
      </dgm:t>
    </dgm:pt>
    <dgm:pt modelId="{BD7AECFB-50A6-483B-8A2A-6528E3EE0FBE}" type="parTrans" cxnId="{20587FB9-483D-4731-BF91-DD3C2B63A129}">
      <dgm:prSet/>
      <dgm:spPr/>
      <dgm:t>
        <a:bodyPr/>
        <a:lstStyle/>
        <a:p>
          <a:endParaRPr lang="en-US"/>
        </a:p>
      </dgm:t>
    </dgm:pt>
    <dgm:pt modelId="{D9702AC4-DB82-4432-ADCA-A9F92FB6045A}" type="sibTrans" cxnId="{20587FB9-483D-4731-BF91-DD3C2B63A129}">
      <dgm:prSet/>
      <dgm:spPr/>
      <dgm:t>
        <a:bodyPr/>
        <a:lstStyle/>
        <a:p>
          <a:endParaRPr lang="en-US"/>
        </a:p>
      </dgm:t>
    </dgm:pt>
    <dgm:pt modelId="{F6074868-E45B-4F22-BD35-37E33A6636D5}">
      <dgm:prSet/>
      <dgm:spPr/>
      <dgm:t>
        <a:bodyPr/>
        <a:lstStyle/>
        <a:p>
          <a:r>
            <a:rPr lang="en-GB"/>
            <a:t>Custom Development</a:t>
          </a:r>
          <a:endParaRPr lang="en-US"/>
        </a:p>
      </dgm:t>
    </dgm:pt>
    <dgm:pt modelId="{A7BE3877-DA4A-400F-B584-472753489E33}" type="parTrans" cxnId="{9B809989-A1FD-4155-BD7F-319D4DD42CDF}">
      <dgm:prSet/>
      <dgm:spPr/>
      <dgm:t>
        <a:bodyPr/>
        <a:lstStyle/>
        <a:p>
          <a:endParaRPr lang="en-US"/>
        </a:p>
      </dgm:t>
    </dgm:pt>
    <dgm:pt modelId="{26532415-2D47-4FB7-8703-E265ACA97002}" type="sibTrans" cxnId="{9B809989-A1FD-4155-BD7F-319D4DD42CDF}">
      <dgm:prSet/>
      <dgm:spPr/>
      <dgm:t>
        <a:bodyPr/>
        <a:lstStyle/>
        <a:p>
          <a:endParaRPr lang="en-US"/>
        </a:p>
      </dgm:t>
    </dgm:pt>
    <dgm:pt modelId="{40905A40-86BE-4431-A26D-EC489560980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24x7 Application Operation and Support</a:t>
          </a:r>
          <a:endParaRPr lang="en-US" dirty="0">
            <a:highlight>
              <a:srgbClr val="FF0000"/>
            </a:highlight>
          </a:endParaRPr>
        </a:p>
      </dgm:t>
    </dgm:pt>
    <dgm:pt modelId="{CB9818C9-4088-40E8-83F3-7B3171EFD3A5}" type="parTrans" cxnId="{D66D5194-045F-45D1-AD61-59BE505BDFBA}">
      <dgm:prSet/>
      <dgm:spPr/>
      <dgm:t>
        <a:bodyPr/>
        <a:lstStyle/>
        <a:p>
          <a:endParaRPr lang="en-US"/>
        </a:p>
      </dgm:t>
    </dgm:pt>
    <dgm:pt modelId="{6DED2B07-00A6-42A4-925A-588A73183063}" type="sibTrans" cxnId="{D66D5194-045F-45D1-AD61-59BE505BDFBA}">
      <dgm:prSet/>
      <dgm:spPr/>
      <dgm:t>
        <a:bodyPr/>
        <a:lstStyle/>
        <a:p>
          <a:endParaRPr lang="en-US"/>
        </a:p>
      </dgm:t>
    </dgm:pt>
    <dgm:pt modelId="{BB3517EA-0726-4A81-82D5-E03B1F0DADE5}" type="pres">
      <dgm:prSet presAssocID="{754E0C9B-5175-425E-A86C-5AE08C1120E2}" presName="root" presStyleCnt="0">
        <dgm:presLayoutVars>
          <dgm:dir/>
          <dgm:resizeHandles val="exact"/>
        </dgm:presLayoutVars>
      </dgm:prSet>
      <dgm:spPr/>
    </dgm:pt>
    <dgm:pt modelId="{1717BA16-9C70-4604-8B1C-4A505FC2F832}" type="pres">
      <dgm:prSet presAssocID="{754E0C9B-5175-425E-A86C-5AE08C1120E2}" presName="container" presStyleCnt="0">
        <dgm:presLayoutVars>
          <dgm:dir/>
          <dgm:resizeHandles val="exact"/>
        </dgm:presLayoutVars>
      </dgm:prSet>
      <dgm:spPr/>
    </dgm:pt>
    <dgm:pt modelId="{5EB4F72A-E51D-4288-9324-DFBE816E9D16}" type="pres">
      <dgm:prSet presAssocID="{7841C324-770D-48EB-B693-738EB0759202}" presName="compNode" presStyleCnt="0"/>
      <dgm:spPr/>
    </dgm:pt>
    <dgm:pt modelId="{14B1505E-2D1C-47DC-8F3E-AE8A1DEF6CE7}" type="pres">
      <dgm:prSet presAssocID="{7841C324-770D-48EB-B693-738EB0759202}" presName="iconBgRect" presStyleLbl="bgShp" presStyleIdx="0" presStyleCnt="5"/>
      <dgm:spPr/>
    </dgm:pt>
    <dgm:pt modelId="{8D25D7D8-66CE-474C-AE6B-270747462112}" type="pres">
      <dgm:prSet presAssocID="{7841C324-770D-48EB-B693-738EB0759202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2089E1CD-E862-4DFA-A2BA-F4E0B87FE18B}" type="pres">
      <dgm:prSet presAssocID="{7841C324-770D-48EB-B693-738EB0759202}" presName="spaceRect" presStyleCnt="0"/>
      <dgm:spPr/>
    </dgm:pt>
    <dgm:pt modelId="{AD4A636F-7BA6-44F8-B847-F2CBB7A27BF7}" type="pres">
      <dgm:prSet presAssocID="{7841C324-770D-48EB-B693-738EB0759202}" presName="textRect" presStyleLbl="revTx" presStyleIdx="0" presStyleCnt="5">
        <dgm:presLayoutVars>
          <dgm:chMax val="1"/>
          <dgm:chPref val="1"/>
        </dgm:presLayoutVars>
      </dgm:prSet>
      <dgm:spPr/>
    </dgm:pt>
    <dgm:pt modelId="{C1FFDFA7-7979-4DD9-AB0B-39A8686218C2}" type="pres">
      <dgm:prSet presAssocID="{E4374C50-997F-4628-AA12-F33AE2E8ED77}" presName="sibTrans" presStyleLbl="sibTrans2D1" presStyleIdx="0" presStyleCnt="0"/>
      <dgm:spPr/>
    </dgm:pt>
    <dgm:pt modelId="{6BCF6F41-30A3-47BE-91D0-C84E731F798A}" type="pres">
      <dgm:prSet presAssocID="{B7371E45-46D6-4620-B9F7-9747D1343204}" presName="compNode" presStyleCnt="0"/>
      <dgm:spPr/>
    </dgm:pt>
    <dgm:pt modelId="{F49CC934-B6BD-41C6-9799-9A1ACE329BBB}" type="pres">
      <dgm:prSet presAssocID="{B7371E45-46D6-4620-B9F7-9747D1343204}" presName="iconBgRect" presStyleLbl="bgShp" presStyleIdx="1" presStyleCnt="5"/>
      <dgm:spPr/>
    </dgm:pt>
    <dgm:pt modelId="{B938EEE6-3FEB-4589-BE84-E9C83C620111}" type="pres">
      <dgm:prSet presAssocID="{B7371E45-46D6-4620-B9F7-9747D134320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BF10AB93-49CF-462E-A2F9-A08D7F70C712}" type="pres">
      <dgm:prSet presAssocID="{B7371E45-46D6-4620-B9F7-9747D1343204}" presName="spaceRect" presStyleCnt="0"/>
      <dgm:spPr/>
    </dgm:pt>
    <dgm:pt modelId="{BABC1815-1EE3-4A54-B34B-C7F2A78A1FE9}" type="pres">
      <dgm:prSet presAssocID="{B7371E45-46D6-4620-B9F7-9747D1343204}" presName="textRect" presStyleLbl="revTx" presStyleIdx="1" presStyleCnt="5">
        <dgm:presLayoutVars>
          <dgm:chMax val="1"/>
          <dgm:chPref val="1"/>
        </dgm:presLayoutVars>
      </dgm:prSet>
      <dgm:spPr/>
    </dgm:pt>
    <dgm:pt modelId="{04D9C741-6007-46C2-AC0C-3D2A9FD01DDB}" type="pres">
      <dgm:prSet presAssocID="{F32A3870-FDFD-47D8-AA16-A6C1BB86CC7E}" presName="sibTrans" presStyleLbl="sibTrans2D1" presStyleIdx="0" presStyleCnt="0"/>
      <dgm:spPr/>
    </dgm:pt>
    <dgm:pt modelId="{25A7C53F-239B-40E6-831C-07331170F13F}" type="pres">
      <dgm:prSet presAssocID="{50E3A6CC-B86F-4674-B89D-AC53E4BB4D39}" presName="compNode" presStyleCnt="0"/>
      <dgm:spPr/>
    </dgm:pt>
    <dgm:pt modelId="{A72756E1-AB29-44AC-898C-2F3BCCC5D932}" type="pres">
      <dgm:prSet presAssocID="{50E3A6CC-B86F-4674-B89D-AC53E4BB4D39}" presName="iconBgRect" presStyleLbl="bgShp" presStyleIdx="2" presStyleCnt="5"/>
      <dgm:spPr/>
    </dgm:pt>
    <dgm:pt modelId="{773D3F84-83F9-4437-AEF7-74119622AA75}" type="pres">
      <dgm:prSet presAssocID="{50E3A6CC-B86F-4674-B89D-AC53E4BB4D39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90DAF66C-6105-42B5-A2B5-F6608F33D0E1}" type="pres">
      <dgm:prSet presAssocID="{50E3A6CC-B86F-4674-B89D-AC53E4BB4D39}" presName="spaceRect" presStyleCnt="0"/>
      <dgm:spPr/>
    </dgm:pt>
    <dgm:pt modelId="{9E3859A1-7939-4102-A4C5-4B5C8834AC88}" type="pres">
      <dgm:prSet presAssocID="{50E3A6CC-B86F-4674-B89D-AC53E4BB4D39}" presName="textRect" presStyleLbl="revTx" presStyleIdx="2" presStyleCnt="5">
        <dgm:presLayoutVars>
          <dgm:chMax val="1"/>
          <dgm:chPref val="1"/>
        </dgm:presLayoutVars>
      </dgm:prSet>
      <dgm:spPr/>
    </dgm:pt>
    <dgm:pt modelId="{2D512399-4FF7-473B-85F8-B771254D681C}" type="pres">
      <dgm:prSet presAssocID="{D9702AC4-DB82-4432-ADCA-A9F92FB6045A}" presName="sibTrans" presStyleLbl="sibTrans2D1" presStyleIdx="0" presStyleCnt="0"/>
      <dgm:spPr/>
    </dgm:pt>
    <dgm:pt modelId="{1B5C08F4-D1AC-4B58-B728-C17C11AA187D}" type="pres">
      <dgm:prSet presAssocID="{F6074868-E45B-4F22-BD35-37E33A6636D5}" presName="compNode" presStyleCnt="0"/>
      <dgm:spPr/>
    </dgm:pt>
    <dgm:pt modelId="{8DCEACBF-FD8D-49A5-BBDE-B16C1C8061F3}" type="pres">
      <dgm:prSet presAssocID="{F6074868-E45B-4F22-BD35-37E33A6636D5}" presName="iconBgRect" presStyleLbl="bgShp" presStyleIdx="3" presStyleCnt="5"/>
      <dgm:spPr/>
    </dgm:pt>
    <dgm:pt modelId="{ADA5F0B9-F8DC-4D46-A14C-E0C06D8A760A}" type="pres">
      <dgm:prSet presAssocID="{F6074868-E45B-4F22-BD35-37E33A6636D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F2B6BBAA-BC44-47A6-B651-3761C86B5F54}" type="pres">
      <dgm:prSet presAssocID="{F6074868-E45B-4F22-BD35-37E33A6636D5}" presName="spaceRect" presStyleCnt="0"/>
      <dgm:spPr/>
    </dgm:pt>
    <dgm:pt modelId="{C2F30F4F-B245-4525-90EE-08F7A5B60689}" type="pres">
      <dgm:prSet presAssocID="{F6074868-E45B-4F22-BD35-37E33A6636D5}" presName="textRect" presStyleLbl="revTx" presStyleIdx="3" presStyleCnt="5">
        <dgm:presLayoutVars>
          <dgm:chMax val="1"/>
          <dgm:chPref val="1"/>
        </dgm:presLayoutVars>
      </dgm:prSet>
      <dgm:spPr/>
    </dgm:pt>
    <dgm:pt modelId="{0F8C7D4E-D077-4E6C-9700-72EEEE97D1AC}" type="pres">
      <dgm:prSet presAssocID="{26532415-2D47-4FB7-8703-E265ACA97002}" presName="sibTrans" presStyleLbl="sibTrans2D1" presStyleIdx="0" presStyleCnt="0"/>
      <dgm:spPr/>
    </dgm:pt>
    <dgm:pt modelId="{5B8B1815-C742-47A2-ADBB-A5BD7F382A2B}" type="pres">
      <dgm:prSet presAssocID="{40905A40-86BE-4431-A26D-EC489560980B}" presName="compNode" presStyleCnt="0"/>
      <dgm:spPr/>
    </dgm:pt>
    <dgm:pt modelId="{C896CD3B-1B0C-4701-99A0-76C786ABBD7D}" type="pres">
      <dgm:prSet presAssocID="{40905A40-86BE-4431-A26D-EC489560980B}" presName="iconBgRect" presStyleLbl="bgShp" presStyleIdx="4" presStyleCnt="5"/>
      <dgm:spPr/>
    </dgm:pt>
    <dgm:pt modelId="{68C0B941-2CF2-42E0-87E4-F3A8943A96DA}" type="pres">
      <dgm:prSet presAssocID="{40905A40-86BE-4431-A26D-EC489560980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067E97CB-F8BC-4938-ACC3-B7C5D8713849}" type="pres">
      <dgm:prSet presAssocID="{40905A40-86BE-4431-A26D-EC489560980B}" presName="spaceRect" presStyleCnt="0"/>
      <dgm:spPr/>
    </dgm:pt>
    <dgm:pt modelId="{A04C9B55-5DA5-48F9-9915-3561FB92F958}" type="pres">
      <dgm:prSet presAssocID="{40905A40-86BE-4431-A26D-EC489560980B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06DD5108-95F9-477A-B74B-57A33FA99649}" type="presOf" srcId="{D9702AC4-DB82-4432-ADCA-A9F92FB6045A}" destId="{2D512399-4FF7-473B-85F8-B771254D681C}" srcOrd="0" destOrd="0" presId="urn:microsoft.com/office/officeart/2018/2/layout/IconCircleList"/>
    <dgm:cxn modelId="{D0A1C10C-0D5D-42B5-B744-5608E5000286}" type="presOf" srcId="{B7371E45-46D6-4620-B9F7-9747D1343204}" destId="{BABC1815-1EE3-4A54-B34B-C7F2A78A1FE9}" srcOrd="0" destOrd="0" presId="urn:microsoft.com/office/officeart/2018/2/layout/IconCircleList"/>
    <dgm:cxn modelId="{809E2516-D0B5-4B52-B1A7-06E906F4B453}" type="presOf" srcId="{50E3A6CC-B86F-4674-B89D-AC53E4BB4D39}" destId="{9E3859A1-7939-4102-A4C5-4B5C8834AC88}" srcOrd="0" destOrd="0" presId="urn:microsoft.com/office/officeart/2018/2/layout/IconCircleList"/>
    <dgm:cxn modelId="{25446D21-EED3-4A9A-A376-A700105BED9C}" type="presOf" srcId="{E4374C50-997F-4628-AA12-F33AE2E8ED77}" destId="{C1FFDFA7-7979-4DD9-AB0B-39A8686218C2}" srcOrd="0" destOrd="0" presId="urn:microsoft.com/office/officeart/2018/2/layout/IconCircleList"/>
    <dgm:cxn modelId="{693A816F-B1AC-4105-9FAE-21FE0F3BF1EB}" type="presOf" srcId="{7841C324-770D-48EB-B693-738EB0759202}" destId="{AD4A636F-7BA6-44F8-B847-F2CBB7A27BF7}" srcOrd="0" destOrd="0" presId="urn:microsoft.com/office/officeart/2018/2/layout/IconCircleList"/>
    <dgm:cxn modelId="{90478B80-106A-4FE6-9D79-A412AC096DCB}" type="presOf" srcId="{F6074868-E45B-4F22-BD35-37E33A6636D5}" destId="{C2F30F4F-B245-4525-90EE-08F7A5B60689}" srcOrd="0" destOrd="0" presId="urn:microsoft.com/office/officeart/2018/2/layout/IconCircleList"/>
    <dgm:cxn modelId="{9B809989-A1FD-4155-BD7F-319D4DD42CDF}" srcId="{754E0C9B-5175-425E-A86C-5AE08C1120E2}" destId="{F6074868-E45B-4F22-BD35-37E33A6636D5}" srcOrd="3" destOrd="0" parTransId="{A7BE3877-DA4A-400F-B584-472753489E33}" sibTransId="{26532415-2D47-4FB7-8703-E265ACA97002}"/>
    <dgm:cxn modelId="{34AAEC8A-3C1D-4777-9225-CB0D5B2BE6FC}" type="presOf" srcId="{26532415-2D47-4FB7-8703-E265ACA97002}" destId="{0F8C7D4E-D077-4E6C-9700-72EEEE97D1AC}" srcOrd="0" destOrd="0" presId="urn:microsoft.com/office/officeart/2018/2/layout/IconCircleList"/>
    <dgm:cxn modelId="{696F1B8F-42CB-4B7B-9349-5FA58734C311}" srcId="{754E0C9B-5175-425E-A86C-5AE08C1120E2}" destId="{7841C324-770D-48EB-B693-738EB0759202}" srcOrd="0" destOrd="0" parTransId="{4CA98E97-66C6-43AD-87BE-994E4149A0E3}" sibTransId="{E4374C50-997F-4628-AA12-F33AE2E8ED77}"/>
    <dgm:cxn modelId="{D66D5194-045F-45D1-AD61-59BE505BDFBA}" srcId="{754E0C9B-5175-425E-A86C-5AE08C1120E2}" destId="{40905A40-86BE-4431-A26D-EC489560980B}" srcOrd="4" destOrd="0" parTransId="{CB9818C9-4088-40E8-83F3-7B3171EFD3A5}" sibTransId="{6DED2B07-00A6-42A4-925A-588A73183063}"/>
    <dgm:cxn modelId="{AE708AA9-3DE2-4566-B8E8-C9798645130D}" type="presOf" srcId="{F32A3870-FDFD-47D8-AA16-A6C1BB86CC7E}" destId="{04D9C741-6007-46C2-AC0C-3D2A9FD01DDB}" srcOrd="0" destOrd="0" presId="urn:microsoft.com/office/officeart/2018/2/layout/IconCircleList"/>
    <dgm:cxn modelId="{20587FB9-483D-4731-BF91-DD3C2B63A129}" srcId="{754E0C9B-5175-425E-A86C-5AE08C1120E2}" destId="{50E3A6CC-B86F-4674-B89D-AC53E4BB4D39}" srcOrd="2" destOrd="0" parTransId="{BD7AECFB-50A6-483B-8A2A-6528E3EE0FBE}" sibTransId="{D9702AC4-DB82-4432-ADCA-A9F92FB6045A}"/>
    <dgm:cxn modelId="{5C3CCDCD-B450-4A54-A7CB-685429DB7FAB}" type="presOf" srcId="{754E0C9B-5175-425E-A86C-5AE08C1120E2}" destId="{BB3517EA-0726-4A81-82D5-E03B1F0DADE5}" srcOrd="0" destOrd="0" presId="urn:microsoft.com/office/officeart/2018/2/layout/IconCircleList"/>
    <dgm:cxn modelId="{C57B7AFB-1DE9-4AF6-B349-E106DA4F49AA}" srcId="{754E0C9B-5175-425E-A86C-5AE08C1120E2}" destId="{B7371E45-46D6-4620-B9F7-9747D1343204}" srcOrd="1" destOrd="0" parTransId="{E2EE266F-639F-4E80-8E2C-4D29DF906399}" sibTransId="{F32A3870-FDFD-47D8-AA16-A6C1BB86CC7E}"/>
    <dgm:cxn modelId="{E49CFDFB-D093-42BB-9AE1-DD28D5413D2D}" type="presOf" srcId="{40905A40-86BE-4431-A26D-EC489560980B}" destId="{A04C9B55-5DA5-48F9-9915-3561FB92F958}" srcOrd="0" destOrd="0" presId="urn:microsoft.com/office/officeart/2018/2/layout/IconCircleList"/>
    <dgm:cxn modelId="{D2A72058-5417-40AB-82C6-EA373FFBB1B2}" type="presParOf" srcId="{BB3517EA-0726-4A81-82D5-E03B1F0DADE5}" destId="{1717BA16-9C70-4604-8B1C-4A505FC2F832}" srcOrd="0" destOrd="0" presId="urn:microsoft.com/office/officeart/2018/2/layout/IconCircleList"/>
    <dgm:cxn modelId="{01C3A214-3D7C-431B-AD28-09759A01538C}" type="presParOf" srcId="{1717BA16-9C70-4604-8B1C-4A505FC2F832}" destId="{5EB4F72A-E51D-4288-9324-DFBE816E9D16}" srcOrd="0" destOrd="0" presId="urn:microsoft.com/office/officeart/2018/2/layout/IconCircleList"/>
    <dgm:cxn modelId="{88E7EF56-5C82-4F7F-BE1F-00E695C34267}" type="presParOf" srcId="{5EB4F72A-E51D-4288-9324-DFBE816E9D16}" destId="{14B1505E-2D1C-47DC-8F3E-AE8A1DEF6CE7}" srcOrd="0" destOrd="0" presId="urn:microsoft.com/office/officeart/2018/2/layout/IconCircleList"/>
    <dgm:cxn modelId="{8A99BB03-3820-4C4A-8B85-E48817A52D30}" type="presParOf" srcId="{5EB4F72A-E51D-4288-9324-DFBE816E9D16}" destId="{8D25D7D8-66CE-474C-AE6B-270747462112}" srcOrd="1" destOrd="0" presId="urn:microsoft.com/office/officeart/2018/2/layout/IconCircleList"/>
    <dgm:cxn modelId="{30AE5C5A-E1D5-480D-B3BF-05F44622ABB4}" type="presParOf" srcId="{5EB4F72A-E51D-4288-9324-DFBE816E9D16}" destId="{2089E1CD-E862-4DFA-A2BA-F4E0B87FE18B}" srcOrd="2" destOrd="0" presId="urn:microsoft.com/office/officeart/2018/2/layout/IconCircleList"/>
    <dgm:cxn modelId="{1C72ECA5-4951-45E9-861A-97E0C4EBCF7B}" type="presParOf" srcId="{5EB4F72A-E51D-4288-9324-DFBE816E9D16}" destId="{AD4A636F-7BA6-44F8-B847-F2CBB7A27BF7}" srcOrd="3" destOrd="0" presId="urn:microsoft.com/office/officeart/2018/2/layout/IconCircleList"/>
    <dgm:cxn modelId="{DA7DE3EE-117B-4EE3-8F56-C2C849FCAE5B}" type="presParOf" srcId="{1717BA16-9C70-4604-8B1C-4A505FC2F832}" destId="{C1FFDFA7-7979-4DD9-AB0B-39A8686218C2}" srcOrd="1" destOrd="0" presId="urn:microsoft.com/office/officeart/2018/2/layout/IconCircleList"/>
    <dgm:cxn modelId="{3203180E-9A33-49A7-A489-F005427FC59B}" type="presParOf" srcId="{1717BA16-9C70-4604-8B1C-4A505FC2F832}" destId="{6BCF6F41-30A3-47BE-91D0-C84E731F798A}" srcOrd="2" destOrd="0" presId="urn:microsoft.com/office/officeart/2018/2/layout/IconCircleList"/>
    <dgm:cxn modelId="{70A280EB-1BB8-45DC-AB4C-A3020CCC56D4}" type="presParOf" srcId="{6BCF6F41-30A3-47BE-91D0-C84E731F798A}" destId="{F49CC934-B6BD-41C6-9799-9A1ACE329BBB}" srcOrd="0" destOrd="0" presId="urn:microsoft.com/office/officeart/2018/2/layout/IconCircleList"/>
    <dgm:cxn modelId="{C4F408B7-C4C3-439A-B7A0-6B05B2380FDC}" type="presParOf" srcId="{6BCF6F41-30A3-47BE-91D0-C84E731F798A}" destId="{B938EEE6-3FEB-4589-BE84-E9C83C620111}" srcOrd="1" destOrd="0" presId="urn:microsoft.com/office/officeart/2018/2/layout/IconCircleList"/>
    <dgm:cxn modelId="{C63511D7-302D-4980-83D8-36566A99CCBD}" type="presParOf" srcId="{6BCF6F41-30A3-47BE-91D0-C84E731F798A}" destId="{BF10AB93-49CF-462E-A2F9-A08D7F70C712}" srcOrd="2" destOrd="0" presId="urn:microsoft.com/office/officeart/2018/2/layout/IconCircleList"/>
    <dgm:cxn modelId="{06155D43-74A6-44EE-BCDE-DC6835C837AA}" type="presParOf" srcId="{6BCF6F41-30A3-47BE-91D0-C84E731F798A}" destId="{BABC1815-1EE3-4A54-B34B-C7F2A78A1FE9}" srcOrd="3" destOrd="0" presId="urn:microsoft.com/office/officeart/2018/2/layout/IconCircleList"/>
    <dgm:cxn modelId="{3E509956-04FD-485A-B2C9-E557D02E99CE}" type="presParOf" srcId="{1717BA16-9C70-4604-8B1C-4A505FC2F832}" destId="{04D9C741-6007-46C2-AC0C-3D2A9FD01DDB}" srcOrd="3" destOrd="0" presId="urn:microsoft.com/office/officeart/2018/2/layout/IconCircleList"/>
    <dgm:cxn modelId="{B4CC09F0-DC2E-4DEC-A2A9-4A4004A7FEA9}" type="presParOf" srcId="{1717BA16-9C70-4604-8B1C-4A505FC2F832}" destId="{25A7C53F-239B-40E6-831C-07331170F13F}" srcOrd="4" destOrd="0" presId="urn:microsoft.com/office/officeart/2018/2/layout/IconCircleList"/>
    <dgm:cxn modelId="{6374EED7-7F95-4C0D-8A34-54607FA74B96}" type="presParOf" srcId="{25A7C53F-239B-40E6-831C-07331170F13F}" destId="{A72756E1-AB29-44AC-898C-2F3BCCC5D932}" srcOrd="0" destOrd="0" presId="urn:microsoft.com/office/officeart/2018/2/layout/IconCircleList"/>
    <dgm:cxn modelId="{80DDDCDC-81EC-4BC9-9861-06A733278690}" type="presParOf" srcId="{25A7C53F-239B-40E6-831C-07331170F13F}" destId="{773D3F84-83F9-4437-AEF7-74119622AA75}" srcOrd="1" destOrd="0" presId="urn:microsoft.com/office/officeart/2018/2/layout/IconCircleList"/>
    <dgm:cxn modelId="{AC883095-7786-4051-B6AD-240281DE4274}" type="presParOf" srcId="{25A7C53F-239B-40E6-831C-07331170F13F}" destId="{90DAF66C-6105-42B5-A2B5-F6608F33D0E1}" srcOrd="2" destOrd="0" presId="urn:microsoft.com/office/officeart/2018/2/layout/IconCircleList"/>
    <dgm:cxn modelId="{543B95FF-34C3-4582-8E46-3050E49A9D36}" type="presParOf" srcId="{25A7C53F-239B-40E6-831C-07331170F13F}" destId="{9E3859A1-7939-4102-A4C5-4B5C8834AC88}" srcOrd="3" destOrd="0" presId="urn:microsoft.com/office/officeart/2018/2/layout/IconCircleList"/>
    <dgm:cxn modelId="{C8FA585A-0A2D-4EE0-86BF-132CC7706116}" type="presParOf" srcId="{1717BA16-9C70-4604-8B1C-4A505FC2F832}" destId="{2D512399-4FF7-473B-85F8-B771254D681C}" srcOrd="5" destOrd="0" presId="urn:microsoft.com/office/officeart/2018/2/layout/IconCircleList"/>
    <dgm:cxn modelId="{1AAC5B5D-AE27-4D01-81AC-81BBE396147C}" type="presParOf" srcId="{1717BA16-9C70-4604-8B1C-4A505FC2F832}" destId="{1B5C08F4-D1AC-4B58-B728-C17C11AA187D}" srcOrd="6" destOrd="0" presId="urn:microsoft.com/office/officeart/2018/2/layout/IconCircleList"/>
    <dgm:cxn modelId="{CAB5F844-FD9C-48DC-9F41-6D7A72ACBD27}" type="presParOf" srcId="{1B5C08F4-D1AC-4B58-B728-C17C11AA187D}" destId="{8DCEACBF-FD8D-49A5-BBDE-B16C1C8061F3}" srcOrd="0" destOrd="0" presId="urn:microsoft.com/office/officeart/2018/2/layout/IconCircleList"/>
    <dgm:cxn modelId="{B48AF5F7-5278-45FA-902F-E8B5DCAFA6D4}" type="presParOf" srcId="{1B5C08F4-D1AC-4B58-B728-C17C11AA187D}" destId="{ADA5F0B9-F8DC-4D46-A14C-E0C06D8A760A}" srcOrd="1" destOrd="0" presId="urn:microsoft.com/office/officeart/2018/2/layout/IconCircleList"/>
    <dgm:cxn modelId="{A6D5951A-8E12-44F7-ACC4-07A68C22FE9C}" type="presParOf" srcId="{1B5C08F4-D1AC-4B58-B728-C17C11AA187D}" destId="{F2B6BBAA-BC44-47A6-B651-3761C86B5F54}" srcOrd="2" destOrd="0" presId="urn:microsoft.com/office/officeart/2018/2/layout/IconCircleList"/>
    <dgm:cxn modelId="{5A7BAE0A-F616-4F2A-A3CE-35EC87A162AE}" type="presParOf" srcId="{1B5C08F4-D1AC-4B58-B728-C17C11AA187D}" destId="{C2F30F4F-B245-4525-90EE-08F7A5B60689}" srcOrd="3" destOrd="0" presId="urn:microsoft.com/office/officeart/2018/2/layout/IconCircleList"/>
    <dgm:cxn modelId="{608B66AF-F3FD-452A-B498-6533CF0D46D1}" type="presParOf" srcId="{1717BA16-9C70-4604-8B1C-4A505FC2F832}" destId="{0F8C7D4E-D077-4E6C-9700-72EEEE97D1AC}" srcOrd="7" destOrd="0" presId="urn:microsoft.com/office/officeart/2018/2/layout/IconCircleList"/>
    <dgm:cxn modelId="{66466640-9348-4332-9FC8-7F5106AEBEAE}" type="presParOf" srcId="{1717BA16-9C70-4604-8B1C-4A505FC2F832}" destId="{5B8B1815-C742-47A2-ADBB-A5BD7F382A2B}" srcOrd="8" destOrd="0" presId="urn:microsoft.com/office/officeart/2018/2/layout/IconCircleList"/>
    <dgm:cxn modelId="{CD4AC6F6-B56D-402C-9655-0B1A3769F786}" type="presParOf" srcId="{5B8B1815-C742-47A2-ADBB-A5BD7F382A2B}" destId="{C896CD3B-1B0C-4701-99A0-76C786ABBD7D}" srcOrd="0" destOrd="0" presId="urn:microsoft.com/office/officeart/2018/2/layout/IconCircleList"/>
    <dgm:cxn modelId="{3631519D-3AAC-482B-ADAD-91B6E1DF08D0}" type="presParOf" srcId="{5B8B1815-C742-47A2-ADBB-A5BD7F382A2B}" destId="{68C0B941-2CF2-42E0-87E4-F3A8943A96DA}" srcOrd="1" destOrd="0" presId="urn:microsoft.com/office/officeart/2018/2/layout/IconCircleList"/>
    <dgm:cxn modelId="{D1F283DC-0FFB-43E0-83BD-A8EE179C8CA9}" type="presParOf" srcId="{5B8B1815-C742-47A2-ADBB-A5BD7F382A2B}" destId="{067E97CB-F8BC-4938-ACC3-B7C5D8713849}" srcOrd="2" destOrd="0" presId="urn:microsoft.com/office/officeart/2018/2/layout/IconCircleList"/>
    <dgm:cxn modelId="{584EBD20-84A9-4DD5-85E7-CD1D0F265088}" type="presParOf" srcId="{5B8B1815-C742-47A2-ADBB-A5BD7F382A2B}" destId="{A04C9B55-5DA5-48F9-9915-3561FB92F95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0C1253E-DE48-4467-8E87-B4D71F83CC3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2B47C56-1C13-4B35-816F-3E6843DB5EAD}">
      <dgm:prSet/>
      <dgm:spPr/>
      <dgm:t>
        <a:bodyPr/>
        <a:lstStyle/>
        <a:p>
          <a:r>
            <a:rPr lang="en-GB"/>
            <a:t>Business Processes can be extended using classic extensibility.</a:t>
          </a:r>
          <a:endParaRPr lang="en-US"/>
        </a:p>
      </dgm:t>
    </dgm:pt>
    <dgm:pt modelId="{DF60BEAE-48FE-44F2-B622-702FBE74A63D}" type="parTrans" cxnId="{67A22B43-0077-426F-9FBC-B7A918A0CF19}">
      <dgm:prSet/>
      <dgm:spPr/>
      <dgm:t>
        <a:bodyPr/>
        <a:lstStyle/>
        <a:p>
          <a:endParaRPr lang="en-US"/>
        </a:p>
      </dgm:t>
    </dgm:pt>
    <dgm:pt modelId="{07F6F3C2-1FE3-43C8-AD33-3BCA4AE72755}" type="sibTrans" cxnId="{67A22B43-0077-426F-9FBC-B7A918A0CF19}">
      <dgm:prSet/>
      <dgm:spPr/>
      <dgm:t>
        <a:bodyPr/>
        <a:lstStyle/>
        <a:p>
          <a:endParaRPr lang="en-US"/>
        </a:p>
      </dgm:t>
    </dgm:pt>
    <dgm:pt modelId="{48DBF6FF-007A-4882-B85E-FA05865EEC1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Business processes can be extended with integrations to other SAP and non-SAP solutions using public (white listed)  APIs.</a:t>
          </a:r>
          <a:endParaRPr lang="en-US" dirty="0">
            <a:highlight>
              <a:srgbClr val="FF0000"/>
            </a:highlight>
          </a:endParaRPr>
        </a:p>
      </dgm:t>
    </dgm:pt>
    <dgm:pt modelId="{1BFAA234-C51C-40C4-92C2-FDB69E5B0D31}" type="parTrans" cxnId="{2B188163-EB6C-45DD-8278-0F9EADAAED00}">
      <dgm:prSet/>
      <dgm:spPr/>
      <dgm:t>
        <a:bodyPr/>
        <a:lstStyle/>
        <a:p>
          <a:endParaRPr lang="en-US"/>
        </a:p>
      </dgm:t>
    </dgm:pt>
    <dgm:pt modelId="{5A372F8B-3771-448B-BC6B-4BB29A7B6345}" type="sibTrans" cxnId="{2B188163-EB6C-45DD-8278-0F9EADAAED00}">
      <dgm:prSet/>
      <dgm:spPr/>
      <dgm:t>
        <a:bodyPr/>
        <a:lstStyle/>
        <a:p>
          <a:endParaRPr lang="en-US"/>
        </a:p>
      </dgm:t>
    </dgm:pt>
    <dgm:pt modelId="{D1A3AE39-5C3B-4964-BECD-A2AE30BBC3B2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  <a:highlight>
                <a:srgbClr val="FF0000"/>
              </a:highlight>
            </a:rPr>
            <a:t>Business Processes can be extended via side-by-side with apps from the SAP App </a:t>
          </a:r>
          <a:r>
            <a:rPr lang="en-GB" dirty="0" err="1">
              <a:solidFill>
                <a:schemeClr val="tx1"/>
              </a:solidFill>
              <a:highlight>
                <a:srgbClr val="FF0000"/>
              </a:highlight>
            </a:rPr>
            <a:t>Center</a:t>
          </a:r>
          <a:r>
            <a:rPr lang="en-GB" dirty="0">
              <a:solidFill>
                <a:schemeClr val="tx1"/>
              </a:solidFill>
              <a:highlight>
                <a:srgbClr val="FF0000"/>
              </a:highlight>
            </a:rPr>
            <a:t>.</a:t>
          </a:r>
          <a:endParaRPr lang="en-US" dirty="0">
            <a:solidFill>
              <a:schemeClr val="tx1"/>
            </a:solidFill>
            <a:highlight>
              <a:srgbClr val="FF0000"/>
            </a:highlight>
          </a:endParaRPr>
        </a:p>
      </dgm:t>
    </dgm:pt>
    <dgm:pt modelId="{DB286341-0018-4AC5-863D-043CC44F0553}" type="parTrans" cxnId="{082119A5-2CC7-40F3-81AE-3E11256870D6}">
      <dgm:prSet/>
      <dgm:spPr/>
      <dgm:t>
        <a:bodyPr/>
        <a:lstStyle/>
        <a:p>
          <a:endParaRPr lang="en-US"/>
        </a:p>
      </dgm:t>
    </dgm:pt>
    <dgm:pt modelId="{2AB9B9AF-DDBE-40D2-B4CA-A225640C5742}" type="sibTrans" cxnId="{082119A5-2CC7-40F3-81AE-3E11256870D6}">
      <dgm:prSet/>
      <dgm:spPr/>
      <dgm:t>
        <a:bodyPr/>
        <a:lstStyle/>
        <a:p>
          <a:endParaRPr lang="en-US"/>
        </a:p>
      </dgm:t>
    </dgm:pt>
    <dgm:pt modelId="{9E748C1C-9D94-4E27-A5ED-1CAFD3126BEA}">
      <dgm:prSet/>
      <dgm:spPr/>
      <dgm:t>
        <a:bodyPr/>
        <a:lstStyle/>
        <a:p>
          <a:r>
            <a:rPr lang="en-GB"/>
            <a:t>Business Processes can be extended via modifications.</a:t>
          </a:r>
          <a:endParaRPr lang="en-US"/>
        </a:p>
      </dgm:t>
    </dgm:pt>
    <dgm:pt modelId="{4B39B084-3B3D-4C17-917D-5AB9E98CF7AA}" type="parTrans" cxnId="{255EE358-53BD-43C0-A343-CEC8FCADA074}">
      <dgm:prSet/>
      <dgm:spPr/>
      <dgm:t>
        <a:bodyPr/>
        <a:lstStyle/>
        <a:p>
          <a:endParaRPr lang="en-US"/>
        </a:p>
      </dgm:t>
    </dgm:pt>
    <dgm:pt modelId="{88E1D8FD-B0BB-4665-9F8C-BD2474C5D8D5}" type="sibTrans" cxnId="{255EE358-53BD-43C0-A343-CEC8FCADA074}">
      <dgm:prSet/>
      <dgm:spPr/>
      <dgm:t>
        <a:bodyPr/>
        <a:lstStyle/>
        <a:p>
          <a:endParaRPr lang="en-US"/>
        </a:p>
      </dgm:t>
    </dgm:pt>
    <dgm:pt modelId="{934E2E64-0FCD-4DAE-8D23-8D81D2184518}" type="pres">
      <dgm:prSet presAssocID="{A0C1253E-DE48-4467-8E87-B4D71F83CC31}" presName="root" presStyleCnt="0">
        <dgm:presLayoutVars>
          <dgm:dir/>
          <dgm:resizeHandles val="exact"/>
        </dgm:presLayoutVars>
      </dgm:prSet>
      <dgm:spPr/>
    </dgm:pt>
    <dgm:pt modelId="{95645796-8BB1-4D55-B99E-624DD5DADE28}" type="pres">
      <dgm:prSet presAssocID="{A0C1253E-DE48-4467-8E87-B4D71F83CC31}" presName="container" presStyleCnt="0">
        <dgm:presLayoutVars>
          <dgm:dir/>
          <dgm:resizeHandles val="exact"/>
        </dgm:presLayoutVars>
      </dgm:prSet>
      <dgm:spPr/>
    </dgm:pt>
    <dgm:pt modelId="{5925529F-D996-4326-98ED-F9E5C701F9E2}" type="pres">
      <dgm:prSet presAssocID="{F2B47C56-1C13-4B35-816F-3E6843DB5EAD}" presName="compNode" presStyleCnt="0"/>
      <dgm:spPr/>
    </dgm:pt>
    <dgm:pt modelId="{9C480781-FCE1-4EDC-BDB2-FDBC8B51D721}" type="pres">
      <dgm:prSet presAssocID="{F2B47C56-1C13-4B35-816F-3E6843DB5EAD}" presName="iconBgRect" presStyleLbl="bgShp" presStyleIdx="0" presStyleCnt="4"/>
      <dgm:spPr/>
    </dgm:pt>
    <dgm:pt modelId="{CE82E62F-C04F-4540-BFE9-DD99BCF4D38E}" type="pres">
      <dgm:prSet presAssocID="{F2B47C56-1C13-4B35-816F-3E6843DB5EA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ke"/>
        </a:ext>
      </dgm:extLst>
    </dgm:pt>
    <dgm:pt modelId="{ECFB5E92-EE26-4B81-B891-5AAC3FA08B0E}" type="pres">
      <dgm:prSet presAssocID="{F2B47C56-1C13-4B35-816F-3E6843DB5EAD}" presName="spaceRect" presStyleCnt="0"/>
      <dgm:spPr/>
    </dgm:pt>
    <dgm:pt modelId="{DD51C129-6064-4572-AAAB-D57318F1C94C}" type="pres">
      <dgm:prSet presAssocID="{F2B47C56-1C13-4B35-816F-3E6843DB5EAD}" presName="textRect" presStyleLbl="revTx" presStyleIdx="0" presStyleCnt="4">
        <dgm:presLayoutVars>
          <dgm:chMax val="1"/>
          <dgm:chPref val="1"/>
        </dgm:presLayoutVars>
      </dgm:prSet>
      <dgm:spPr/>
    </dgm:pt>
    <dgm:pt modelId="{75897241-632F-49C2-A07E-B618157128FB}" type="pres">
      <dgm:prSet presAssocID="{07F6F3C2-1FE3-43C8-AD33-3BCA4AE72755}" presName="sibTrans" presStyleLbl="sibTrans2D1" presStyleIdx="0" presStyleCnt="0"/>
      <dgm:spPr/>
    </dgm:pt>
    <dgm:pt modelId="{B6BB821A-FAC5-4305-8379-0C095386B587}" type="pres">
      <dgm:prSet presAssocID="{48DBF6FF-007A-4882-B85E-FA05865EEC13}" presName="compNode" presStyleCnt="0"/>
      <dgm:spPr/>
    </dgm:pt>
    <dgm:pt modelId="{44AC33D2-AE12-4415-957C-1626205E44FC}" type="pres">
      <dgm:prSet presAssocID="{48DBF6FF-007A-4882-B85E-FA05865EEC13}" presName="iconBgRect" presStyleLbl="bgShp" presStyleIdx="1" presStyleCnt="4"/>
      <dgm:spPr/>
    </dgm:pt>
    <dgm:pt modelId="{63BDC6F1-ADA4-4BA1-9B2A-6A7F7812E231}" type="pres">
      <dgm:prSet presAssocID="{48DBF6FF-007A-4882-B85E-FA05865EEC1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88D1BF72-A481-41CE-B012-B8E8EFF6EBA8}" type="pres">
      <dgm:prSet presAssocID="{48DBF6FF-007A-4882-B85E-FA05865EEC13}" presName="spaceRect" presStyleCnt="0"/>
      <dgm:spPr/>
    </dgm:pt>
    <dgm:pt modelId="{9DE6C8A8-DD81-4FFA-A289-C3ACEC4CFD60}" type="pres">
      <dgm:prSet presAssocID="{48DBF6FF-007A-4882-B85E-FA05865EEC13}" presName="textRect" presStyleLbl="revTx" presStyleIdx="1" presStyleCnt="4">
        <dgm:presLayoutVars>
          <dgm:chMax val="1"/>
          <dgm:chPref val="1"/>
        </dgm:presLayoutVars>
      </dgm:prSet>
      <dgm:spPr/>
    </dgm:pt>
    <dgm:pt modelId="{80318C37-6573-4DC1-A30B-97EBCAC1109A}" type="pres">
      <dgm:prSet presAssocID="{5A372F8B-3771-448B-BC6B-4BB29A7B6345}" presName="sibTrans" presStyleLbl="sibTrans2D1" presStyleIdx="0" presStyleCnt="0"/>
      <dgm:spPr/>
    </dgm:pt>
    <dgm:pt modelId="{649ECEEE-105C-4715-8D7B-0184DB5C6842}" type="pres">
      <dgm:prSet presAssocID="{D1A3AE39-5C3B-4964-BECD-A2AE30BBC3B2}" presName="compNode" presStyleCnt="0"/>
      <dgm:spPr/>
    </dgm:pt>
    <dgm:pt modelId="{4CC105DD-D7EA-4F89-9BCE-9DD2475B9CE1}" type="pres">
      <dgm:prSet presAssocID="{D1A3AE39-5C3B-4964-BECD-A2AE30BBC3B2}" presName="iconBgRect" presStyleLbl="bgShp" presStyleIdx="2" presStyleCnt="4"/>
      <dgm:spPr/>
    </dgm:pt>
    <dgm:pt modelId="{3813AEBD-B3DB-43BC-B9FC-590FD8CBF88E}" type="pres">
      <dgm:prSet presAssocID="{D1A3AE39-5C3B-4964-BECD-A2AE30BBC3B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d To"/>
        </a:ext>
      </dgm:extLst>
    </dgm:pt>
    <dgm:pt modelId="{1AE43868-4974-4220-841A-FB94E299EACE}" type="pres">
      <dgm:prSet presAssocID="{D1A3AE39-5C3B-4964-BECD-A2AE30BBC3B2}" presName="spaceRect" presStyleCnt="0"/>
      <dgm:spPr/>
    </dgm:pt>
    <dgm:pt modelId="{8C48F917-9DF1-4B92-8FF3-64D3172E9008}" type="pres">
      <dgm:prSet presAssocID="{D1A3AE39-5C3B-4964-BECD-A2AE30BBC3B2}" presName="textRect" presStyleLbl="revTx" presStyleIdx="2" presStyleCnt="4">
        <dgm:presLayoutVars>
          <dgm:chMax val="1"/>
          <dgm:chPref val="1"/>
        </dgm:presLayoutVars>
      </dgm:prSet>
      <dgm:spPr/>
    </dgm:pt>
    <dgm:pt modelId="{82CFBBAF-84FE-459F-B35A-50F3A6A895A4}" type="pres">
      <dgm:prSet presAssocID="{2AB9B9AF-DDBE-40D2-B4CA-A225640C5742}" presName="sibTrans" presStyleLbl="sibTrans2D1" presStyleIdx="0" presStyleCnt="0"/>
      <dgm:spPr/>
    </dgm:pt>
    <dgm:pt modelId="{5F0051D1-6B95-4BC9-9223-B7DA6CC2E92E}" type="pres">
      <dgm:prSet presAssocID="{9E748C1C-9D94-4E27-A5ED-1CAFD3126BEA}" presName="compNode" presStyleCnt="0"/>
      <dgm:spPr/>
    </dgm:pt>
    <dgm:pt modelId="{FD29922F-68FF-4236-ABFA-DDAA0B25167E}" type="pres">
      <dgm:prSet presAssocID="{9E748C1C-9D94-4E27-A5ED-1CAFD3126BEA}" presName="iconBgRect" presStyleLbl="bgShp" presStyleIdx="3" presStyleCnt="4"/>
      <dgm:spPr/>
    </dgm:pt>
    <dgm:pt modelId="{3A15690B-515C-40D5-90E1-9506B871D4E8}" type="pres">
      <dgm:prSet presAssocID="{9E748C1C-9D94-4E27-A5ED-1CAFD3126BE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09BD57AE-AEFF-4B87-8B48-D4628B5C1911}" type="pres">
      <dgm:prSet presAssocID="{9E748C1C-9D94-4E27-A5ED-1CAFD3126BEA}" presName="spaceRect" presStyleCnt="0"/>
      <dgm:spPr/>
    </dgm:pt>
    <dgm:pt modelId="{B25C32B6-5C38-4653-9950-09B96C8D4D4C}" type="pres">
      <dgm:prSet presAssocID="{9E748C1C-9D94-4E27-A5ED-1CAFD3126BE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23A1243-6C08-40B9-B9F2-E2DEBAFC3759}" type="presOf" srcId="{07F6F3C2-1FE3-43C8-AD33-3BCA4AE72755}" destId="{75897241-632F-49C2-A07E-B618157128FB}" srcOrd="0" destOrd="0" presId="urn:microsoft.com/office/officeart/2018/2/layout/IconCircleList"/>
    <dgm:cxn modelId="{67A22B43-0077-426F-9FBC-B7A918A0CF19}" srcId="{A0C1253E-DE48-4467-8E87-B4D71F83CC31}" destId="{F2B47C56-1C13-4B35-816F-3E6843DB5EAD}" srcOrd="0" destOrd="0" parTransId="{DF60BEAE-48FE-44F2-B622-702FBE74A63D}" sibTransId="{07F6F3C2-1FE3-43C8-AD33-3BCA4AE72755}"/>
    <dgm:cxn modelId="{2B188163-EB6C-45DD-8278-0F9EADAAED00}" srcId="{A0C1253E-DE48-4467-8E87-B4D71F83CC31}" destId="{48DBF6FF-007A-4882-B85E-FA05865EEC13}" srcOrd="1" destOrd="0" parTransId="{1BFAA234-C51C-40C4-92C2-FDB69E5B0D31}" sibTransId="{5A372F8B-3771-448B-BC6B-4BB29A7B6345}"/>
    <dgm:cxn modelId="{255EE358-53BD-43C0-A343-CEC8FCADA074}" srcId="{A0C1253E-DE48-4467-8E87-B4D71F83CC31}" destId="{9E748C1C-9D94-4E27-A5ED-1CAFD3126BEA}" srcOrd="3" destOrd="0" parTransId="{4B39B084-3B3D-4C17-917D-5AB9E98CF7AA}" sibTransId="{88E1D8FD-B0BB-4665-9F8C-BD2474C5D8D5}"/>
    <dgm:cxn modelId="{11026281-281F-4173-AABA-24911C380E1E}" type="presOf" srcId="{48DBF6FF-007A-4882-B85E-FA05865EEC13}" destId="{9DE6C8A8-DD81-4FFA-A289-C3ACEC4CFD60}" srcOrd="0" destOrd="0" presId="urn:microsoft.com/office/officeart/2018/2/layout/IconCircleList"/>
    <dgm:cxn modelId="{9967749B-467A-49C4-8249-DF899BE63B78}" type="presOf" srcId="{5A372F8B-3771-448B-BC6B-4BB29A7B6345}" destId="{80318C37-6573-4DC1-A30B-97EBCAC1109A}" srcOrd="0" destOrd="0" presId="urn:microsoft.com/office/officeart/2018/2/layout/IconCircleList"/>
    <dgm:cxn modelId="{082119A5-2CC7-40F3-81AE-3E11256870D6}" srcId="{A0C1253E-DE48-4467-8E87-B4D71F83CC31}" destId="{D1A3AE39-5C3B-4964-BECD-A2AE30BBC3B2}" srcOrd="2" destOrd="0" parTransId="{DB286341-0018-4AC5-863D-043CC44F0553}" sibTransId="{2AB9B9AF-DDBE-40D2-B4CA-A225640C5742}"/>
    <dgm:cxn modelId="{DC1A14AB-68FE-4E4B-A02E-8039F119E15E}" type="presOf" srcId="{2AB9B9AF-DDBE-40D2-B4CA-A225640C5742}" destId="{82CFBBAF-84FE-459F-B35A-50F3A6A895A4}" srcOrd="0" destOrd="0" presId="urn:microsoft.com/office/officeart/2018/2/layout/IconCircleList"/>
    <dgm:cxn modelId="{1AF085C2-E78A-4886-B5DD-0C47749014F7}" type="presOf" srcId="{D1A3AE39-5C3B-4964-BECD-A2AE30BBC3B2}" destId="{8C48F917-9DF1-4B92-8FF3-64D3172E9008}" srcOrd="0" destOrd="0" presId="urn:microsoft.com/office/officeart/2018/2/layout/IconCircleList"/>
    <dgm:cxn modelId="{6F1A13DB-5443-4EDE-B185-1F6E3D769C4A}" type="presOf" srcId="{9E748C1C-9D94-4E27-A5ED-1CAFD3126BEA}" destId="{B25C32B6-5C38-4653-9950-09B96C8D4D4C}" srcOrd="0" destOrd="0" presId="urn:microsoft.com/office/officeart/2018/2/layout/IconCircleList"/>
    <dgm:cxn modelId="{3DE507DF-E64A-4A09-9023-6B7A79758EEA}" type="presOf" srcId="{F2B47C56-1C13-4B35-816F-3E6843DB5EAD}" destId="{DD51C129-6064-4572-AAAB-D57318F1C94C}" srcOrd="0" destOrd="0" presId="urn:microsoft.com/office/officeart/2018/2/layout/IconCircleList"/>
    <dgm:cxn modelId="{D717B1E9-6C2C-4260-94FB-235F2CBF025E}" type="presOf" srcId="{A0C1253E-DE48-4467-8E87-B4D71F83CC31}" destId="{934E2E64-0FCD-4DAE-8D23-8D81D2184518}" srcOrd="0" destOrd="0" presId="urn:microsoft.com/office/officeart/2018/2/layout/IconCircleList"/>
    <dgm:cxn modelId="{1BC6EB48-D5CC-4084-92E1-3FAB7962EE48}" type="presParOf" srcId="{934E2E64-0FCD-4DAE-8D23-8D81D2184518}" destId="{95645796-8BB1-4D55-B99E-624DD5DADE28}" srcOrd="0" destOrd="0" presId="urn:microsoft.com/office/officeart/2018/2/layout/IconCircleList"/>
    <dgm:cxn modelId="{19833E30-30A1-474A-95D1-BA4F714560D8}" type="presParOf" srcId="{95645796-8BB1-4D55-B99E-624DD5DADE28}" destId="{5925529F-D996-4326-98ED-F9E5C701F9E2}" srcOrd="0" destOrd="0" presId="urn:microsoft.com/office/officeart/2018/2/layout/IconCircleList"/>
    <dgm:cxn modelId="{EBB1995F-8097-4637-86F3-2E8033CEE744}" type="presParOf" srcId="{5925529F-D996-4326-98ED-F9E5C701F9E2}" destId="{9C480781-FCE1-4EDC-BDB2-FDBC8B51D721}" srcOrd="0" destOrd="0" presId="urn:microsoft.com/office/officeart/2018/2/layout/IconCircleList"/>
    <dgm:cxn modelId="{F462AAFC-4BE6-4B17-BC8B-F8421F9C8710}" type="presParOf" srcId="{5925529F-D996-4326-98ED-F9E5C701F9E2}" destId="{CE82E62F-C04F-4540-BFE9-DD99BCF4D38E}" srcOrd="1" destOrd="0" presId="urn:microsoft.com/office/officeart/2018/2/layout/IconCircleList"/>
    <dgm:cxn modelId="{BD6E2713-9BBE-43AE-B582-0A05E90B2A54}" type="presParOf" srcId="{5925529F-D996-4326-98ED-F9E5C701F9E2}" destId="{ECFB5E92-EE26-4B81-B891-5AAC3FA08B0E}" srcOrd="2" destOrd="0" presId="urn:microsoft.com/office/officeart/2018/2/layout/IconCircleList"/>
    <dgm:cxn modelId="{111C3C15-6413-4D2F-83EC-F17201D1439B}" type="presParOf" srcId="{5925529F-D996-4326-98ED-F9E5C701F9E2}" destId="{DD51C129-6064-4572-AAAB-D57318F1C94C}" srcOrd="3" destOrd="0" presId="urn:microsoft.com/office/officeart/2018/2/layout/IconCircleList"/>
    <dgm:cxn modelId="{ECDD57CE-F272-4B43-9633-C9142CA9E3DA}" type="presParOf" srcId="{95645796-8BB1-4D55-B99E-624DD5DADE28}" destId="{75897241-632F-49C2-A07E-B618157128FB}" srcOrd="1" destOrd="0" presId="urn:microsoft.com/office/officeart/2018/2/layout/IconCircleList"/>
    <dgm:cxn modelId="{2E5532FF-8E52-457D-8778-7B39AA33832E}" type="presParOf" srcId="{95645796-8BB1-4D55-B99E-624DD5DADE28}" destId="{B6BB821A-FAC5-4305-8379-0C095386B587}" srcOrd="2" destOrd="0" presId="urn:microsoft.com/office/officeart/2018/2/layout/IconCircleList"/>
    <dgm:cxn modelId="{C3B5A650-2F3E-48D0-A08C-FCC3D99F264F}" type="presParOf" srcId="{B6BB821A-FAC5-4305-8379-0C095386B587}" destId="{44AC33D2-AE12-4415-957C-1626205E44FC}" srcOrd="0" destOrd="0" presId="urn:microsoft.com/office/officeart/2018/2/layout/IconCircleList"/>
    <dgm:cxn modelId="{64581974-A82D-4387-BC5C-A915A2030196}" type="presParOf" srcId="{B6BB821A-FAC5-4305-8379-0C095386B587}" destId="{63BDC6F1-ADA4-4BA1-9B2A-6A7F7812E231}" srcOrd="1" destOrd="0" presId="urn:microsoft.com/office/officeart/2018/2/layout/IconCircleList"/>
    <dgm:cxn modelId="{CB18C084-D71F-460B-B653-D45FD3AB0DBD}" type="presParOf" srcId="{B6BB821A-FAC5-4305-8379-0C095386B587}" destId="{88D1BF72-A481-41CE-B012-B8E8EFF6EBA8}" srcOrd="2" destOrd="0" presId="urn:microsoft.com/office/officeart/2018/2/layout/IconCircleList"/>
    <dgm:cxn modelId="{FB3AF161-60A3-49B9-B97D-9E61BA247689}" type="presParOf" srcId="{B6BB821A-FAC5-4305-8379-0C095386B587}" destId="{9DE6C8A8-DD81-4FFA-A289-C3ACEC4CFD60}" srcOrd="3" destOrd="0" presId="urn:microsoft.com/office/officeart/2018/2/layout/IconCircleList"/>
    <dgm:cxn modelId="{25D5C698-891A-418C-9CEE-159E19392F96}" type="presParOf" srcId="{95645796-8BB1-4D55-B99E-624DD5DADE28}" destId="{80318C37-6573-4DC1-A30B-97EBCAC1109A}" srcOrd="3" destOrd="0" presId="urn:microsoft.com/office/officeart/2018/2/layout/IconCircleList"/>
    <dgm:cxn modelId="{F7F94AE4-C141-4C25-807E-18C2DAD437B9}" type="presParOf" srcId="{95645796-8BB1-4D55-B99E-624DD5DADE28}" destId="{649ECEEE-105C-4715-8D7B-0184DB5C6842}" srcOrd="4" destOrd="0" presId="urn:microsoft.com/office/officeart/2018/2/layout/IconCircleList"/>
    <dgm:cxn modelId="{29DAB725-93A6-4271-A372-CD8072E9126A}" type="presParOf" srcId="{649ECEEE-105C-4715-8D7B-0184DB5C6842}" destId="{4CC105DD-D7EA-4F89-9BCE-9DD2475B9CE1}" srcOrd="0" destOrd="0" presId="urn:microsoft.com/office/officeart/2018/2/layout/IconCircleList"/>
    <dgm:cxn modelId="{05BEBCBA-C42B-4863-A297-B1E1813F35C6}" type="presParOf" srcId="{649ECEEE-105C-4715-8D7B-0184DB5C6842}" destId="{3813AEBD-B3DB-43BC-B9FC-590FD8CBF88E}" srcOrd="1" destOrd="0" presId="urn:microsoft.com/office/officeart/2018/2/layout/IconCircleList"/>
    <dgm:cxn modelId="{4A388702-1D70-48CA-9058-42F10189864C}" type="presParOf" srcId="{649ECEEE-105C-4715-8D7B-0184DB5C6842}" destId="{1AE43868-4974-4220-841A-FB94E299EACE}" srcOrd="2" destOrd="0" presId="urn:microsoft.com/office/officeart/2018/2/layout/IconCircleList"/>
    <dgm:cxn modelId="{04EE9F73-FE30-4EC1-A7B4-43740BA27D0C}" type="presParOf" srcId="{649ECEEE-105C-4715-8D7B-0184DB5C6842}" destId="{8C48F917-9DF1-4B92-8FF3-64D3172E9008}" srcOrd="3" destOrd="0" presId="urn:microsoft.com/office/officeart/2018/2/layout/IconCircleList"/>
    <dgm:cxn modelId="{A72086E5-CD53-4F7D-A30D-391EC0EA7F24}" type="presParOf" srcId="{95645796-8BB1-4D55-B99E-624DD5DADE28}" destId="{82CFBBAF-84FE-459F-B35A-50F3A6A895A4}" srcOrd="5" destOrd="0" presId="urn:microsoft.com/office/officeart/2018/2/layout/IconCircleList"/>
    <dgm:cxn modelId="{280F0BD3-EF02-4E9E-9D70-ED9E76248045}" type="presParOf" srcId="{95645796-8BB1-4D55-B99E-624DD5DADE28}" destId="{5F0051D1-6B95-4BC9-9223-B7DA6CC2E92E}" srcOrd="6" destOrd="0" presId="urn:microsoft.com/office/officeart/2018/2/layout/IconCircleList"/>
    <dgm:cxn modelId="{2F20BB28-62AB-46C0-88A1-65D2B1D2C50A}" type="presParOf" srcId="{5F0051D1-6B95-4BC9-9223-B7DA6CC2E92E}" destId="{FD29922F-68FF-4236-ABFA-DDAA0B25167E}" srcOrd="0" destOrd="0" presId="urn:microsoft.com/office/officeart/2018/2/layout/IconCircleList"/>
    <dgm:cxn modelId="{3923D0E0-DAD1-463F-832C-18B6F7F115B7}" type="presParOf" srcId="{5F0051D1-6B95-4BC9-9223-B7DA6CC2E92E}" destId="{3A15690B-515C-40D5-90E1-9506B871D4E8}" srcOrd="1" destOrd="0" presId="urn:microsoft.com/office/officeart/2018/2/layout/IconCircleList"/>
    <dgm:cxn modelId="{CB598CA0-98F0-4980-8148-27757382D68E}" type="presParOf" srcId="{5F0051D1-6B95-4BC9-9223-B7DA6CC2E92E}" destId="{09BD57AE-AEFF-4B87-8B48-D4628B5C1911}" srcOrd="2" destOrd="0" presId="urn:microsoft.com/office/officeart/2018/2/layout/IconCircleList"/>
    <dgm:cxn modelId="{8213011F-DA33-4439-BE5C-5618A8394522}" type="presParOf" srcId="{5F0051D1-6B95-4BC9-9223-B7DA6CC2E92E}" destId="{B25C32B6-5C38-4653-9950-09B96C8D4D4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8FCFA81-5AB4-4AC4-935F-44656D8B958B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C0EC7B9-2DB1-454F-AFF2-019E9B4183EB}">
      <dgm:prSet/>
      <dgm:spPr/>
      <dgm:t>
        <a:bodyPr/>
        <a:lstStyle/>
        <a:p>
          <a:r>
            <a:rPr lang="en-GB"/>
            <a:t>Cloud Choice Profit model is not applicable on S/4HANA Cloud single tenant edition</a:t>
          </a:r>
          <a:endParaRPr lang="en-US"/>
        </a:p>
      </dgm:t>
    </dgm:pt>
    <dgm:pt modelId="{7D456D1C-8BBB-4176-AC89-2C5C0CAC0BD5}" type="parTrans" cxnId="{357A399B-40A8-4B19-A2AA-433A9A142130}">
      <dgm:prSet/>
      <dgm:spPr/>
      <dgm:t>
        <a:bodyPr/>
        <a:lstStyle/>
        <a:p>
          <a:endParaRPr lang="en-US"/>
        </a:p>
      </dgm:t>
    </dgm:pt>
    <dgm:pt modelId="{0811494A-8797-4024-8AB7-432702F96C71}" type="sibTrans" cxnId="{357A399B-40A8-4B19-A2AA-433A9A142130}">
      <dgm:prSet/>
      <dgm:spPr/>
      <dgm:t>
        <a:bodyPr/>
        <a:lstStyle/>
        <a:p>
          <a:endParaRPr lang="en-US"/>
        </a:p>
      </dgm:t>
    </dgm:pt>
    <dgm:pt modelId="{0663E7CD-3BDA-4BDC-B9F6-95548F5E8C5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On S/4HANA Cloud, single tenant edition the infrastructure, SAP HANA database, SAP S/4HANA application and network are dedicated to, and run for a single customer</a:t>
          </a:r>
          <a:endParaRPr lang="en-US" dirty="0">
            <a:highlight>
              <a:srgbClr val="FF0000"/>
            </a:highlight>
          </a:endParaRPr>
        </a:p>
      </dgm:t>
    </dgm:pt>
    <dgm:pt modelId="{F7E9D80E-5BA9-46CB-B7F6-00EE1FD576B2}" type="parTrans" cxnId="{F6079741-7FBE-49BE-AA0B-ABBA57CA2392}">
      <dgm:prSet/>
      <dgm:spPr/>
      <dgm:t>
        <a:bodyPr/>
        <a:lstStyle/>
        <a:p>
          <a:endParaRPr lang="en-US"/>
        </a:p>
      </dgm:t>
    </dgm:pt>
    <dgm:pt modelId="{B167D23D-D8DA-4308-AFFE-4467A117F139}" type="sibTrans" cxnId="{F6079741-7FBE-49BE-AA0B-ABBA57CA2392}">
      <dgm:prSet/>
      <dgm:spPr/>
      <dgm:t>
        <a:bodyPr/>
        <a:lstStyle/>
        <a:p>
          <a:endParaRPr lang="en-US"/>
        </a:p>
      </dgm:t>
    </dgm:pt>
    <dgm:pt modelId="{2BD49F90-C215-4454-8D98-404A5D8A8A5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dirty="0">
            <a:highlight>
              <a:srgbClr val="FF0000"/>
            </a:highlight>
          </a:endParaRPr>
        </a:p>
      </dgm:t>
    </dgm:pt>
    <dgm:pt modelId="{280AD7DB-0FE9-4172-A581-C51ED3E7BA9E}" type="parTrans" cxnId="{AFD8DA6B-7304-4B21-9F2B-F2744806805A}">
      <dgm:prSet/>
      <dgm:spPr/>
      <dgm:t>
        <a:bodyPr/>
        <a:lstStyle/>
        <a:p>
          <a:endParaRPr lang="en-US"/>
        </a:p>
      </dgm:t>
    </dgm:pt>
    <dgm:pt modelId="{A995A54B-159A-4D86-8C57-28B23010CF47}" type="sibTrans" cxnId="{AFD8DA6B-7304-4B21-9F2B-F2744806805A}">
      <dgm:prSet/>
      <dgm:spPr/>
      <dgm:t>
        <a:bodyPr/>
        <a:lstStyle/>
        <a:p>
          <a:endParaRPr lang="en-US"/>
        </a:p>
      </dgm:t>
    </dgm:pt>
    <dgm:pt modelId="{23D8C893-5AFB-4430-87C0-FAA30FF4B54E}">
      <dgm:prSet/>
      <dgm:spPr/>
      <dgm:t>
        <a:bodyPr/>
        <a:lstStyle/>
        <a:p>
          <a:r>
            <a:rPr lang="en-GB"/>
            <a:t>On the SAP S/4HANA Cloud, single tenant edition scenario the customer has the option of BYOL (Bring your own License) model.</a:t>
          </a:r>
          <a:endParaRPr lang="en-US"/>
        </a:p>
      </dgm:t>
    </dgm:pt>
    <dgm:pt modelId="{35ED3B8C-A7F8-4FF9-9AB0-00D67E66FF6E}" type="parTrans" cxnId="{0BFA8515-107C-4E62-9259-CD1ED85A61EA}">
      <dgm:prSet/>
      <dgm:spPr/>
      <dgm:t>
        <a:bodyPr/>
        <a:lstStyle/>
        <a:p>
          <a:endParaRPr lang="en-US"/>
        </a:p>
      </dgm:t>
    </dgm:pt>
    <dgm:pt modelId="{23B2ED67-163A-4EEA-B29E-497DD19065E9}" type="sibTrans" cxnId="{0BFA8515-107C-4E62-9259-CD1ED85A61EA}">
      <dgm:prSet/>
      <dgm:spPr/>
      <dgm:t>
        <a:bodyPr/>
        <a:lstStyle/>
        <a:p>
          <a:endParaRPr lang="en-US"/>
        </a:p>
      </dgm:t>
    </dgm:pt>
    <dgm:pt modelId="{5161F270-2B22-4D72-AB8D-D4CE375D9D30}" type="pres">
      <dgm:prSet presAssocID="{68FCFA81-5AB4-4AC4-935F-44656D8B958B}" presName="diagram" presStyleCnt="0">
        <dgm:presLayoutVars>
          <dgm:dir/>
          <dgm:resizeHandles val="exact"/>
        </dgm:presLayoutVars>
      </dgm:prSet>
      <dgm:spPr/>
    </dgm:pt>
    <dgm:pt modelId="{A82DF31F-8820-4506-B976-26E734442FC5}" type="pres">
      <dgm:prSet presAssocID="{BC0EC7B9-2DB1-454F-AFF2-019E9B4183EB}" presName="node" presStyleLbl="node1" presStyleIdx="0" presStyleCnt="4">
        <dgm:presLayoutVars>
          <dgm:bulletEnabled val="1"/>
        </dgm:presLayoutVars>
      </dgm:prSet>
      <dgm:spPr/>
    </dgm:pt>
    <dgm:pt modelId="{ED56DD87-5A0A-44DD-AD8E-5D51657EBB30}" type="pres">
      <dgm:prSet presAssocID="{0811494A-8797-4024-8AB7-432702F96C71}" presName="sibTrans" presStyleCnt="0"/>
      <dgm:spPr/>
    </dgm:pt>
    <dgm:pt modelId="{8359A709-B5AC-45B3-B6F1-28EB27D2C837}" type="pres">
      <dgm:prSet presAssocID="{0663E7CD-3BDA-4BDC-B9F6-95548F5E8C5D}" presName="node" presStyleLbl="node1" presStyleIdx="1" presStyleCnt="4">
        <dgm:presLayoutVars>
          <dgm:bulletEnabled val="1"/>
        </dgm:presLayoutVars>
      </dgm:prSet>
      <dgm:spPr/>
    </dgm:pt>
    <dgm:pt modelId="{EA72BD2D-1749-44C3-81B7-658EAC0815AC}" type="pres">
      <dgm:prSet presAssocID="{B167D23D-D8DA-4308-AFFE-4467A117F139}" presName="sibTrans" presStyleCnt="0"/>
      <dgm:spPr/>
    </dgm:pt>
    <dgm:pt modelId="{638A599D-91B9-439D-AE1C-41D78130BEF4}" type="pres">
      <dgm:prSet presAssocID="{2BD49F90-C215-4454-8D98-404A5D8A8A5E}" presName="node" presStyleLbl="node1" presStyleIdx="2" presStyleCnt="4">
        <dgm:presLayoutVars>
          <dgm:bulletEnabled val="1"/>
        </dgm:presLayoutVars>
      </dgm:prSet>
      <dgm:spPr/>
    </dgm:pt>
    <dgm:pt modelId="{99D91C61-3104-402B-BBDA-F30D80148E99}" type="pres">
      <dgm:prSet presAssocID="{A995A54B-159A-4D86-8C57-28B23010CF47}" presName="sibTrans" presStyleCnt="0"/>
      <dgm:spPr/>
    </dgm:pt>
    <dgm:pt modelId="{75E6BB7D-697B-4B8A-BCB2-FEE83D6A75DA}" type="pres">
      <dgm:prSet presAssocID="{23D8C893-5AFB-4430-87C0-FAA30FF4B54E}" presName="node" presStyleLbl="node1" presStyleIdx="3" presStyleCnt="4">
        <dgm:presLayoutVars>
          <dgm:bulletEnabled val="1"/>
        </dgm:presLayoutVars>
      </dgm:prSet>
      <dgm:spPr/>
    </dgm:pt>
  </dgm:ptLst>
  <dgm:cxnLst>
    <dgm:cxn modelId="{98DCEB11-798E-4820-BD2F-51C2783B11EC}" type="presOf" srcId="{68FCFA81-5AB4-4AC4-935F-44656D8B958B}" destId="{5161F270-2B22-4D72-AB8D-D4CE375D9D30}" srcOrd="0" destOrd="0" presId="urn:microsoft.com/office/officeart/2005/8/layout/default"/>
    <dgm:cxn modelId="{0BFA8515-107C-4E62-9259-CD1ED85A61EA}" srcId="{68FCFA81-5AB4-4AC4-935F-44656D8B958B}" destId="{23D8C893-5AFB-4430-87C0-FAA30FF4B54E}" srcOrd="3" destOrd="0" parTransId="{35ED3B8C-A7F8-4FF9-9AB0-00D67E66FF6E}" sibTransId="{23B2ED67-163A-4EEA-B29E-497DD19065E9}"/>
    <dgm:cxn modelId="{F6079741-7FBE-49BE-AA0B-ABBA57CA2392}" srcId="{68FCFA81-5AB4-4AC4-935F-44656D8B958B}" destId="{0663E7CD-3BDA-4BDC-B9F6-95548F5E8C5D}" srcOrd="1" destOrd="0" parTransId="{F7E9D80E-5BA9-46CB-B7F6-00EE1FD576B2}" sibTransId="{B167D23D-D8DA-4308-AFFE-4467A117F139}"/>
    <dgm:cxn modelId="{AFD8DA6B-7304-4B21-9F2B-F2744806805A}" srcId="{68FCFA81-5AB4-4AC4-935F-44656D8B958B}" destId="{2BD49F90-C215-4454-8D98-404A5D8A8A5E}" srcOrd="2" destOrd="0" parTransId="{280AD7DB-0FE9-4172-A581-C51ED3E7BA9E}" sibTransId="{A995A54B-159A-4D86-8C57-28B23010CF47}"/>
    <dgm:cxn modelId="{357A399B-40A8-4B19-A2AA-433A9A142130}" srcId="{68FCFA81-5AB4-4AC4-935F-44656D8B958B}" destId="{BC0EC7B9-2DB1-454F-AFF2-019E9B4183EB}" srcOrd="0" destOrd="0" parTransId="{7D456D1C-8BBB-4176-AC89-2C5C0CAC0BD5}" sibTransId="{0811494A-8797-4024-8AB7-432702F96C71}"/>
    <dgm:cxn modelId="{E69D2DB1-70D8-4420-9D39-292DC7D99AE7}" type="presOf" srcId="{BC0EC7B9-2DB1-454F-AFF2-019E9B4183EB}" destId="{A82DF31F-8820-4506-B976-26E734442FC5}" srcOrd="0" destOrd="0" presId="urn:microsoft.com/office/officeart/2005/8/layout/default"/>
    <dgm:cxn modelId="{99CD36B5-B87C-4926-A7BA-D4A445CB518A}" type="presOf" srcId="{2BD49F90-C215-4454-8D98-404A5D8A8A5E}" destId="{638A599D-91B9-439D-AE1C-41D78130BEF4}" srcOrd="0" destOrd="0" presId="urn:microsoft.com/office/officeart/2005/8/layout/default"/>
    <dgm:cxn modelId="{3A5839BD-16D1-4F2C-8D68-E9C71445C20D}" type="presOf" srcId="{0663E7CD-3BDA-4BDC-B9F6-95548F5E8C5D}" destId="{8359A709-B5AC-45B3-B6F1-28EB27D2C837}" srcOrd="0" destOrd="0" presId="urn:microsoft.com/office/officeart/2005/8/layout/default"/>
    <dgm:cxn modelId="{074392DF-B751-4C93-8EC1-1B274ED3F819}" type="presOf" srcId="{23D8C893-5AFB-4430-87C0-FAA30FF4B54E}" destId="{75E6BB7D-697B-4B8A-BCB2-FEE83D6A75DA}" srcOrd="0" destOrd="0" presId="urn:microsoft.com/office/officeart/2005/8/layout/default"/>
    <dgm:cxn modelId="{4CB274E3-9D64-478E-8CF4-136CE75A2E1F}" type="presParOf" srcId="{5161F270-2B22-4D72-AB8D-D4CE375D9D30}" destId="{A82DF31F-8820-4506-B976-26E734442FC5}" srcOrd="0" destOrd="0" presId="urn:microsoft.com/office/officeart/2005/8/layout/default"/>
    <dgm:cxn modelId="{D2BEEB9B-C351-4EB9-B808-54AD5D1B2493}" type="presParOf" srcId="{5161F270-2B22-4D72-AB8D-D4CE375D9D30}" destId="{ED56DD87-5A0A-44DD-AD8E-5D51657EBB30}" srcOrd="1" destOrd="0" presId="urn:microsoft.com/office/officeart/2005/8/layout/default"/>
    <dgm:cxn modelId="{1CFA41D6-2A3B-4960-9836-855F391DDEE7}" type="presParOf" srcId="{5161F270-2B22-4D72-AB8D-D4CE375D9D30}" destId="{8359A709-B5AC-45B3-B6F1-28EB27D2C837}" srcOrd="2" destOrd="0" presId="urn:microsoft.com/office/officeart/2005/8/layout/default"/>
    <dgm:cxn modelId="{89533E70-BB99-4E15-9A7C-9A519A763CED}" type="presParOf" srcId="{5161F270-2B22-4D72-AB8D-D4CE375D9D30}" destId="{EA72BD2D-1749-44C3-81B7-658EAC0815AC}" srcOrd="3" destOrd="0" presId="urn:microsoft.com/office/officeart/2005/8/layout/default"/>
    <dgm:cxn modelId="{3C826020-913E-495F-818A-17B134FC7152}" type="presParOf" srcId="{5161F270-2B22-4D72-AB8D-D4CE375D9D30}" destId="{638A599D-91B9-439D-AE1C-41D78130BEF4}" srcOrd="4" destOrd="0" presId="urn:microsoft.com/office/officeart/2005/8/layout/default"/>
    <dgm:cxn modelId="{DAFEC051-37E7-4585-A00A-1E9A162A8F23}" type="presParOf" srcId="{5161F270-2B22-4D72-AB8D-D4CE375D9D30}" destId="{99D91C61-3104-402B-BBDA-F30D80148E99}" srcOrd="5" destOrd="0" presId="urn:microsoft.com/office/officeart/2005/8/layout/default"/>
    <dgm:cxn modelId="{83E3F3DD-7F15-4E26-B8C1-62048C3D1E11}" type="presParOf" srcId="{5161F270-2B22-4D72-AB8D-D4CE375D9D30}" destId="{75E6BB7D-697B-4B8A-BCB2-FEE83D6A75D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C4643D-3E40-463C-A093-E8A08C5ABF6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BE9EA7A-A5C0-4EC4-8996-15B9BA14CD43}">
      <dgm:prSet/>
      <dgm:spPr/>
      <dgm:t>
        <a:bodyPr/>
        <a:lstStyle/>
        <a:p>
          <a:r>
            <a:rPr lang="en-GB"/>
            <a:t>It is the same scope of SAP S/4HANA Cloud (public cloud) solution</a:t>
          </a:r>
          <a:endParaRPr lang="en-US"/>
        </a:p>
      </dgm:t>
    </dgm:pt>
    <dgm:pt modelId="{F7F066AB-08F6-41B4-9AE6-B0483DE6C39C}" type="parTrans" cxnId="{5D8B2C25-4759-4BE9-9F86-72E52595C06B}">
      <dgm:prSet/>
      <dgm:spPr/>
      <dgm:t>
        <a:bodyPr/>
        <a:lstStyle/>
        <a:p>
          <a:endParaRPr lang="en-US"/>
        </a:p>
      </dgm:t>
    </dgm:pt>
    <dgm:pt modelId="{81F27D3C-40DB-44BC-B6CD-85E07D4A10D7}" type="sibTrans" cxnId="{5D8B2C25-4759-4BE9-9F86-72E52595C06B}">
      <dgm:prSet/>
      <dgm:spPr/>
      <dgm:t>
        <a:bodyPr/>
        <a:lstStyle/>
        <a:p>
          <a:endParaRPr lang="en-US"/>
        </a:p>
      </dgm:t>
    </dgm:pt>
    <dgm:pt modelId="{6E655C65-5FF4-446D-AA43-9370C2DAFD1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It is the same scope of SAP S/4HANA On Premise deployment option</a:t>
          </a:r>
          <a:endParaRPr lang="en-US" dirty="0">
            <a:highlight>
              <a:srgbClr val="FF0000"/>
            </a:highlight>
          </a:endParaRPr>
        </a:p>
      </dgm:t>
    </dgm:pt>
    <dgm:pt modelId="{3A4B1D31-BBB3-4CED-BF10-CE483F54C7E3}" type="parTrans" cxnId="{8741FF95-4A74-4823-85BB-1DEBDC06BB02}">
      <dgm:prSet/>
      <dgm:spPr/>
      <dgm:t>
        <a:bodyPr/>
        <a:lstStyle/>
        <a:p>
          <a:endParaRPr lang="en-US"/>
        </a:p>
      </dgm:t>
    </dgm:pt>
    <dgm:pt modelId="{AB47D873-AF89-44C2-8CC3-51ECE9F203D7}" type="sibTrans" cxnId="{8741FF95-4A74-4823-85BB-1DEBDC06BB02}">
      <dgm:prSet/>
      <dgm:spPr/>
      <dgm:t>
        <a:bodyPr/>
        <a:lstStyle/>
        <a:p>
          <a:endParaRPr lang="en-US"/>
        </a:p>
      </dgm:t>
    </dgm:pt>
    <dgm:pt modelId="{6E820B28-1EBA-4481-9BA9-43A3E20EF177}">
      <dgm:prSet/>
      <dgm:spPr/>
      <dgm:t>
        <a:bodyPr/>
        <a:lstStyle/>
        <a:p>
          <a:r>
            <a:rPr lang="en-GB" dirty="0"/>
            <a:t>SAP S/4HANA cloud single tenant edition is considered as a separate product and has </a:t>
          </a:r>
          <a:r>
            <a:rPr lang="en-GB" dirty="0" err="1"/>
            <a:t>ist</a:t>
          </a:r>
          <a:r>
            <a:rPr lang="en-GB" dirty="0"/>
            <a:t> own scope which is defined by its yearly major releases</a:t>
          </a:r>
          <a:endParaRPr lang="en-US" dirty="0"/>
        </a:p>
      </dgm:t>
    </dgm:pt>
    <dgm:pt modelId="{476EB76C-11D0-430B-82BC-221C55738464}" type="parTrans" cxnId="{26840155-2A6B-430E-9BB8-C795186E8FB4}">
      <dgm:prSet/>
      <dgm:spPr/>
      <dgm:t>
        <a:bodyPr/>
        <a:lstStyle/>
        <a:p>
          <a:endParaRPr lang="en-US"/>
        </a:p>
      </dgm:t>
    </dgm:pt>
    <dgm:pt modelId="{042F5D33-1894-4FE1-9E6C-7E9644EBD259}" type="sibTrans" cxnId="{26840155-2A6B-430E-9BB8-C795186E8FB4}">
      <dgm:prSet/>
      <dgm:spPr/>
      <dgm:t>
        <a:bodyPr/>
        <a:lstStyle/>
        <a:p>
          <a:endParaRPr lang="en-US"/>
        </a:p>
      </dgm:t>
    </dgm:pt>
    <dgm:pt modelId="{44E0BED7-0B33-44F9-AF5F-C46E6B2089D9}" type="pres">
      <dgm:prSet presAssocID="{44C4643D-3E40-463C-A093-E8A08C5ABF61}" presName="root" presStyleCnt="0">
        <dgm:presLayoutVars>
          <dgm:dir/>
          <dgm:resizeHandles val="exact"/>
        </dgm:presLayoutVars>
      </dgm:prSet>
      <dgm:spPr/>
    </dgm:pt>
    <dgm:pt modelId="{BB6AD70B-6F97-4C9E-88CA-B6CB6A6B04E1}" type="pres">
      <dgm:prSet presAssocID="{3BE9EA7A-A5C0-4EC4-8996-15B9BA14CD43}" presName="compNode" presStyleCnt="0"/>
      <dgm:spPr/>
    </dgm:pt>
    <dgm:pt modelId="{954B98A4-9CB0-40EE-B5C0-077FFFF1B7F6}" type="pres">
      <dgm:prSet presAssocID="{3BE9EA7A-A5C0-4EC4-8996-15B9BA14CD43}" presName="bgRect" presStyleLbl="bgShp" presStyleIdx="0" presStyleCnt="3"/>
      <dgm:spPr/>
    </dgm:pt>
    <dgm:pt modelId="{95645679-A266-4FCA-A991-A4D965EFBE7B}" type="pres">
      <dgm:prSet presAssocID="{3BE9EA7A-A5C0-4EC4-8996-15B9BA14CD4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24865845-6F02-49BA-94FB-22E0CD951B6D}" type="pres">
      <dgm:prSet presAssocID="{3BE9EA7A-A5C0-4EC4-8996-15B9BA14CD43}" presName="spaceRect" presStyleCnt="0"/>
      <dgm:spPr/>
    </dgm:pt>
    <dgm:pt modelId="{DF28B932-8ECC-4295-BB3F-1E66C47B9EEF}" type="pres">
      <dgm:prSet presAssocID="{3BE9EA7A-A5C0-4EC4-8996-15B9BA14CD43}" presName="parTx" presStyleLbl="revTx" presStyleIdx="0" presStyleCnt="3">
        <dgm:presLayoutVars>
          <dgm:chMax val="0"/>
          <dgm:chPref val="0"/>
        </dgm:presLayoutVars>
      </dgm:prSet>
      <dgm:spPr/>
    </dgm:pt>
    <dgm:pt modelId="{E281735F-9891-4677-8880-B6798360D1AF}" type="pres">
      <dgm:prSet presAssocID="{81F27D3C-40DB-44BC-B6CD-85E07D4A10D7}" presName="sibTrans" presStyleCnt="0"/>
      <dgm:spPr/>
    </dgm:pt>
    <dgm:pt modelId="{DFB5B7D0-8D26-41C5-9ECC-D90B8FC1B98C}" type="pres">
      <dgm:prSet presAssocID="{6E655C65-5FF4-446D-AA43-9370C2DAFD1C}" presName="compNode" presStyleCnt="0"/>
      <dgm:spPr/>
    </dgm:pt>
    <dgm:pt modelId="{CE6E3563-BB4C-44A2-893B-AFD666F24BF5}" type="pres">
      <dgm:prSet presAssocID="{6E655C65-5FF4-446D-AA43-9370C2DAFD1C}" presName="bgRect" presStyleLbl="bgShp" presStyleIdx="1" presStyleCnt="3"/>
      <dgm:spPr/>
    </dgm:pt>
    <dgm:pt modelId="{2921EDF4-2EFC-4462-B86E-CE7AD64FCEC3}" type="pres">
      <dgm:prSet presAssocID="{6E655C65-5FF4-446D-AA43-9370C2DAFD1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5064BCA-89CD-47BD-8F79-36C63DC1EDE2}" type="pres">
      <dgm:prSet presAssocID="{6E655C65-5FF4-446D-AA43-9370C2DAFD1C}" presName="spaceRect" presStyleCnt="0"/>
      <dgm:spPr/>
    </dgm:pt>
    <dgm:pt modelId="{9C6BCC47-6C23-4EC2-892A-ABE3A12C0713}" type="pres">
      <dgm:prSet presAssocID="{6E655C65-5FF4-446D-AA43-9370C2DAFD1C}" presName="parTx" presStyleLbl="revTx" presStyleIdx="1" presStyleCnt="3">
        <dgm:presLayoutVars>
          <dgm:chMax val="0"/>
          <dgm:chPref val="0"/>
        </dgm:presLayoutVars>
      </dgm:prSet>
      <dgm:spPr/>
    </dgm:pt>
    <dgm:pt modelId="{E87B4279-2996-4FC0-A467-0168C7B4FE72}" type="pres">
      <dgm:prSet presAssocID="{AB47D873-AF89-44C2-8CC3-51ECE9F203D7}" presName="sibTrans" presStyleCnt="0"/>
      <dgm:spPr/>
    </dgm:pt>
    <dgm:pt modelId="{4C8E5795-DE50-4946-8462-DB827FA122D6}" type="pres">
      <dgm:prSet presAssocID="{6E820B28-1EBA-4481-9BA9-43A3E20EF177}" presName="compNode" presStyleCnt="0"/>
      <dgm:spPr/>
    </dgm:pt>
    <dgm:pt modelId="{905E5E62-66F9-4209-B23B-13D5E0AD32D1}" type="pres">
      <dgm:prSet presAssocID="{6E820B28-1EBA-4481-9BA9-43A3E20EF177}" presName="bgRect" presStyleLbl="bgShp" presStyleIdx="2" presStyleCnt="3"/>
      <dgm:spPr/>
    </dgm:pt>
    <dgm:pt modelId="{7E992B91-D0B7-47FB-96A4-AF0CE5303603}" type="pres">
      <dgm:prSet presAssocID="{6E820B28-1EBA-4481-9BA9-43A3E20EF17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E191C4DD-021B-4D0E-90F1-0175DCAB4295}" type="pres">
      <dgm:prSet presAssocID="{6E820B28-1EBA-4481-9BA9-43A3E20EF177}" presName="spaceRect" presStyleCnt="0"/>
      <dgm:spPr/>
    </dgm:pt>
    <dgm:pt modelId="{C84D727B-5D65-400E-AB92-C05C49AFEC57}" type="pres">
      <dgm:prSet presAssocID="{6E820B28-1EBA-4481-9BA9-43A3E20EF17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D8B2C25-4759-4BE9-9F86-72E52595C06B}" srcId="{44C4643D-3E40-463C-A093-E8A08C5ABF61}" destId="{3BE9EA7A-A5C0-4EC4-8996-15B9BA14CD43}" srcOrd="0" destOrd="0" parTransId="{F7F066AB-08F6-41B4-9AE6-B0483DE6C39C}" sibTransId="{81F27D3C-40DB-44BC-B6CD-85E07D4A10D7}"/>
    <dgm:cxn modelId="{72C50C37-23BF-424D-9659-CB49E30D683C}" type="presOf" srcId="{44C4643D-3E40-463C-A093-E8A08C5ABF61}" destId="{44E0BED7-0B33-44F9-AF5F-C46E6B2089D9}" srcOrd="0" destOrd="0" presId="urn:microsoft.com/office/officeart/2018/2/layout/IconVerticalSolidList"/>
    <dgm:cxn modelId="{50971D66-A623-4CED-94F8-AC8AF95BA383}" type="presOf" srcId="{6E655C65-5FF4-446D-AA43-9370C2DAFD1C}" destId="{9C6BCC47-6C23-4EC2-892A-ABE3A12C0713}" srcOrd="0" destOrd="0" presId="urn:microsoft.com/office/officeart/2018/2/layout/IconVerticalSolidList"/>
    <dgm:cxn modelId="{1D0F6154-2BB2-445D-986A-DAF717B0469E}" type="presOf" srcId="{3BE9EA7A-A5C0-4EC4-8996-15B9BA14CD43}" destId="{DF28B932-8ECC-4295-BB3F-1E66C47B9EEF}" srcOrd="0" destOrd="0" presId="urn:microsoft.com/office/officeart/2018/2/layout/IconVerticalSolidList"/>
    <dgm:cxn modelId="{26840155-2A6B-430E-9BB8-C795186E8FB4}" srcId="{44C4643D-3E40-463C-A093-E8A08C5ABF61}" destId="{6E820B28-1EBA-4481-9BA9-43A3E20EF177}" srcOrd="2" destOrd="0" parTransId="{476EB76C-11D0-430B-82BC-221C55738464}" sibTransId="{042F5D33-1894-4FE1-9E6C-7E9644EBD259}"/>
    <dgm:cxn modelId="{8741FF95-4A74-4823-85BB-1DEBDC06BB02}" srcId="{44C4643D-3E40-463C-A093-E8A08C5ABF61}" destId="{6E655C65-5FF4-446D-AA43-9370C2DAFD1C}" srcOrd="1" destOrd="0" parTransId="{3A4B1D31-BBB3-4CED-BF10-CE483F54C7E3}" sibTransId="{AB47D873-AF89-44C2-8CC3-51ECE9F203D7}"/>
    <dgm:cxn modelId="{EEA873D8-C6FF-4CD4-A229-2F4E815AC7D4}" type="presOf" srcId="{6E820B28-1EBA-4481-9BA9-43A3E20EF177}" destId="{C84D727B-5D65-400E-AB92-C05C49AFEC57}" srcOrd="0" destOrd="0" presId="urn:microsoft.com/office/officeart/2018/2/layout/IconVerticalSolidList"/>
    <dgm:cxn modelId="{1DB70CA2-D5CD-48DA-856F-DA5FCE41A083}" type="presParOf" srcId="{44E0BED7-0B33-44F9-AF5F-C46E6B2089D9}" destId="{BB6AD70B-6F97-4C9E-88CA-B6CB6A6B04E1}" srcOrd="0" destOrd="0" presId="urn:microsoft.com/office/officeart/2018/2/layout/IconVerticalSolidList"/>
    <dgm:cxn modelId="{69C01098-9618-4515-8F10-D8A53AB99805}" type="presParOf" srcId="{BB6AD70B-6F97-4C9E-88CA-B6CB6A6B04E1}" destId="{954B98A4-9CB0-40EE-B5C0-077FFFF1B7F6}" srcOrd="0" destOrd="0" presId="urn:microsoft.com/office/officeart/2018/2/layout/IconVerticalSolidList"/>
    <dgm:cxn modelId="{138B453C-7BFB-42C6-BC75-391C40707D6C}" type="presParOf" srcId="{BB6AD70B-6F97-4C9E-88CA-B6CB6A6B04E1}" destId="{95645679-A266-4FCA-A991-A4D965EFBE7B}" srcOrd="1" destOrd="0" presId="urn:microsoft.com/office/officeart/2018/2/layout/IconVerticalSolidList"/>
    <dgm:cxn modelId="{AEFC1F11-DBF5-4BA6-8ED5-2B93D9C9AFE3}" type="presParOf" srcId="{BB6AD70B-6F97-4C9E-88CA-B6CB6A6B04E1}" destId="{24865845-6F02-49BA-94FB-22E0CD951B6D}" srcOrd="2" destOrd="0" presId="urn:microsoft.com/office/officeart/2018/2/layout/IconVerticalSolidList"/>
    <dgm:cxn modelId="{E14CE830-F89D-45F7-82C5-5088F0ABBDDB}" type="presParOf" srcId="{BB6AD70B-6F97-4C9E-88CA-B6CB6A6B04E1}" destId="{DF28B932-8ECC-4295-BB3F-1E66C47B9EEF}" srcOrd="3" destOrd="0" presId="urn:microsoft.com/office/officeart/2018/2/layout/IconVerticalSolidList"/>
    <dgm:cxn modelId="{37426377-34C4-4E09-B438-B78F89CDED3D}" type="presParOf" srcId="{44E0BED7-0B33-44F9-AF5F-C46E6B2089D9}" destId="{E281735F-9891-4677-8880-B6798360D1AF}" srcOrd="1" destOrd="0" presId="urn:microsoft.com/office/officeart/2018/2/layout/IconVerticalSolidList"/>
    <dgm:cxn modelId="{C3A98BFB-F11D-497A-840C-26DBCB3E013D}" type="presParOf" srcId="{44E0BED7-0B33-44F9-AF5F-C46E6B2089D9}" destId="{DFB5B7D0-8D26-41C5-9ECC-D90B8FC1B98C}" srcOrd="2" destOrd="0" presId="urn:microsoft.com/office/officeart/2018/2/layout/IconVerticalSolidList"/>
    <dgm:cxn modelId="{577ED604-6C6C-4B96-9441-AF86D3B67AFD}" type="presParOf" srcId="{DFB5B7D0-8D26-41C5-9ECC-D90B8FC1B98C}" destId="{CE6E3563-BB4C-44A2-893B-AFD666F24BF5}" srcOrd="0" destOrd="0" presId="urn:microsoft.com/office/officeart/2018/2/layout/IconVerticalSolidList"/>
    <dgm:cxn modelId="{743C4A6D-FBA9-4B20-8386-B5DB704B29A7}" type="presParOf" srcId="{DFB5B7D0-8D26-41C5-9ECC-D90B8FC1B98C}" destId="{2921EDF4-2EFC-4462-B86E-CE7AD64FCEC3}" srcOrd="1" destOrd="0" presId="urn:microsoft.com/office/officeart/2018/2/layout/IconVerticalSolidList"/>
    <dgm:cxn modelId="{32860330-B5C9-47A6-9567-B2F3C25CDBE5}" type="presParOf" srcId="{DFB5B7D0-8D26-41C5-9ECC-D90B8FC1B98C}" destId="{15064BCA-89CD-47BD-8F79-36C63DC1EDE2}" srcOrd="2" destOrd="0" presId="urn:microsoft.com/office/officeart/2018/2/layout/IconVerticalSolidList"/>
    <dgm:cxn modelId="{55ABFEF2-ED43-4BB5-97DC-297CB5EAE7E8}" type="presParOf" srcId="{DFB5B7D0-8D26-41C5-9ECC-D90B8FC1B98C}" destId="{9C6BCC47-6C23-4EC2-892A-ABE3A12C0713}" srcOrd="3" destOrd="0" presId="urn:microsoft.com/office/officeart/2018/2/layout/IconVerticalSolidList"/>
    <dgm:cxn modelId="{D2B860D4-C416-4E72-BF2D-419C633AB1E1}" type="presParOf" srcId="{44E0BED7-0B33-44F9-AF5F-C46E6B2089D9}" destId="{E87B4279-2996-4FC0-A467-0168C7B4FE72}" srcOrd="3" destOrd="0" presId="urn:microsoft.com/office/officeart/2018/2/layout/IconVerticalSolidList"/>
    <dgm:cxn modelId="{BDC272CB-4567-4CEE-BAD1-CE402390FEED}" type="presParOf" srcId="{44E0BED7-0B33-44F9-AF5F-C46E6B2089D9}" destId="{4C8E5795-DE50-4946-8462-DB827FA122D6}" srcOrd="4" destOrd="0" presId="urn:microsoft.com/office/officeart/2018/2/layout/IconVerticalSolidList"/>
    <dgm:cxn modelId="{50E014EC-4939-4B4F-BB48-E9990AB1D928}" type="presParOf" srcId="{4C8E5795-DE50-4946-8462-DB827FA122D6}" destId="{905E5E62-66F9-4209-B23B-13D5E0AD32D1}" srcOrd="0" destOrd="0" presId="urn:microsoft.com/office/officeart/2018/2/layout/IconVerticalSolidList"/>
    <dgm:cxn modelId="{C0D29238-3EB7-4725-A185-7CBD12751295}" type="presParOf" srcId="{4C8E5795-DE50-4946-8462-DB827FA122D6}" destId="{7E992B91-D0B7-47FB-96A4-AF0CE5303603}" srcOrd="1" destOrd="0" presId="urn:microsoft.com/office/officeart/2018/2/layout/IconVerticalSolidList"/>
    <dgm:cxn modelId="{9F18D4C1-26D9-4CCD-84BC-08F6CD1BD85E}" type="presParOf" srcId="{4C8E5795-DE50-4946-8462-DB827FA122D6}" destId="{E191C4DD-021B-4D0E-90F1-0175DCAB4295}" srcOrd="2" destOrd="0" presId="urn:microsoft.com/office/officeart/2018/2/layout/IconVerticalSolidList"/>
    <dgm:cxn modelId="{BCC2DA3A-9A24-4AD0-86FE-F115CBAEDFE3}" type="presParOf" srcId="{4C8E5795-DE50-4946-8462-DB827FA122D6}" destId="{C84D727B-5D65-400E-AB92-C05C49AFEC5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D3C1562-5678-40E7-9CEF-CD67B7CE340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A0B87F5B-CC26-4F18-9877-F0B732A3CD60}">
      <dgm:prSet/>
      <dgm:spPr/>
      <dgm:t>
        <a:bodyPr/>
        <a:lstStyle/>
        <a:p>
          <a:r>
            <a:rPr lang="en-GB" dirty="0"/>
            <a:t>A Platform as a Service offering for SAP S/4HANA customers who want to move to cloud and integrate S/4HANA with other cloud solutions</a:t>
          </a:r>
          <a:endParaRPr lang="en-US" dirty="0"/>
        </a:p>
      </dgm:t>
    </dgm:pt>
    <dgm:pt modelId="{AAB9CA95-4AD7-4C46-9359-AD4E80BD7A2E}" type="parTrans" cxnId="{CD619BAA-1A9D-4E7D-8EF6-2952B2400DDA}">
      <dgm:prSet/>
      <dgm:spPr/>
      <dgm:t>
        <a:bodyPr/>
        <a:lstStyle/>
        <a:p>
          <a:endParaRPr lang="en-US"/>
        </a:p>
      </dgm:t>
    </dgm:pt>
    <dgm:pt modelId="{F52E16DF-0713-49D6-8748-FF1219B36D90}" type="sibTrans" cxnId="{CD619BAA-1A9D-4E7D-8EF6-2952B2400DDA}">
      <dgm:prSet/>
      <dgm:spPr/>
      <dgm:t>
        <a:bodyPr/>
        <a:lstStyle/>
        <a:p>
          <a:endParaRPr lang="en-US"/>
        </a:p>
      </dgm:t>
    </dgm:pt>
    <dgm:pt modelId="{0A4A41FE-DC4F-4A2C-B8A9-837929940D14}">
      <dgm:prSet/>
      <dgm:spPr/>
      <dgm:t>
        <a:bodyPr/>
        <a:lstStyle/>
        <a:p>
          <a:r>
            <a:rPr lang="en-GB"/>
            <a:t>An Infrastructure as a Service offering of SAP for customers that want to run their applications on SAP S/4HANA Cloud, single tenant edition</a:t>
          </a:r>
          <a:endParaRPr lang="en-US"/>
        </a:p>
      </dgm:t>
    </dgm:pt>
    <dgm:pt modelId="{783FFAC4-01C8-425C-BFE6-6581DC63DE20}" type="parTrans" cxnId="{314ACA23-3412-4224-AC24-CEB22F68B27C}">
      <dgm:prSet/>
      <dgm:spPr/>
      <dgm:t>
        <a:bodyPr/>
        <a:lstStyle/>
        <a:p>
          <a:endParaRPr lang="en-US"/>
        </a:p>
      </dgm:t>
    </dgm:pt>
    <dgm:pt modelId="{2EB12EAC-FE9F-4CD6-8C61-4871D0249EBD}" type="sibTrans" cxnId="{314ACA23-3412-4224-AC24-CEB22F68B27C}">
      <dgm:prSet/>
      <dgm:spPr/>
      <dgm:t>
        <a:bodyPr/>
        <a:lstStyle/>
        <a:p>
          <a:endParaRPr lang="en-US"/>
        </a:p>
      </dgm:t>
    </dgm:pt>
    <dgm:pt modelId="{A2F5D7C9-4DD4-4036-A183-68ADB34925B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single tenant environment onto SAP S/4HANA cloud, single tenant edition where the hardware, SAP HANA database, SAP solutions powered by SAP HANA and network are dedicated to, and run for a single customer</a:t>
          </a:r>
          <a:endParaRPr lang="en-US" dirty="0">
            <a:highlight>
              <a:srgbClr val="FF0000"/>
            </a:highlight>
          </a:endParaRPr>
        </a:p>
      </dgm:t>
    </dgm:pt>
    <dgm:pt modelId="{9598DFE2-0091-4461-B4DD-13889B224B0C}" type="parTrans" cxnId="{F9EBA6BE-E5AA-4C43-A9EC-FBA9A6C85B5B}">
      <dgm:prSet/>
      <dgm:spPr/>
      <dgm:t>
        <a:bodyPr/>
        <a:lstStyle/>
        <a:p>
          <a:endParaRPr lang="en-US"/>
        </a:p>
      </dgm:t>
    </dgm:pt>
    <dgm:pt modelId="{35A2FBB0-6813-43DB-ADAC-725612FD04F7}" type="sibTrans" cxnId="{F9EBA6BE-E5AA-4C43-A9EC-FBA9A6C85B5B}">
      <dgm:prSet/>
      <dgm:spPr/>
      <dgm:t>
        <a:bodyPr/>
        <a:lstStyle/>
        <a:p>
          <a:endParaRPr lang="en-US"/>
        </a:p>
      </dgm:t>
    </dgm:pt>
    <dgm:pt modelId="{81967BA1-6DBF-4857-8CBC-5438A5F2BDDF}" type="pres">
      <dgm:prSet presAssocID="{8D3C1562-5678-40E7-9CEF-CD67B7CE340A}" presName="root" presStyleCnt="0">
        <dgm:presLayoutVars>
          <dgm:dir/>
          <dgm:resizeHandles val="exact"/>
        </dgm:presLayoutVars>
      </dgm:prSet>
      <dgm:spPr/>
    </dgm:pt>
    <dgm:pt modelId="{327ED51B-3E42-4DCF-B417-50A46F8D7091}" type="pres">
      <dgm:prSet presAssocID="{A0B87F5B-CC26-4F18-9877-F0B732A3CD60}" presName="compNode" presStyleCnt="0"/>
      <dgm:spPr/>
    </dgm:pt>
    <dgm:pt modelId="{FEEDA8E3-2F92-4275-929A-80F52B29E15B}" type="pres">
      <dgm:prSet presAssocID="{A0B87F5B-CC26-4F18-9877-F0B732A3CD60}" presName="bgRect" presStyleLbl="bgShp" presStyleIdx="0" presStyleCnt="3"/>
      <dgm:spPr/>
    </dgm:pt>
    <dgm:pt modelId="{D65F54E6-979B-439E-8B69-1925B689D53A}" type="pres">
      <dgm:prSet presAssocID="{A0B87F5B-CC26-4F18-9877-F0B732A3CD6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A5FA1730-4756-421E-8655-8CF0365C878A}" type="pres">
      <dgm:prSet presAssocID="{A0B87F5B-CC26-4F18-9877-F0B732A3CD60}" presName="spaceRect" presStyleCnt="0"/>
      <dgm:spPr/>
    </dgm:pt>
    <dgm:pt modelId="{023657B1-6D0B-476C-A16E-BD51C46F9743}" type="pres">
      <dgm:prSet presAssocID="{A0B87F5B-CC26-4F18-9877-F0B732A3CD60}" presName="parTx" presStyleLbl="revTx" presStyleIdx="0" presStyleCnt="3">
        <dgm:presLayoutVars>
          <dgm:chMax val="0"/>
          <dgm:chPref val="0"/>
        </dgm:presLayoutVars>
      </dgm:prSet>
      <dgm:spPr/>
    </dgm:pt>
    <dgm:pt modelId="{A433BB4D-DD6F-4C21-B04D-07BF44E386D8}" type="pres">
      <dgm:prSet presAssocID="{F52E16DF-0713-49D6-8748-FF1219B36D90}" presName="sibTrans" presStyleCnt="0"/>
      <dgm:spPr/>
    </dgm:pt>
    <dgm:pt modelId="{1F306D88-CC41-4245-B475-D87167021EFD}" type="pres">
      <dgm:prSet presAssocID="{0A4A41FE-DC4F-4A2C-B8A9-837929940D14}" presName="compNode" presStyleCnt="0"/>
      <dgm:spPr/>
    </dgm:pt>
    <dgm:pt modelId="{E678590E-57CF-4403-9FBA-186D6224E594}" type="pres">
      <dgm:prSet presAssocID="{0A4A41FE-DC4F-4A2C-B8A9-837929940D14}" presName="bgRect" presStyleLbl="bgShp" presStyleIdx="1" presStyleCnt="3"/>
      <dgm:spPr/>
    </dgm:pt>
    <dgm:pt modelId="{772AF577-5168-4909-BB9F-287F3D1CA541}" type="pres">
      <dgm:prSet presAssocID="{0A4A41FE-DC4F-4A2C-B8A9-837929940D1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93ECFE66-D5B2-4670-A18B-90349980A8FF}" type="pres">
      <dgm:prSet presAssocID="{0A4A41FE-DC4F-4A2C-B8A9-837929940D14}" presName="spaceRect" presStyleCnt="0"/>
      <dgm:spPr/>
    </dgm:pt>
    <dgm:pt modelId="{8AB07149-CF96-4588-ADC5-EE6004074CC1}" type="pres">
      <dgm:prSet presAssocID="{0A4A41FE-DC4F-4A2C-B8A9-837929940D14}" presName="parTx" presStyleLbl="revTx" presStyleIdx="1" presStyleCnt="3">
        <dgm:presLayoutVars>
          <dgm:chMax val="0"/>
          <dgm:chPref val="0"/>
        </dgm:presLayoutVars>
      </dgm:prSet>
      <dgm:spPr/>
    </dgm:pt>
    <dgm:pt modelId="{DE9BDCC3-9DCF-48A4-8FA1-AFF462947087}" type="pres">
      <dgm:prSet presAssocID="{2EB12EAC-FE9F-4CD6-8C61-4871D0249EBD}" presName="sibTrans" presStyleCnt="0"/>
      <dgm:spPr/>
    </dgm:pt>
    <dgm:pt modelId="{F15FD201-B8C4-4D1A-B83D-D4D57D7A172F}" type="pres">
      <dgm:prSet presAssocID="{A2F5D7C9-4DD4-4036-A183-68ADB34925B1}" presName="compNode" presStyleCnt="0"/>
      <dgm:spPr/>
    </dgm:pt>
    <dgm:pt modelId="{6B041E48-7890-4B30-BA0F-CFB74E615F82}" type="pres">
      <dgm:prSet presAssocID="{A2F5D7C9-4DD4-4036-A183-68ADB34925B1}" presName="bgRect" presStyleLbl="bgShp" presStyleIdx="2" presStyleCnt="3"/>
      <dgm:spPr/>
    </dgm:pt>
    <dgm:pt modelId="{41D67712-D023-4FD1-89BC-4AE470BE61E1}" type="pres">
      <dgm:prSet presAssocID="{A2F5D7C9-4DD4-4036-A183-68ADB34925B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0E6C52D4-D58B-45A1-884E-8EAB66400C0E}" type="pres">
      <dgm:prSet presAssocID="{A2F5D7C9-4DD4-4036-A183-68ADB34925B1}" presName="spaceRect" presStyleCnt="0"/>
      <dgm:spPr/>
    </dgm:pt>
    <dgm:pt modelId="{36FE4DB9-3D80-4B61-8423-855430FD051A}" type="pres">
      <dgm:prSet presAssocID="{A2F5D7C9-4DD4-4036-A183-68ADB34925B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14ACA23-3412-4224-AC24-CEB22F68B27C}" srcId="{8D3C1562-5678-40E7-9CEF-CD67B7CE340A}" destId="{0A4A41FE-DC4F-4A2C-B8A9-837929940D14}" srcOrd="1" destOrd="0" parTransId="{783FFAC4-01C8-425C-BFE6-6581DC63DE20}" sibTransId="{2EB12EAC-FE9F-4CD6-8C61-4871D0249EBD}"/>
    <dgm:cxn modelId="{1D23B468-525E-4723-8FAA-D3839012391F}" type="presOf" srcId="{A0B87F5B-CC26-4F18-9877-F0B732A3CD60}" destId="{023657B1-6D0B-476C-A16E-BD51C46F9743}" srcOrd="0" destOrd="0" presId="urn:microsoft.com/office/officeart/2018/2/layout/IconVerticalSolidList"/>
    <dgm:cxn modelId="{64F0A171-31DC-4EC7-9032-ABE26AE0762B}" type="presOf" srcId="{0A4A41FE-DC4F-4A2C-B8A9-837929940D14}" destId="{8AB07149-CF96-4588-ADC5-EE6004074CC1}" srcOrd="0" destOrd="0" presId="urn:microsoft.com/office/officeart/2018/2/layout/IconVerticalSolidList"/>
    <dgm:cxn modelId="{CD619BAA-1A9D-4E7D-8EF6-2952B2400DDA}" srcId="{8D3C1562-5678-40E7-9CEF-CD67B7CE340A}" destId="{A0B87F5B-CC26-4F18-9877-F0B732A3CD60}" srcOrd="0" destOrd="0" parTransId="{AAB9CA95-4AD7-4C46-9359-AD4E80BD7A2E}" sibTransId="{F52E16DF-0713-49D6-8748-FF1219B36D90}"/>
    <dgm:cxn modelId="{1B379EBB-7650-4096-84CA-1082E6354547}" type="presOf" srcId="{A2F5D7C9-4DD4-4036-A183-68ADB34925B1}" destId="{36FE4DB9-3D80-4B61-8423-855430FD051A}" srcOrd="0" destOrd="0" presId="urn:microsoft.com/office/officeart/2018/2/layout/IconVerticalSolidList"/>
    <dgm:cxn modelId="{F9EBA6BE-E5AA-4C43-A9EC-FBA9A6C85B5B}" srcId="{8D3C1562-5678-40E7-9CEF-CD67B7CE340A}" destId="{A2F5D7C9-4DD4-4036-A183-68ADB34925B1}" srcOrd="2" destOrd="0" parTransId="{9598DFE2-0091-4461-B4DD-13889B224B0C}" sibTransId="{35A2FBB0-6813-43DB-ADAC-725612FD04F7}"/>
    <dgm:cxn modelId="{914806DE-A332-484B-80FA-080B539D3610}" type="presOf" srcId="{8D3C1562-5678-40E7-9CEF-CD67B7CE340A}" destId="{81967BA1-6DBF-4857-8CBC-5438A5F2BDDF}" srcOrd="0" destOrd="0" presId="urn:microsoft.com/office/officeart/2018/2/layout/IconVerticalSolidList"/>
    <dgm:cxn modelId="{AC9E13CF-DEB2-4A3A-B14B-2B67465A5370}" type="presParOf" srcId="{81967BA1-6DBF-4857-8CBC-5438A5F2BDDF}" destId="{327ED51B-3E42-4DCF-B417-50A46F8D7091}" srcOrd="0" destOrd="0" presId="urn:microsoft.com/office/officeart/2018/2/layout/IconVerticalSolidList"/>
    <dgm:cxn modelId="{138DD43B-AB32-4CB3-9ECC-E88350B0DD6A}" type="presParOf" srcId="{327ED51B-3E42-4DCF-B417-50A46F8D7091}" destId="{FEEDA8E3-2F92-4275-929A-80F52B29E15B}" srcOrd="0" destOrd="0" presId="urn:microsoft.com/office/officeart/2018/2/layout/IconVerticalSolidList"/>
    <dgm:cxn modelId="{912F4A6D-2998-47CD-AF29-A433AD25E229}" type="presParOf" srcId="{327ED51B-3E42-4DCF-B417-50A46F8D7091}" destId="{D65F54E6-979B-439E-8B69-1925B689D53A}" srcOrd="1" destOrd="0" presId="urn:microsoft.com/office/officeart/2018/2/layout/IconVerticalSolidList"/>
    <dgm:cxn modelId="{46D2C9DD-78B8-416E-A800-219322E69748}" type="presParOf" srcId="{327ED51B-3E42-4DCF-B417-50A46F8D7091}" destId="{A5FA1730-4756-421E-8655-8CF0365C878A}" srcOrd="2" destOrd="0" presId="urn:microsoft.com/office/officeart/2018/2/layout/IconVerticalSolidList"/>
    <dgm:cxn modelId="{2BB94F58-8177-4F4E-8191-348F14BB7934}" type="presParOf" srcId="{327ED51B-3E42-4DCF-B417-50A46F8D7091}" destId="{023657B1-6D0B-476C-A16E-BD51C46F9743}" srcOrd="3" destOrd="0" presId="urn:microsoft.com/office/officeart/2018/2/layout/IconVerticalSolidList"/>
    <dgm:cxn modelId="{06DF3B1F-3AA8-4306-9055-1FBDB53718C0}" type="presParOf" srcId="{81967BA1-6DBF-4857-8CBC-5438A5F2BDDF}" destId="{A433BB4D-DD6F-4C21-B04D-07BF44E386D8}" srcOrd="1" destOrd="0" presId="urn:microsoft.com/office/officeart/2018/2/layout/IconVerticalSolidList"/>
    <dgm:cxn modelId="{7A735900-7B8B-4898-8C16-D4AB292270D4}" type="presParOf" srcId="{81967BA1-6DBF-4857-8CBC-5438A5F2BDDF}" destId="{1F306D88-CC41-4245-B475-D87167021EFD}" srcOrd="2" destOrd="0" presId="urn:microsoft.com/office/officeart/2018/2/layout/IconVerticalSolidList"/>
    <dgm:cxn modelId="{D42E29DA-0D5A-40AD-A420-E7D25FFDC416}" type="presParOf" srcId="{1F306D88-CC41-4245-B475-D87167021EFD}" destId="{E678590E-57CF-4403-9FBA-186D6224E594}" srcOrd="0" destOrd="0" presId="urn:microsoft.com/office/officeart/2018/2/layout/IconVerticalSolidList"/>
    <dgm:cxn modelId="{08453F7C-5523-401E-8B35-4DEDB9F57725}" type="presParOf" srcId="{1F306D88-CC41-4245-B475-D87167021EFD}" destId="{772AF577-5168-4909-BB9F-287F3D1CA541}" srcOrd="1" destOrd="0" presId="urn:microsoft.com/office/officeart/2018/2/layout/IconVerticalSolidList"/>
    <dgm:cxn modelId="{6AF78263-2960-4EBD-94B4-D7872C516445}" type="presParOf" srcId="{1F306D88-CC41-4245-B475-D87167021EFD}" destId="{93ECFE66-D5B2-4670-A18B-90349980A8FF}" srcOrd="2" destOrd="0" presId="urn:microsoft.com/office/officeart/2018/2/layout/IconVerticalSolidList"/>
    <dgm:cxn modelId="{4EB02C76-4C0B-4AE2-81B9-A5EC639C37B9}" type="presParOf" srcId="{1F306D88-CC41-4245-B475-D87167021EFD}" destId="{8AB07149-CF96-4588-ADC5-EE6004074CC1}" srcOrd="3" destOrd="0" presId="urn:microsoft.com/office/officeart/2018/2/layout/IconVerticalSolidList"/>
    <dgm:cxn modelId="{9521CD19-0852-41E2-913E-D5FE0D9D1ACB}" type="presParOf" srcId="{81967BA1-6DBF-4857-8CBC-5438A5F2BDDF}" destId="{DE9BDCC3-9DCF-48A4-8FA1-AFF462947087}" srcOrd="3" destOrd="0" presId="urn:microsoft.com/office/officeart/2018/2/layout/IconVerticalSolidList"/>
    <dgm:cxn modelId="{27C1B588-98CB-4E1E-9F88-C67FC23F5500}" type="presParOf" srcId="{81967BA1-6DBF-4857-8CBC-5438A5F2BDDF}" destId="{F15FD201-B8C4-4D1A-B83D-D4D57D7A172F}" srcOrd="4" destOrd="0" presId="urn:microsoft.com/office/officeart/2018/2/layout/IconVerticalSolidList"/>
    <dgm:cxn modelId="{3B5A379E-7CB3-4C15-9E22-C315D660ACFD}" type="presParOf" srcId="{F15FD201-B8C4-4D1A-B83D-D4D57D7A172F}" destId="{6B041E48-7890-4B30-BA0F-CFB74E615F82}" srcOrd="0" destOrd="0" presId="urn:microsoft.com/office/officeart/2018/2/layout/IconVerticalSolidList"/>
    <dgm:cxn modelId="{EE3ACA8B-C9EC-4F43-B483-0D31E5076FE5}" type="presParOf" srcId="{F15FD201-B8C4-4D1A-B83D-D4D57D7A172F}" destId="{41D67712-D023-4FD1-89BC-4AE470BE61E1}" srcOrd="1" destOrd="0" presId="urn:microsoft.com/office/officeart/2018/2/layout/IconVerticalSolidList"/>
    <dgm:cxn modelId="{3DEA2970-21BB-4D57-B24C-D90FD4A5A0D6}" type="presParOf" srcId="{F15FD201-B8C4-4D1A-B83D-D4D57D7A172F}" destId="{0E6C52D4-D58B-45A1-884E-8EAB66400C0E}" srcOrd="2" destOrd="0" presId="urn:microsoft.com/office/officeart/2018/2/layout/IconVerticalSolidList"/>
    <dgm:cxn modelId="{35E411B8-BF4C-4033-A156-ECC8B7CA334B}" type="presParOf" srcId="{F15FD201-B8C4-4D1A-B83D-D4D57D7A172F}" destId="{36FE4DB9-3D80-4B61-8423-855430FD051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DC9D575-FB4B-439D-8922-2B11ECDDCD5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D794ADB-7A22-4E1F-896F-EAA98D0E1C4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Activate Methodology is publicly available also as download on Roadmap Viewer. </a:t>
          </a:r>
          <a:endParaRPr lang="en-US" dirty="0">
            <a:highlight>
              <a:srgbClr val="FF0000"/>
            </a:highlight>
          </a:endParaRPr>
        </a:p>
      </dgm:t>
    </dgm:pt>
    <dgm:pt modelId="{2307291E-667C-4646-9C2F-03EFD9CC050B}" type="parTrans" cxnId="{B63AFAC3-3F50-4103-A93C-CB6A3C98FE7E}">
      <dgm:prSet/>
      <dgm:spPr/>
      <dgm:t>
        <a:bodyPr/>
        <a:lstStyle/>
        <a:p>
          <a:endParaRPr lang="en-US"/>
        </a:p>
      </dgm:t>
    </dgm:pt>
    <dgm:pt modelId="{E68A61BF-4095-4083-929F-E961CC83F550}" type="sibTrans" cxnId="{B63AFAC3-3F50-4103-A93C-CB6A3C98FE7E}">
      <dgm:prSet/>
      <dgm:spPr/>
      <dgm:t>
        <a:bodyPr/>
        <a:lstStyle/>
        <a:p>
          <a:endParaRPr lang="en-US"/>
        </a:p>
      </dgm:t>
    </dgm:pt>
    <dgm:pt modelId="{A109621A-4221-4946-BFE1-CD0C1D2569A8}">
      <dgm:prSet/>
      <dgm:spPr/>
      <dgm:t>
        <a:bodyPr/>
        <a:lstStyle/>
        <a:p>
          <a:r>
            <a:rPr lang="en-GB"/>
            <a:t>All SAP Activate content is published in the Best Practice Explorer</a:t>
          </a:r>
          <a:endParaRPr lang="en-US"/>
        </a:p>
      </dgm:t>
    </dgm:pt>
    <dgm:pt modelId="{2F06123C-CD58-4F86-87C3-4583896AD689}" type="parTrans" cxnId="{E7EE7E2C-0FDB-4686-929B-0EF7DECBC3A2}">
      <dgm:prSet/>
      <dgm:spPr/>
      <dgm:t>
        <a:bodyPr/>
        <a:lstStyle/>
        <a:p>
          <a:endParaRPr lang="en-US"/>
        </a:p>
      </dgm:t>
    </dgm:pt>
    <dgm:pt modelId="{9F56AB3D-6D2E-48B6-BD6A-DAC6EC276CEA}" type="sibTrans" cxnId="{E7EE7E2C-0FDB-4686-929B-0EF7DECBC3A2}">
      <dgm:prSet/>
      <dgm:spPr/>
      <dgm:t>
        <a:bodyPr/>
        <a:lstStyle/>
        <a:p>
          <a:endParaRPr lang="en-US"/>
        </a:p>
      </dgm:t>
    </dgm:pt>
    <dgm:pt modelId="{FA12B0FB-3899-40FE-845F-59F757DF5308}">
      <dgm:prSet/>
      <dgm:spPr/>
      <dgm:t>
        <a:bodyPr/>
        <a:lstStyle/>
        <a:p>
          <a:r>
            <a:rPr lang="en-GB"/>
            <a:t>Customer need to open an incident to receive a copy of  SAP Activate Methodology. </a:t>
          </a:r>
          <a:endParaRPr lang="en-US"/>
        </a:p>
      </dgm:t>
    </dgm:pt>
    <dgm:pt modelId="{83CA549F-E598-46D1-9281-92BA6FAF7718}" type="parTrans" cxnId="{9926EF10-3D09-4988-B1F6-74DD5F6A6547}">
      <dgm:prSet/>
      <dgm:spPr/>
      <dgm:t>
        <a:bodyPr/>
        <a:lstStyle/>
        <a:p>
          <a:endParaRPr lang="en-US"/>
        </a:p>
      </dgm:t>
    </dgm:pt>
    <dgm:pt modelId="{7F248F33-BBE7-4321-8200-BDE31D8A3D1E}" type="sibTrans" cxnId="{9926EF10-3D09-4988-B1F6-74DD5F6A6547}">
      <dgm:prSet/>
      <dgm:spPr/>
      <dgm:t>
        <a:bodyPr/>
        <a:lstStyle/>
        <a:p>
          <a:endParaRPr lang="en-US"/>
        </a:p>
      </dgm:t>
    </dgm:pt>
    <dgm:pt modelId="{EB638817-22A7-4759-9396-F181F790DEF9}">
      <dgm:prSet/>
      <dgm:spPr/>
      <dgm:t>
        <a:bodyPr/>
        <a:lstStyle/>
        <a:p>
          <a:r>
            <a:rPr lang="en-GB"/>
            <a:t>SAP Activate Methodology is published on www.sap.com</a:t>
          </a:r>
          <a:endParaRPr lang="en-US"/>
        </a:p>
      </dgm:t>
    </dgm:pt>
    <dgm:pt modelId="{14F6F84B-5E43-4C0C-BA4A-4492283B8502}" type="parTrans" cxnId="{02CBAD81-4B68-4A4F-8B6A-671B5EEAB869}">
      <dgm:prSet/>
      <dgm:spPr/>
      <dgm:t>
        <a:bodyPr/>
        <a:lstStyle/>
        <a:p>
          <a:endParaRPr lang="en-US"/>
        </a:p>
      </dgm:t>
    </dgm:pt>
    <dgm:pt modelId="{734F86CD-2060-40F6-9684-1D6CF9B39D3F}" type="sibTrans" cxnId="{02CBAD81-4B68-4A4F-8B6A-671B5EEAB869}">
      <dgm:prSet/>
      <dgm:spPr/>
      <dgm:t>
        <a:bodyPr/>
        <a:lstStyle/>
        <a:p>
          <a:endParaRPr lang="en-US"/>
        </a:p>
      </dgm:t>
    </dgm:pt>
    <dgm:pt modelId="{B92556A1-FEE1-4A2C-AE7C-812E436A3A2F}" type="pres">
      <dgm:prSet presAssocID="{6DC9D575-FB4B-439D-8922-2B11ECDDCD5E}" presName="root" presStyleCnt="0">
        <dgm:presLayoutVars>
          <dgm:dir/>
          <dgm:resizeHandles val="exact"/>
        </dgm:presLayoutVars>
      </dgm:prSet>
      <dgm:spPr/>
    </dgm:pt>
    <dgm:pt modelId="{6A8223AF-55DD-40D2-8C62-8AC70EB874DF}" type="pres">
      <dgm:prSet presAssocID="{FD794ADB-7A22-4E1F-896F-EAA98D0E1C47}" presName="compNode" presStyleCnt="0"/>
      <dgm:spPr/>
    </dgm:pt>
    <dgm:pt modelId="{870F7823-6C07-4D57-8847-3B1361983CF2}" type="pres">
      <dgm:prSet presAssocID="{FD794ADB-7A22-4E1F-896F-EAA98D0E1C47}" presName="bgRect" presStyleLbl="bgShp" presStyleIdx="0" presStyleCnt="4"/>
      <dgm:spPr/>
    </dgm:pt>
    <dgm:pt modelId="{8019B9BC-0CAF-4CB9-9E05-13E185C71F20}" type="pres">
      <dgm:prSet presAssocID="{FD794ADB-7A22-4E1F-896F-EAA98D0E1C4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585EE854-BE5F-4ABD-A996-A4F85454D7CE}" type="pres">
      <dgm:prSet presAssocID="{FD794ADB-7A22-4E1F-896F-EAA98D0E1C47}" presName="spaceRect" presStyleCnt="0"/>
      <dgm:spPr/>
    </dgm:pt>
    <dgm:pt modelId="{104553D7-FE15-428D-BCD2-D97218E1FF71}" type="pres">
      <dgm:prSet presAssocID="{FD794ADB-7A22-4E1F-896F-EAA98D0E1C47}" presName="parTx" presStyleLbl="revTx" presStyleIdx="0" presStyleCnt="4">
        <dgm:presLayoutVars>
          <dgm:chMax val="0"/>
          <dgm:chPref val="0"/>
        </dgm:presLayoutVars>
      </dgm:prSet>
      <dgm:spPr/>
    </dgm:pt>
    <dgm:pt modelId="{6213A039-F9B8-44C5-9A0C-0E83DE60AA62}" type="pres">
      <dgm:prSet presAssocID="{E68A61BF-4095-4083-929F-E961CC83F550}" presName="sibTrans" presStyleCnt="0"/>
      <dgm:spPr/>
    </dgm:pt>
    <dgm:pt modelId="{450072FB-5DBB-4BF9-A62E-60E2FA87113E}" type="pres">
      <dgm:prSet presAssocID="{A109621A-4221-4946-BFE1-CD0C1D2569A8}" presName="compNode" presStyleCnt="0"/>
      <dgm:spPr/>
    </dgm:pt>
    <dgm:pt modelId="{F1FCB2D4-B841-4C51-9CFB-FCCCCF57A4BE}" type="pres">
      <dgm:prSet presAssocID="{A109621A-4221-4946-BFE1-CD0C1D2569A8}" presName="bgRect" presStyleLbl="bgShp" presStyleIdx="1" presStyleCnt="4"/>
      <dgm:spPr/>
    </dgm:pt>
    <dgm:pt modelId="{DF6B9992-10D1-4726-96BF-2495DBD65D21}" type="pres">
      <dgm:prSet presAssocID="{A109621A-4221-4946-BFE1-CD0C1D2569A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E098A0DC-2137-4C24-B647-D741EA690C65}" type="pres">
      <dgm:prSet presAssocID="{A109621A-4221-4946-BFE1-CD0C1D2569A8}" presName="spaceRect" presStyleCnt="0"/>
      <dgm:spPr/>
    </dgm:pt>
    <dgm:pt modelId="{D78E36C1-B9A1-4FF3-9188-C3DE56A7AA99}" type="pres">
      <dgm:prSet presAssocID="{A109621A-4221-4946-BFE1-CD0C1D2569A8}" presName="parTx" presStyleLbl="revTx" presStyleIdx="1" presStyleCnt="4">
        <dgm:presLayoutVars>
          <dgm:chMax val="0"/>
          <dgm:chPref val="0"/>
        </dgm:presLayoutVars>
      </dgm:prSet>
      <dgm:spPr/>
    </dgm:pt>
    <dgm:pt modelId="{55C2248B-F443-45B0-A75D-339523E3E7EE}" type="pres">
      <dgm:prSet presAssocID="{9F56AB3D-6D2E-48B6-BD6A-DAC6EC276CEA}" presName="sibTrans" presStyleCnt="0"/>
      <dgm:spPr/>
    </dgm:pt>
    <dgm:pt modelId="{48C45E9E-42AE-4F4F-91F1-4975AD36B955}" type="pres">
      <dgm:prSet presAssocID="{FA12B0FB-3899-40FE-845F-59F757DF5308}" presName="compNode" presStyleCnt="0"/>
      <dgm:spPr/>
    </dgm:pt>
    <dgm:pt modelId="{1A9857D6-D652-49BE-9789-232C527E8E94}" type="pres">
      <dgm:prSet presAssocID="{FA12B0FB-3899-40FE-845F-59F757DF5308}" presName="bgRect" presStyleLbl="bgShp" presStyleIdx="2" presStyleCnt="4"/>
      <dgm:spPr/>
    </dgm:pt>
    <dgm:pt modelId="{A8A31E68-B971-44D6-9107-3D75B4715117}" type="pres">
      <dgm:prSet presAssocID="{FA12B0FB-3899-40FE-845F-59F757DF530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857E31D6-593A-4591-A6DE-9928B2D4BCBB}" type="pres">
      <dgm:prSet presAssocID="{FA12B0FB-3899-40FE-845F-59F757DF5308}" presName="spaceRect" presStyleCnt="0"/>
      <dgm:spPr/>
    </dgm:pt>
    <dgm:pt modelId="{C9BC0EFA-8D0D-4D31-A9F0-EBF10A5CA757}" type="pres">
      <dgm:prSet presAssocID="{FA12B0FB-3899-40FE-845F-59F757DF5308}" presName="parTx" presStyleLbl="revTx" presStyleIdx="2" presStyleCnt="4">
        <dgm:presLayoutVars>
          <dgm:chMax val="0"/>
          <dgm:chPref val="0"/>
        </dgm:presLayoutVars>
      </dgm:prSet>
      <dgm:spPr/>
    </dgm:pt>
    <dgm:pt modelId="{DAE50D57-4D4D-43B2-ABAA-B985C781A15C}" type="pres">
      <dgm:prSet presAssocID="{7F248F33-BBE7-4321-8200-BDE31D8A3D1E}" presName="sibTrans" presStyleCnt="0"/>
      <dgm:spPr/>
    </dgm:pt>
    <dgm:pt modelId="{38245798-E5A2-407E-BA2B-9E826B875A28}" type="pres">
      <dgm:prSet presAssocID="{EB638817-22A7-4759-9396-F181F790DEF9}" presName="compNode" presStyleCnt="0"/>
      <dgm:spPr/>
    </dgm:pt>
    <dgm:pt modelId="{9EEC9E0C-B5CF-4640-BDF3-48F06740AFB4}" type="pres">
      <dgm:prSet presAssocID="{EB638817-22A7-4759-9396-F181F790DEF9}" presName="bgRect" presStyleLbl="bgShp" presStyleIdx="3" presStyleCnt="4"/>
      <dgm:spPr/>
    </dgm:pt>
    <dgm:pt modelId="{129B01AC-4853-4920-8C0B-2B25914ABC5D}" type="pres">
      <dgm:prSet presAssocID="{EB638817-22A7-4759-9396-F181F790DEF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A4B5C69-B429-4EB8-A1CC-8F6CD49961EE}" type="pres">
      <dgm:prSet presAssocID="{EB638817-22A7-4759-9396-F181F790DEF9}" presName="spaceRect" presStyleCnt="0"/>
      <dgm:spPr/>
    </dgm:pt>
    <dgm:pt modelId="{E54DD785-9025-4AFF-BBA7-B858CEB51397}" type="pres">
      <dgm:prSet presAssocID="{EB638817-22A7-4759-9396-F181F790DEF9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9926EF10-3D09-4988-B1F6-74DD5F6A6547}" srcId="{6DC9D575-FB4B-439D-8922-2B11ECDDCD5E}" destId="{FA12B0FB-3899-40FE-845F-59F757DF5308}" srcOrd="2" destOrd="0" parTransId="{83CA549F-E598-46D1-9281-92BA6FAF7718}" sibTransId="{7F248F33-BBE7-4321-8200-BDE31D8A3D1E}"/>
    <dgm:cxn modelId="{3B4B0315-CA89-421B-951F-7858DCA93CC0}" type="presOf" srcId="{FA12B0FB-3899-40FE-845F-59F757DF5308}" destId="{C9BC0EFA-8D0D-4D31-A9F0-EBF10A5CA757}" srcOrd="0" destOrd="0" presId="urn:microsoft.com/office/officeart/2018/2/layout/IconVerticalSolidList"/>
    <dgm:cxn modelId="{E7EE7E2C-0FDB-4686-929B-0EF7DECBC3A2}" srcId="{6DC9D575-FB4B-439D-8922-2B11ECDDCD5E}" destId="{A109621A-4221-4946-BFE1-CD0C1D2569A8}" srcOrd="1" destOrd="0" parTransId="{2F06123C-CD58-4F86-87C3-4583896AD689}" sibTransId="{9F56AB3D-6D2E-48B6-BD6A-DAC6EC276CEA}"/>
    <dgm:cxn modelId="{4C799A43-40FD-48A0-B5BB-27DE81DC6D18}" type="presOf" srcId="{6DC9D575-FB4B-439D-8922-2B11ECDDCD5E}" destId="{B92556A1-FEE1-4A2C-AE7C-812E436A3A2F}" srcOrd="0" destOrd="0" presId="urn:microsoft.com/office/officeart/2018/2/layout/IconVerticalSolidList"/>
    <dgm:cxn modelId="{A0BAE14D-1054-4E1E-8D43-7FB2642BC546}" type="presOf" srcId="{FD794ADB-7A22-4E1F-896F-EAA98D0E1C47}" destId="{104553D7-FE15-428D-BCD2-D97218E1FF71}" srcOrd="0" destOrd="0" presId="urn:microsoft.com/office/officeart/2018/2/layout/IconVerticalSolidList"/>
    <dgm:cxn modelId="{9175AF55-42E6-4E85-B59A-5A1ECEDAF691}" type="presOf" srcId="{A109621A-4221-4946-BFE1-CD0C1D2569A8}" destId="{D78E36C1-B9A1-4FF3-9188-C3DE56A7AA99}" srcOrd="0" destOrd="0" presId="urn:microsoft.com/office/officeart/2018/2/layout/IconVerticalSolidList"/>
    <dgm:cxn modelId="{02CBAD81-4B68-4A4F-8B6A-671B5EEAB869}" srcId="{6DC9D575-FB4B-439D-8922-2B11ECDDCD5E}" destId="{EB638817-22A7-4759-9396-F181F790DEF9}" srcOrd="3" destOrd="0" parTransId="{14F6F84B-5E43-4C0C-BA4A-4492283B8502}" sibTransId="{734F86CD-2060-40F6-9684-1D6CF9B39D3F}"/>
    <dgm:cxn modelId="{53D66695-43BB-4516-9900-09BCEC875C43}" type="presOf" srcId="{EB638817-22A7-4759-9396-F181F790DEF9}" destId="{E54DD785-9025-4AFF-BBA7-B858CEB51397}" srcOrd="0" destOrd="0" presId="urn:microsoft.com/office/officeart/2018/2/layout/IconVerticalSolidList"/>
    <dgm:cxn modelId="{B63AFAC3-3F50-4103-A93C-CB6A3C98FE7E}" srcId="{6DC9D575-FB4B-439D-8922-2B11ECDDCD5E}" destId="{FD794ADB-7A22-4E1F-896F-EAA98D0E1C47}" srcOrd="0" destOrd="0" parTransId="{2307291E-667C-4646-9C2F-03EFD9CC050B}" sibTransId="{E68A61BF-4095-4083-929F-E961CC83F550}"/>
    <dgm:cxn modelId="{6282A2F3-57AB-4D1A-A6F9-552EFED933EA}" type="presParOf" srcId="{B92556A1-FEE1-4A2C-AE7C-812E436A3A2F}" destId="{6A8223AF-55DD-40D2-8C62-8AC70EB874DF}" srcOrd="0" destOrd="0" presId="urn:microsoft.com/office/officeart/2018/2/layout/IconVerticalSolidList"/>
    <dgm:cxn modelId="{ADE8D3D3-4585-42C3-8877-DBD0EB3C9EC8}" type="presParOf" srcId="{6A8223AF-55DD-40D2-8C62-8AC70EB874DF}" destId="{870F7823-6C07-4D57-8847-3B1361983CF2}" srcOrd="0" destOrd="0" presId="urn:microsoft.com/office/officeart/2018/2/layout/IconVerticalSolidList"/>
    <dgm:cxn modelId="{BEEFB0BA-EA20-441D-A6D4-94861B23D66B}" type="presParOf" srcId="{6A8223AF-55DD-40D2-8C62-8AC70EB874DF}" destId="{8019B9BC-0CAF-4CB9-9E05-13E185C71F20}" srcOrd="1" destOrd="0" presId="urn:microsoft.com/office/officeart/2018/2/layout/IconVerticalSolidList"/>
    <dgm:cxn modelId="{51F6055F-0F69-485A-961F-8F22B5966EE9}" type="presParOf" srcId="{6A8223AF-55DD-40D2-8C62-8AC70EB874DF}" destId="{585EE854-BE5F-4ABD-A996-A4F85454D7CE}" srcOrd="2" destOrd="0" presId="urn:microsoft.com/office/officeart/2018/2/layout/IconVerticalSolidList"/>
    <dgm:cxn modelId="{0089A1CF-BCA3-444A-BA82-5797FEBD3E92}" type="presParOf" srcId="{6A8223AF-55DD-40D2-8C62-8AC70EB874DF}" destId="{104553D7-FE15-428D-BCD2-D97218E1FF71}" srcOrd="3" destOrd="0" presId="urn:microsoft.com/office/officeart/2018/2/layout/IconVerticalSolidList"/>
    <dgm:cxn modelId="{0928F6C4-955D-41B6-8349-91DFA20DCD8A}" type="presParOf" srcId="{B92556A1-FEE1-4A2C-AE7C-812E436A3A2F}" destId="{6213A039-F9B8-44C5-9A0C-0E83DE60AA62}" srcOrd="1" destOrd="0" presId="urn:microsoft.com/office/officeart/2018/2/layout/IconVerticalSolidList"/>
    <dgm:cxn modelId="{9468BE79-5A56-4E9F-99D1-1E8C5DF532D9}" type="presParOf" srcId="{B92556A1-FEE1-4A2C-AE7C-812E436A3A2F}" destId="{450072FB-5DBB-4BF9-A62E-60E2FA87113E}" srcOrd="2" destOrd="0" presId="urn:microsoft.com/office/officeart/2018/2/layout/IconVerticalSolidList"/>
    <dgm:cxn modelId="{C79999AC-425A-41EF-8EE9-3401AC3E0F6C}" type="presParOf" srcId="{450072FB-5DBB-4BF9-A62E-60E2FA87113E}" destId="{F1FCB2D4-B841-4C51-9CFB-FCCCCF57A4BE}" srcOrd="0" destOrd="0" presId="urn:microsoft.com/office/officeart/2018/2/layout/IconVerticalSolidList"/>
    <dgm:cxn modelId="{316D5D6D-6BA5-4610-B63C-2E65A5227AC3}" type="presParOf" srcId="{450072FB-5DBB-4BF9-A62E-60E2FA87113E}" destId="{DF6B9992-10D1-4726-96BF-2495DBD65D21}" srcOrd="1" destOrd="0" presId="urn:microsoft.com/office/officeart/2018/2/layout/IconVerticalSolidList"/>
    <dgm:cxn modelId="{A31B0609-39B4-4AE4-8812-4705A6E57C23}" type="presParOf" srcId="{450072FB-5DBB-4BF9-A62E-60E2FA87113E}" destId="{E098A0DC-2137-4C24-B647-D741EA690C65}" srcOrd="2" destOrd="0" presId="urn:microsoft.com/office/officeart/2018/2/layout/IconVerticalSolidList"/>
    <dgm:cxn modelId="{80797C4D-120A-4464-8E8F-4D2543F6950B}" type="presParOf" srcId="{450072FB-5DBB-4BF9-A62E-60E2FA87113E}" destId="{D78E36C1-B9A1-4FF3-9188-C3DE56A7AA99}" srcOrd="3" destOrd="0" presId="urn:microsoft.com/office/officeart/2018/2/layout/IconVerticalSolidList"/>
    <dgm:cxn modelId="{C5C7E24F-079E-4F3C-8AB0-F060C1AC23FD}" type="presParOf" srcId="{B92556A1-FEE1-4A2C-AE7C-812E436A3A2F}" destId="{55C2248B-F443-45B0-A75D-339523E3E7EE}" srcOrd="3" destOrd="0" presId="urn:microsoft.com/office/officeart/2018/2/layout/IconVerticalSolidList"/>
    <dgm:cxn modelId="{A0781AB9-3D08-404E-936A-DD0346E81CA5}" type="presParOf" srcId="{B92556A1-FEE1-4A2C-AE7C-812E436A3A2F}" destId="{48C45E9E-42AE-4F4F-91F1-4975AD36B955}" srcOrd="4" destOrd="0" presId="urn:microsoft.com/office/officeart/2018/2/layout/IconVerticalSolidList"/>
    <dgm:cxn modelId="{42036439-8B91-459B-BC58-D2D73151738F}" type="presParOf" srcId="{48C45E9E-42AE-4F4F-91F1-4975AD36B955}" destId="{1A9857D6-D652-49BE-9789-232C527E8E94}" srcOrd="0" destOrd="0" presId="urn:microsoft.com/office/officeart/2018/2/layout/IconVerticalSolidList"/>
    <dgm:cxn modelId="{BEAEA9E6-C355-4D43-92CD-AAC32DADEEC9}" type="presParOf" srcId="{48C45E9E-42AE-4F4F-91F1-4975AD36B955}" destId="{A8A31E68-B971-44D6-9107-3D75B4715117}" srcOrd="1" destOrd="0" presId="urn:microsoft.com/office/officeart/2018/2/layout/IconVerticalSolidList"/>
    <dgm:cxn modelId="{ACEC3305-0738-4093-801B-34E0A06EB409}" type="presParOf" srcId="{48C45E9E-42AE-4F4F-91F1-4975AD36B955}" destId="{857E31D6-593A-4591-A6DE-9928B2D4BCBB}" srcOrd="2" destOrd="0" presId="urn:microsoft.com/office/officeart/2018/2/layout/IconVerticalSolidList"/>
    <dgm:cxn modelId="{2F68ECB4-DBB2-4D2E-A7C5-28C513F8C2C9}" type="presParOf" srcId="{48C45E9E-42AE-4F4F-91F1-4975AD36B955}" destId="{C9BC0EFA-8D0D-4D31-A9F0-EBF10A5CA757}" srcOrd="3" destOrd="0" presId="urn:microsoft.com/office/officeart/2018/2/layout/IconVerticalSolidList"/>
    <dgm:cxn modelId="{34569745-EF5A-4075-AEDB-D7AF68F9EEBB}" type="presParOf" srcId="{B92556A1-FEE1-4A2C-AE7C-812E436A3A2F}" destId="{DAE50D57-4D4D-43B2-ABAA-B985C781A15C}" srcOrd="5" destOrd="0" presId="urn:microsoft.com/office/officeart/2018/2/layout/IconVerticalSolidList"/>
    <dgm:cxn modelId="{C6682DA9-F6E5-48B4-8566-900DCEC63C75}" type="presParOf" srcId="{B92556A1-FEE1-4A2C-AE7C-812E436A3A2F}" destId="{38245798-E5A2-407E-BA2B-9E826B875A28}" srcOrd="6" destOrd="0" presId="urn:microsoft.com/office/officeart/2018/2/layout/IconVerticalSolidList"/>
    <dgm:cxn modelId="{0F5DB3F6-4DBE-49A7-A89B-A46AEA19DB7A}" type="presParOf" srcId="{38245798-E5A2-407E-BA2B-9E826B875A28}" destId="{9EEC9E0C-B5CF-4640-BDF3-48F06740AFB4}" srcOrd="0" destOrd="0" presId="urn:microsoft.com/office/officeart/2018/2/layout/IconVerticalSolidList"/>
    <dgm:cxn modelId="{00AC9392-D21C-437D-8C13-0DECFA068D93}" type="presParOf" srcId="{38245798-E5A2-407E-BA2B-9E826B875A28}" destId="{129B01AC-4853-4920-8C0B-2B25914ABC5D}" srcOrd="1" destOrd="0" presId="urn:microsoft.com/office/officeart/2018/2/layout/IconVerticalSolidList"/>
    <dgm:cxn modelId="{AB224548-0214-4474-B9A5-258D8CD0AE11}" type="presParOf" srcId="{38245798-E5A2-407E-BA2B-9E826B875A28}" destId="{4A4B5C69-B429-4EB8-A1CC-8F6CD49961EE}" srcOrd="2" destOrd="0" presId="urn:microsoft.com/office/officeart/2018/2/layout/IconVerticalSolidList"/>
    <dgm:cxn modelId="{EC5493B0-EC8D-4C1C-9E1A-EE3179FE9F25}" type="presParOf" srcId="{38245798-E5A2-407E-BA2B-9E826B875A28}" destId="{E54DD785-9025-4AFF-BBA7-B858CEB5139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49EA68-3721-4E74-AFC4-3FAF0DCFB1D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A4753AE-FC71-462A-AD07-280E071342AA}">
      <dgm:prSet/>
      <dgm:spPr/>
      <dgm:t>
        <a:bodyPr/>
        <a:lstStyle/>
        <a:p>
          <a:r>
            <a:rPr lang="en-GB"/>
            <a:t>By leveraging SAP resources customers enable their key user to adapt business processes and reports according to their needs</a:t>
          </a:r>
          <a:endParaRPr lang="en-US"/>
        </a:p>
      </dgm:t>
    </dgm:pt>
    <dgm:pt modelId="{F06D0946-43F4-451E-90D6-47E968A90ACE}" type="parTrans" cxnId="{8D5E0E58-3CA4-4CDA-BD6B-16165F26AD23}">
      <dgm:prSet/>
      <dgm:spPr/>
      <dgm:t>
        <a:bodyPr/>
        <a:lstStyle/>
        <a:p>
          <a:endParaRPr lang="en-US"/>
        </a:p>
      </dgm:t>
    </dgm:pt>
    <dgm:pt modelId="{1BF7DF39-7122-4197-B88A-5B444007BACE}" type="sibTrans" cxnId="{8D5E0E58-3CA4-4CDA-BD6B-16165F26AD23}">
      <dgm:prSet/>
      <dgm:spPr/>
      <dgm:t>
        <a:bodyPr/>
        <a:lstStyle/>
        <a:p>
          <a:endParaRPr lang="en-US"/>
        </a:p>
      </dgm:t>
    </dgm:pt>
    <dgm:pt modelId="{C5F9008F-8C59-42D6-A65A-97769F0C513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Cost is predictable and fixed on a monthly basis and determined by the number of hours that customer decides</a:t>
          </a:r>
          <a:endParaRPr lang="en-US" dirty="0">
            <a:highlight>
              <a:srgbClr val="FF0000"/>
            </a:highlight>
          </a:endParaRPr>
        </a:p>
      </dgm:t>
    </dgm:pt>
    <dgm:pt modelId="{ACD571C5-836C-44D8-85B7-1F371AA0CCBA}" type="parTrans" cxnId="{8E0C8876-F957-47C5-BB8E-BCCD870BEF73}">
      <dgm:prSet/>
      <dgm:spPr/>
      <dgm:t>
        <a:bodyPr/>
        <a:lstStyle/>
        <a:p>
          <a:endParaRPr lang="en-US"/>
        </a:p>
      </dgm:t>
    </dgm:pt>
    <dgm:pt modelId="{74F0623E-ADD4-47D8-9B13-624E52397682}" type="sibTrans" cxnId="{8E0C8876-F957-47C5-BB8E-BCCD870BEF73}">
      <dgm:prSet/>
      <dgm:spPr/>
      <dgm:t>
        <a:bodyPr/>
        <a:lstStyle/>
        <a:p>
          <a:endParaRPr lang="en-US"/>
        </a:p>
      </dgm:t>
    </dgm:pt>
    <dgm:pt modelId="{1249EE98-DA4C-4E94-A620-E0225E6298B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Change Request process is no longer needed when managing transition plan, which saves time and provides flexibility</a:t>
          </a:r>
          <a:endParaRPr lang="en-US" dirty="0">
            <a:highlight>
              <a:srgbClr val="FF0000"/>
            </a:highlight>
          </a:endParaRPr>
        </a:p>
      </dgm:t>
    </dgm:pt>
    <dgm:pt modelId="{DC48F9D0-CBEB-40CE-9B33-BA4D3523824A}" type="parTrans" cxnId="{CDFDECE1-7E34-4350-AAB2-421CD5B0A186}">
      <dgm:prSet/>
      <dgm:spPr/>
      <dgm:t>
        <a:bodyPr/>
        <a:lstStyle/>
        <a:p>
          <a:endParaRPr lang="en-US"/>
        </a:p>
      </dgm:t>
    </dgm:pt>
    <dgm:pt modelId="{FDE04C68-8B66-43C2-819A-46D255A2C3E0}" type="sibTrans" cxnId="{CDFDECE1-7E34-4350-AAB2-421CD5B0A186}">
      <dgm:prSet/>
      <dgm:spPr/>
      <dgm:t>
        <a:bodyPr/>
        <a:lstStyle/>
        <a:p>
          <a:endParaRPr lang="en-US"/>
        </a:p>
      </dgm:t>
    </dgm:pt>
    <dgm:pt modelId="{7A9DD591-8F0C-417B-80EE-7090B07D026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EMS closes the gap between core HEC and Application Management Services with a fixed monthly fee</a:t>
          </a:r>
          <a:endParaRPr lang="en-US" dirty="0">
            <a:highlight>
              <a:srgbClr val="FF0000"/>
            </a:highlight>
          </a:endParaRPr>
        </a:p>
      </dgm:t>
    </dgm:pt>
    <dgm:pt modelId="{431028E3-C674-4ACB-8D4C-ACDDAFE0333C}" type="parTrans" cxnId="{853B2C74-F07D-4E7C-BA87-8C8EC4292156}">
      <dgm:prSet/>
      <dgm:spPr/>
      <dgm:t>
        <a:bodyPr/>
        <a:lstStyle/>
        <a:p>
          <a:endParaRPr lang="en-US"/>
        </a:p>
      </dgm:t>
    </dgm:pt>
    <dgm:pt modelId="{115C5AE7-97B5-4CF2-88F8-548896B42C8A}" type="sibTrans" cxnId="{853B2C74-F07D-4E7C-BA87-8C8EC4292156}">
      <dgm:prSet/>
      <dgm:spPr/>
      <dgm:t>
        <a:bodyPr/>
        <a:lstStyle/>
        <a:p>
          <a:endParaRPr lang="en-US"/>
        </a:p>
      </dgm:t>
    </dgm:pt>
    <dgm:pt modelId="{00772FE1-2916-4720-8D9D-57A62D19D3AA}" type="pres">
      <dgm:prSet presAssocID="{AB49EA68-3721-4E74-AFC4-3FAF0DCFB1D8}" presName="root" presStyleCnt="0">
        <dgm:presLayoutVars>
          <dgm:dir/>
          <dgm:resizeHandles val="exact"/>
        </dgm:presLayoutVars>
      </dgm:prSet>
      <dgm:spPr/>
    </dgm:pt>
    <dgm:pt modelId="{13BED391-7389-4EC3-A742-7EFF45BD4117}" type="pres">
      <dgm:prSet presAssocID="{AB49EA68-3721-4E74-AFC4-3FAF0DCFB1D8}" presName="container" presStyleCnt="0">
        <dgm:presLayoutVars>
          <dgm:dir/>
          <dgm:resizeHandles val="exact"/>
        </dgm:presLayoutVars>
      </dgm:prSet>
      <dgm:spPr/>
    </dgm:pt>
    <dgm:pt modelId="{9A9F722A-2D88-4B82-A650-690227A71B32}" type="pres">
      <dgm:prSet presAssocID="{4A4753AE-FC71-462A-AD07-280E071342AA}" presName="compNode" presStyleCnt="0"/>
      <dgm:spPr/>
    </dgm:pt>
    <dgm:pt modelId="{3BB265E8-F308-44B1-B577-14A4B659E2D6}" type="pres">
      <dgm:prSet presAssocID="{4A4753AE-FC71-462A-AD07-280E071342AA}" presName="iconBgRect" presStyleLbl="bgShp" presStyleIdx="0" presStyleCnt="4"/>
      <dgm:spPr/>
    </dgm:pt>
    <dgm:pt modelId="{6BBD737E-EC9D-4994-A1CD-F8041F1AA203}" type="pres">
      <dgm:prSet presAssocID="{4A4753AE-FC71-462A-AD07-280E071342A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7EB8BE3-AA4F-4DAC-9E76-B99E66107C67}" type="pres">
      <dgm:prSet presAssocID="{4A4753AE-FC71-462A-AD07-280E071342AA}" presName="spaceRect" presStyleCnt="0"/>
      <dgm:spPr/>
    </dgm:pt>
    <dgm:pt modelId="{68C9FE50-029D-4BBC-9075-07BCDC0C75C2}" type="pres">
      <dgm:prSet presAssocID="{4A4753AE-FC71-462A-AD07-280E071342AA}" presName="textRect" presStyleLbl="revTx" presStyleIdx="0" presStyleCnt="4">
        <dgm:presLayoutVars>
          <dgm:chMax val="1"/>
          <dgm:chPref val="1"/>
        </dgm:presLayoutVars>
      </dgm:prSet>
      <dgm:spPr/>
    </dgm:pt>
    <dgm:pt modelId="{310D0B59-EE32-47EA-B306-C33C80AECDFA}" type="pres">
      <dgm:prSet presAssocID="{1BF7DF39-7122-4197-B88A-5B444007BACE}" presName="sibTrans" presStyleLbl="sibTrans2D1" presStyleIdx="0" presStyleCnt="0"/>
      <dgm:spPr/>
    </dgm:pt>
    <dgm:pt modelId="{350ADC8C-ECDC-4308-B7F9-D96F8E66D8BA}" type="pres">
      <dgm:prSet presAssocID="{C5F9008F-8C59-42D6-A65A-97769F0C5137}" presName="compNode" presStyleCnt="0"/>
      <dgm:spPr/>
    </dgm:pt>
    <dgm:pt modelId="{A7F0DB74-8020-4FDC-BF64-CD3B3902A8EF}" type="pres">
      <dgm:prSet presAssocID="{C5F9008F-8C59-42D6-A65A-97769F0C5137}" presName="iconBgRect" presStyleLbl="bgShp" presStyleIdx="1" presStyleCnt="4"/>
      <dgm:spPr/>
    </dgm:pt>
    <dgm:pt modelId="{9966DF25-C154-43D8-9CB8-DAABF5FEBCC0}" type="pres">
      <dgm:prSet presAssocID="{C5F9008F-8C59-42D6-A65A-97769F0C513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063D344C-B320-4855-AD1A-EF1B1AB5E708}" type="pres">
      <dgm:prSet presAssocID="{C5F9008F-8C59-42D6-A65A-97769F0C5137}" presName="spaceRect" presStyleCnt="0"/>
      <dgm:spPr/>
    </dgm:pt>
    <dgm:pt modelId="{BCBD8FC4-05FE-4E4B-BFAC-3964D0FB52F2}" type="pres">
      <dgm:prSet presAssocID="{C5F9008F-8C59-42D6-A65A-97769F0C5137}" presName="textRect" presStyleLbl="revTx" presStyleIdx="1" presStyleCnt="4">
        <dgm:presLayoutVars>
          <dgm:chMax val="1"/>
          <dgm:chPref val="1"/>
        </dgm:presLayoutVars>
      </dgm:prSet>
      <dgm:spPr/>
    </dgm:pt>
    <dgm:pt modelId="{68C02963-132C-4650-8FAD-3F6DD56C432C}" type="pres">
      <dgm:prSet presAssocID="{74F0623E-ADD4-47D8-9B13-624E52397682}" presName="sibTrans" presStyleLbl="sibTrans2D1" presStyleIdx="0" presStyleCnt="0"/>
      <dgm:spPr/>
    </dgm:pt>
    <dgm:pt modelId="{729CE52A-6570-4E9E-B941-EABBB03D36F3}" type="pres">
      <dgm:prSet presAssocID="{1249EE98-DA4C-4E94-A620-E0225E6298BD}" presName="compNode" presStyleCnt="0"/>
      <dgm:spPr/>
    </dgm:pt>
    <dgm:pt modelId="{53A812D8-2E77-4519-9C0A-2CB7749C84C0}" type="pres">
      <dgm:prSet presAssocID="{1249EE98-DA4C-4E94-A620-E0225E6298BD}" presName="iconBgRect" presStyleLbl="bgShp" presStyleIdx="2" presStyleCnt="4"/>
      <dgm:spPr/>
    </dgm:pt>
    <dgm:pt modelId="{8DC9772E-FA5C-4A5F-A658-EC933074E610}" type="pres">
      <dgm:prSet presAssocID="{1249EE98-DA4C-4E94-A620-E0225E6298B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17EDEB9-0B70-405E-95F2-5B0572C0AB67}" type="pres">
      <dgm:prSet presAssocID="{1249EE98-DA4C-4E94-A620-E0225E6298BD}" presName="spaceRect" presStyleCnt="0"/>
      <dgm:spPr/>
    </dgm:pt>
    <dgm:pt modelId="{BD648424-8BD2-4595-8656-B6B3134EE6D2}" type="pres">
      <dgm:prSet presAssocID="{1249EE98-DA4C-4E94-A620-E0225E6298BD}" presName="textRect" presStyleLbl="revTx" presStyleIdx="2" presStyleCnt="4">
        <dgm:presLayoutVars>
          <dgm:chMax val="1"/>
          <dgm:chPref val="1"/>
        </dgm:presLayoutVars>
      </dgm:prSet>
      <dgm:spPr/>
    </dgm:pt>
    <dgm:pt modelId="{A6C46E8B-A030-4C1B-AB49-57C785736AF9}" type="pres">
      <dgm:prSet presAssocID="{FDE04C68-8B66-43C2-819A-46D255A2C3E0}" presName="sibTrans" presStyleLbl="sibTrans2D1" presStyleIdx="0" presStyleCnt="0"/>
      <dgm:spPr/>
    </dgm:pt>
    <dgm:pt modelId="{E8596997-0462-4C34-A53E-45AEC095AAF7}" type="pres">
      <dgm:prSet presAssocID="{7A9DD591-8F0C-417B-80EE-7090B07D0263}" presName="compNode" presStyleCnt="0"/>
      <dgm:spPr/>
    </dgm:pt>
    <dgm:pt modelId="{AAA28A4F-92F6-45FB-B7A9-E2E0A4295EFD}" type="pres">
      <dgm:prSet presAssocID="{7A9DD591-8F0C-417B-80EE-7090B07D0263}" presName="iconBgRect" presStyleLbl="bgShp" presStyleIdx="3" presStyleCnt="4"/>
      <dgm:spPr/>
    </dgm:pt>
    <dgm:pt modelId="{7015219B-AF0F-481E-84EC-52331BC6ECA8}" type="pres">
      <dgm:prSet presAssocID="{7A9DD591-8F0C-417B-80EE-7090B07D026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03486BBD-9B3D-4B23-B383-06C6FDBC8D21}" type="pres">
      <dgm:prSet presAssocID="{7A9DD591-8F0C-417B-80EE-7090B07D0263}" presName="spaceRect" presStyleCnt="0"/>
      <dgm:spPr/>
    </dgm:pt>
    <dgm:pt modelId="{45C71045-DBC9-4704-8485-1FEC89AA902B}" type="pres">
      <dgm:prSet presAssocID="{7A9DD591-8F0C-417B-80EE-7090B07D026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0C8470D-E37F-4A97-954B-BC98794C3586}" type="presOf" srcId="{FDE04C68-8B66-43C2-819A-46D255A2C3E0}" destId="{A6C46E8B-A030-4C1B-AB49-57C785736AF9}" srcOrd="0" destOrd="0" presId="urn:microsoft.com/office/officeart/2018/2/layout/IconCircleList"/>
    <dgm:cxn modelId="{CB3B0E3A-019D-4999-AD58-825760605913}" type="presOf" srcId="{74F0623E-ADD4-47D8-9B13-624E52397682}" destId="{68C02963-132C-4650-8FAD-3F6DD56C432C}" srcOrd="0" destOrd="0" presId="urn:microsoft.com/office/officeart/2018/2/layout/IconCircleList"/>
    <dgm:cxn modelId="{8CD2F24D-2F94-4094-B5FA-4D6C521351CC}" type="presOf" srcId="{AB49EA68-3721-4E74-AFC4-3FAF0DCFB1D8}" destId="{00772FE1-2916-4720-8D9D-57A62D19D3AA}" srcOrd="0" destOrd="0" presId="urn:microsoft.com/office/officeart/2018/2/layout/IconCircleList"/>
    <dgm:cxn modelId="{853B2C74-F07D-4E7C-BA87-8C8EC4292156}" srcId="{AB49EA68-3721-4E74-AFC4-3FAF0DCFB1D8}" destId="{7A9DD591-8F0C-417B-80EE-7090B07D0263}" srcOrd="3" destOrd="0" parTransId="{431028E3-C674-4ACB-8D4C-ACDDAFE0333C}" sibTransId="{115C5AE7-97B5-4CF2-88F8-548896B42C8A}"/>
    <dgm:cxn modelId="{8E0C8876-F957-47C5-BB8E-BCCD870BEF73}" srcId="{AB49EA68-3721-4E74-AFC4-3FAF0DCFB1D8}" destId="{C5F9008F-8C59-42D6-A65A-97769F0C5137}" srcOrd="1" destOrd="0" parTransId="{ACD571C5-836C-44D8-85B7-1F371AA0CCBA}" sibTransId="{74F0623E-ADD4-47D8-9B13-624E52397682}"/>
    <dgm:cxn modelId="{1752B677-D3E9-4F51-A5A7-D0A81FCF39B3}" type="presOf" srcId="{C5F9008F-8C59-42D6-A65A-97769F0C5137}" destId="{BCBD8FC4-05FE-4E4B-BFAC-3964D0FB52F2}" srcOrd="0" destOrd="0" presId="urn:microsoft.com/office/officeart/2018/2/layout/IconCircleList"/>
    <dgm:cxn modelId="{8D5E0E58-3CA4-4CDA-BD6B-16165F26AD23}" srcId="{AB49EA68-3721-4E74-AFC4-3FAF0DCFB1D8}" destId="{4A4753AE-FC71-462A-AD07-280E071342AA}" srcOrd="0" destOrd="0" parTransId="{F06D0946-43F4-451E-90D6-47E968A90ACE}" sibTransId="{1BF7DF39-7122-4197-B88A-5B444007BACE}"/>
    <dgm:cxn modelId="{4725A094-EEF2-43F9-97AD-F664D90DADB5}" type="presOf" srcId="{1BF7DF39-7122-4197-B88A-5B444007BACE}" destId="{310D0B59-EE32-47EA-B306-C33C80AECDFA}" srcOrd="0" destOrd="0" presId="urn:microsoft.com/office/officeart/2018/2/layout/IconCircleList"/>
    <dgm:cxn modelId="{52E9D5AA-A2A0-42F5-9246-346A601E1EDE}" type="presOf" srcId="{1249EE98-DA4C-4E94-A620-E0225E6298BD}" destId="{BD648424-8BD2-4595-8656-B6B3134EE6D2}" srcOrd="0" destOrd="0" presId="urn:microsoft.com/office/officeart/2018/2/layout/IconCircleList"/>
    <dgm:cxn modelId="{633F42AC-CF94-48C8-A9CE-C4C664938BFD}" type="presOf" srcId="{4A4753AE-FC71-462A-AD07-280E071342AA}" destId="{68C9FE50-029D-4BBC-9075-07BCDC0C75C2}" srcOrd="0" destOrd="0" presId="urn:microsoft.com/office/officeart/2018/2/layout/IconCircleList"/>
    <dgm:cxn modelId="{D6E476BA-163A-4191-9D72-CD7CCD7EC4B8}" type="presOf" srcId="{7A9DD591-8F0C-417B-80EE-7090B07D0263}" destId="{45C71045-DBC9-4704-8485-1FEC89AA902B}" srcOrd="0" destOrd="0" presId="urn:microsoft.com/office/officeart/2018/2/layout/IconCircleList"/>
    <dgm:cxn modelId="{CDFDECE1-7E34-4350-AAB2-421CD5B0A186}" srcId="{AB49EA68-3721-4E74-AFC4-3FAF0DCFB1D8}" destId="{1249EE98-DA4C-4E94-A620-E0225E6298BD}" srcOrd="2" destOrd="0" parTransId="{DC48F9D0-CBEB-40CE-9B33-BA4D3523824A}" sibTransId="{FDE04C68-8B66-43C2-819A-46D255A2C3E0}"/>
    <dgm:cxn modelId="{684C34CB-DE0F-495F-A736-07AFD002DBD0}" type="presParOf" srcId="{00772FE1-2916-4720-8D9D-57A62D19D3AA}" destId="{13BED391-7389-4EC3-A742-7EFF45BD4117}" srcOrd="0" destOrd="0" presId="urn:microsoft.com/office/officeart/2018/2/layout/IconCircleList"/>
    <dgm:cxn modelId="{A2CE568E-2E05-4DDA-AD52-012CAFB190A1}" type="presParOf" srcId="{13BED391-7389-4EC3-A742-7EFF45BD4117}" destId="{9A9F722A-2D88-4B82-A650-690227A71B32}" srcOrd="0" destOrd="0" presId="urn:microsoft.com/office/officeart/2018/2/layout/IconCircleList"/>
    <dgm:cxn modelId="{4BAADEB0-2724-4088-94B2-3E2AD7FA562C}" type="presParOf" srcId="{9A9F722A-2D88-4B82-A650-690227A71B32}" destId="{3BB265E8-F308-44B1-B577-14A4B659E2D6}" srcOrd="0" destOrd="0" presId="urn:microsoft.com/office/officeart/2018/2/layout/IconCircleList"/>
    <dgm:cxn modelId="{42EDAD33-FCA0-4685-920B-60C40FA6942C}" type="presParOf" srcId="{9A9F722A-2D88-4B82-A650-690227A71B32}" destId="{6BBD737E-EC9D-4994-A1CD-F8041F1AA203}" srcOrd="1" destOrd="0" presId="urn:microsoft.com/office/officeart/2018/2/layout/IconCircleList"/>
    <dgm:cxn modelId="{914411F5-3D1C-4118-B7D5-2F9D52198F38}" type="presParOf" srcId="{9A9F722A-2D88-4B82-A650-690227A71B32}" destId="{F7EB8BE3-AA4F-4DAC-9E76-B99E66107C67}" srcOrd="2" destOrd="0" presId="urn:microsoft.com/office/officeart/2018/2/layout/IconCircleList"/>
    <dgm:cxn modelId="{5431C66A-9F5A-4DE0-91F8-7A71581B2F28}" type="presParOf" srcId="{9A9F722A-2D88-4B82-A650-690227A71B32}" destId="{68C9FE50-029D-4BBC-9075-07BCDC0C75C2}" srcOrd="3" destOrd="0" presId="urn:microsoft.com/office/officeart/2018/2/layout/IconCircleList"/>
    <dgm:cxn modelId="{444F04DB-C24D-4D24-8423-06A2FB04C966}" type="presParOf" srcId="{13BED391-7389-4EC3-A742-7EFF45BD4117}" destId="{310D0B59-EE32-47EA-B306-C33C80AECDFA}" srcOrd="1" destOrd="0" presId="urn:microsoft.com/office/officeart/2018/2/layout/IconCircleList"/>
    <dgm:cxn modelId="{5BE574BA-AE63-4E40-9DE4-9F3F839D8C2F}" type="presParOf" srcId="{13BED391-7389-4EC3-A742-7EFF45BD4117}" destId="{350ADC8C-ECDC-4308-B7F9-D96F8E66D8BA}" srcOrd="2" destOrd="0" presId="urn:microsoft.com/office/officeart/2018/2/layout/IconCircleList"/>
    <dgm:cxn modelId="{233AC744-5FB7-47C2-AD0A-0EF41ED883C3}" type="presParOf" srcId="{350ADC8C-ECDC-4308-B7F9-D96F8E66D8BA}" destId="{A7F0DB74-8020-4FDC-BF64-CD3B3902A8EF}" srcOrd="0" destOrd="0" presId="urn:microsoft.com/office/officeart/2018/2/layout/IconCircleList"/>
    <dgm:cxn modelId="{A6C61929-F542-4D1D-859A-5DB1608D56A3}" type="presParOf" srcId="{350ADC8C-ECDC-4308-B7F9-D96F8E66D8BA}" destId="{9966DF25-C154-43D8-9CB8-DAABF5FEBCC0}" srcOrd="1" destOrd="0" presId="urn:microsoft.com/office/officeart/2018/2/layout/IconCircleList"/>
    <dgm:cxn modelId="{8A74A3FB-2223-4F39-9656-7054F6CBA3DA}" type="presParOf" srcId="{350ADC8C-ECDC-4308-B7F9-D96F8E66D8BA}" destId="{063D344C-B320-4855-AD1A-EF1B1AB5E708}" srcOrd="2" destOrd="0" presId="urn:microsoft.com/office/officeart/2018/2/layout/IconCircleList"/>
    <dgm:cxn modelId="{9E97AB66-1837-4A0D-8129-6B4F960453A3}" type="presParOf" srcId="{350ADC8C-ECDC-4308-B7F9-D96F8E66D8BA}" destId="{BCBD8FC4-05FE-4E4B-BFAC-3964D0FB52F2}" srcOrd="3" destOrd="0" presId="urn:microsoft.com/office/officeart/2018/2/layout/IconCircleList"/>
    <dgm:cxn modelId="{48075400-36A2-47D2-B801-ABD80AFA3DF2}" type="presParOf" srcId="{13BED391-7389-4EC3-A742-7EFF45BD4117}" destId="{68C02963-132C-4650-8FAD-3F6DD56C432C}" srcOrd="3" destOrd="0" presId="urn:microsoft.com/office/officeart/2018/2/layout/IconCircleList"/>
    <dgm:cxn modelId="{A1786218-01F0-4163-B666-762718A6420B}" type="presParOf" srcId="{13BED391-7389-4EC3-A742-7EFF45BD4117}" destId="{729CE52A-6570-4E9E-B941-EABBB03D36F3}" srcOrd="4" destOrd="0" presId="urn:microsoft.com/office/officeart/2018/2/layout/IconCircleList"/>
    <dgm:cxn modelId="{2388E00D-1A2A-46AC-BD36-C31203920A2F}" type="presParOf" srcId="{729CE52A-6570-4E9E-B941-EABBB03D36F3}" destId="{53A812D8-2E77-4519-9C0A-2CB7749C84C0}" srcOrd="0" destOrd="0" presId="urn:microsoft.com/office/officeart/2018/2/layout/IconCircleList"/>
    <dgm:cxn modelId="{D3C64CFB-A25C-4FA9-AA89-A816DAB50872}" type="presParOf" srcId="{729CE52A-6570-4E9E-B941-EABBB03D36F3}" destId="{8DC9772E-FA5C-4A5F-A658-EC933074E610}" srcOrd="1" destOrd="0" presId="urn:microsoft.com/office/officeart/2018/2/layout/IconCircleList"/>
    <dgm:cxn modelId="{6390CE76-1385-4B4D-8775-B196646E9EC6}" type="presParOf" srcId="{729CE52A-6570-4E9E-B941-EABBB03D36F3}" destId="{017EDEB9-0B70-405E-95F2-5B0572C0AB67}" srcOrd="2" destOrd="0" presId="urn:microsoft.com/office/officeart/2018/2/layout/IconCircleList"/>
    <dgm:cxn modelId="{FD1437D2-02EA-4D1A-AAEA-DDAE2DB0CD54}" type="presParOf" srcId="{729CE52A-6570-4E9E-B941-EABBB03D36F3}" destId="{BD648424-8BD2-4595-8656-B6B3134EE6D2}" srcOrd="3" destOrd="0" presId="urn:microsoft.com/office/officeart/2018/2/layout/IconCircleList"/>
    <dgm:cxn modelId="{23BF971B-F784-4C94-B853-E3E5BD40C1B8}" type="presParOf" srcId="{13BED391-7389-4EC3-A742-7EFF45BD4117}" destId="{A6C46E8B-A030-4C1B-AB49-57C785736AF9}" srcOrd="5" destOrd="0" presId="urn:microsoft.com/office/officeart/2018/2/layout/IconCircleList"/>
    <dgm:cxn modelId="{0F3483D9-33AF-4E55-A65B-E2F995CAED06}" type="presParOf" srcId="{13BED391-7389-4EC3-A742-7EFF45BD4117}" destId="{E8596997-0462-4C34-A53E-45AEC095AAF7}" srcOrd="6" destOrd="0" presId="urn:microsoft.com/office/officeart/2018/2/layout/IconCircleList"/>
    <dgm:cxn modelId="{97462140-0647-4A71-ADEE-08C85A987FE2}" type="presParOf" srcId="{E8596997-0462-4C34-A53E-45AEC095AAF7}" destId="{AAA28A4F-92F6-45FB-B7A9-E2E0A4295EFD}" srcOrd="0" destOrd="0" presId="urn:microsoft.com/office/officeart/2018/2/layout/IconCircleList"/>
    <dgm:cxn modelId="{2B5D2C37-C492-479C-83E0-C4D4600CC0D7}" type="presParOf" srcId="{E8596997-0462-4C34-A53E-45AEC095AAF7}" destId="{7015219B-AF0F-481E-84EC-52331BC6ECA8}" srcOrd="1" destOrd="0" presId="urn:microsoft.com/office/officeart/2018/2/layout/IconCircleList"/>
    <dgm:cxn modelId="{1F3441CC-7546-4B0C-9CED-E7D34F605335}" type="presParOf" srcId="{E8596997-0462-4C34-A53E-45AEC095AAF7}" destId="{03486BBD-9B3D-4B23-B383-06C6FDBC8D21}" srcOrd="2" destOrd="0" presId="urn:microsoft.com/office/officeart/2018/2/layout/IconCircleList"/>
    <dgm:cxn modelId="{7A893089-9922-4A47-A9DF-474912EBE65E}" type="presParOf" srcId="{E8596997-0462-4C34-A53E-45AEC095AAF7}" destId="{45C71045-DBC9-4704-8485-1FEC89AA902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DEE5B0-455B-4430-AEC0-675855B7C0F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F343132E-D4D6-4FCC-AC50-9ECD072DA45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´s expertise to deliver services all the way from infrastructure to applications</a:t>
          </a:r>
          <a:endParaRPr lang="en-US" dirty="0">
            <a:highlight>
              <a:srgbClr val="FF0000"/>
            </a:highlight>
          </a:endParaRPr>
        </a:p>
      </dgm:t>
    </dgm:pt>
    <dgm:pt modelId="{CB6FE831-3F7F-4CAE-9B69-0C5576C99EE2}" type="parTrans" cxnId="{0B55A585-C625-4B70-8350-678CE5998191}">
      <dgm:prSet/>
      <dgm:spPr/>
      <dgm:t>
        <a:bodyPr/>
        <a:lstStyle/>
        <a:p>
          <a:endParaRPr lang="en-US"/>
        </a:p>
      </dgm:t>
    </dgm:pt>
    <dgm:pt modelId="{D7630BEE-DBE6-4D0A-B34B-09BAD576FE46}" type="sibTrans" cxnId="{0B55A585-C625-4B70-8350-678CE5998191}">
      <dgm:prSet/>
      <dgm:spPr/>
      <dgm:t>
        <a:bodyPr/>
        <a:lstStyle/>
        <a:p>
          <a:endParaRPr lang="en-US"/>
        </a:p>
      </dgm:t>
    </dgm:pt>
    <dgm:pt modelId="{0201A68E-B1D5-4E04-BC3A-C056567DF23B}">
      <dgm:prSet/>
      <dgm:spPr/>
      <dgm:t>
        <a:bodyPr/>
        <a:lstStyle/>
        <a:p>
          <a:r>
            <a:rPr lang="en-GB"/>
            <a:t>Total integration across SAP HANA Applications and related solutions</a:t>
          </a:r>
          <a:endParaRPr lang="en-US"/>
        </a:p>
      </dgm:t>
    </dgm:pt>
    <dgm:pt modelId="{067558B9-A200-46B7-95DF-77B5BA4BF396}" type="parTrans" cxnId="{9FBBCC9F-8001-4B75-B610-A1DF31DFD613}">
      <dgm:prSet/>
      <dgm:spPr/>
      <dgm:t>
        <a:bodyPr/>
        <a:lstStyle/>
        <a:p>
          <a:endParaRPr lang="en-US"/>
        </a:p>
      </dgm:t>
    </dgm:pt>
    <dgm:pt modelId="{5A3D1169-98EC-4BFC-9933-C1ABDE675E11}" type="sibTrans" cxnId="{9FBBCC9F-8001-4B75-B610-A1DF31DFD613}">
      <dgm:prSet/>
      <dgm:spPr/>
      <dgm:t>
        <a:bodyPr/>
        <a:lstStyle/>
        <a:p>
          <a:endParaRPr lang="en-US"/>
        </a:p>
      </dgm:t>
    </dgm:pt>
    <dgm:pt modelId="{CC081007-6BDA-42EC-BC0C-1E21451F737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Direct integration with SAP Development and Innovation</a:t>
          </a:r>
          <a:endParaRPr lang="en-US" dirty="0">
            <a:highlight>
              <a:srgbClr val="FF0000"/>
            </a:highlight>
          </a:endParaRPr>
        </a:p>
      </dgm:t>
    </dgm:pt>
    <dgm:pt modelId="{86C44C3A-782F-4BAE-806C-AAB48B9C857A}" type="parTrans" cxnId="{B87CBCCA-7A99-4503-A6FA-2B69B368E96B}">
      <dgm:prSet/>
      <dgm:spPr/>
      <dgm:t>
        <a:bodyPr/>
        <a:lstStyle/>
        <a:p>
          <a:endParaRPr lang="en-US"/>
        </a:p>
      </dgm:t>
    </dgm:pt>
    <dgm:pt modelId="{BA8F275D-62F7-474F-841C-D8FC1EA32F27}" type="sibTrans" cxnId="{B87CBCCA-7A99-4503-A6FA-2B69B368E96B}">
      <dgm:prSet/>
      <dgm:spPr/>
      <dgm:t>
        <a:bodyPr/>
        <a:lstStyle/>
        <a:p>
          <a:endParaRPr lang="en-US"/>
        </a:p>
      </dgm:t>
    </dgm:pt>
    <dgm:pt modelId="{528C6362-4A39-4CFF-BBF1-EB1CE36E06A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HEC Reference Architecture</a:t>
          </a:r>
          <a:endParaRPr lang="en-US" dirty="0">
            <a:highlight>
              <a:srgbClr val="FF0000"/>
            </a:highlight>
          </a:endParaRPr>
        </a:p>
      </dgm:t>
    </dgm:pt>
    <dgm:pt modelId="{B859CD85-AC11-4F5B-ADA3-E111B8034337}" type="parTrans" cxnId="{2DA006F2-7B60-4B1D-863D-0819CE273558}">
      <dgm:prSet/>
      <dgm:spPr/>
      <dgm:t>
        <a:bodyPr/>
        <a:lstStyle/>
        <a:p>
          <a:endParaRPr lang="en-US"/>
        </a:p>
      </dgm:t>
    </dgm:pt>
    <dgm:pt modelId="{116CE79E-6B03-4EAA-8D82-E49E399A7123}" type="sibTrans" cxnId="{2DA006F2-7B60-4B1D-863D-0819CE273558}">
      <dgm:prSet/>
      <dgm:spPr/>
      <dgm:t>
        <a:bodyPr/>
        <a:lstStyle/>
        <a:p>
          <a:endParaRPr lang="en-US"/>
        </a:p>
      </dgm:t>
    </dgm:pt>
    <dgm:pt modelId="{F0A20C59-2034-4342-971D-84EED2A57528}" type="pres">
      <dgm:prSet presAssocID="{B8DEE5B0-455B-4430-AEC0-675855B7C0F8}" presName="root" presStyleCnt="0">
        <dgm:presLayoutVars>
          <dgm:dir/>
          <dgm:resizeHandles val="exact"/>
        </dgm:presLayoutVars>
      </dgm:prSet>
      <dgm:spPr/>
    </dgm:pt>
    <dgm:pt modelId="{02ED36E3-CCA3-489E-90BC-267F399BC6C2}" type="pres">
      <dgm:prSet presAssocID="{F343132E-D4D6-4FCC-AC50-9ECD072DA45A}" presName="compNode" presStyleCnt="0"/>
      <dgm:spPr/>
    </dgm:pt>
    <dgm:pt modelId="{72D00972-A3B8-47E4-9834-362A66D4F84C}" type="pres">
      <dgm:prSet presAssocID="{F343132E-D4D6-4FCC-AC50-9ECD072DA45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321A9EA6-C460-409F-99FC-72EFEB4DF214}" type="pres">
      <dgm:prSet presAssocID="{F343132E-D4D6-4FCC-AC50-9ECD072DA45A}" presName="spaceRect" presStyleCnt="0"/>
      <dgm:spPr/>
    </dgm:pt>
    <dgm:pt modelId="{CB03556C-CB71-4A9B-9986-F3469861BEB2}" type="pres">
      <dgm:prSet presAssocID="{F343132E-D4D6-4FCC-AC50-9ECD072DA45A}" presName="textRect" presStyleLbl="revTx" presStyleIdx="0" presStyleCnt="4">
        <dgm:presLayoutVars>
          <dgm:chMax val="1"/>
          <dgm:chPref val="1"/>
        </dgm:presLayoutVars>
      </dgm:prSet>
      <dgm:spPr/>
    </dgm:pt>
    <dgm:pt modelId="{D255F877-F78D-4550-B685-5D47E65BC141}" type="pres">
      <dgm:prSet presAssocID="{D7630BEE-DBE6-4D0A-B34B-09BAD576FE46}" presName="sibTrans" presStyleCnt="0"/>
      <dgm:spPr/>
    </dgm:pt>
    <dgm:pt modelId="{8EA7C8F8-06F9-46E5-AEE5-5514F1E5C5EF}" type="pres">
      <dgm:prSet presAssocID="{0201A68E-B1D5-4E04-BC3A-C056567DF23B}" presName="compNode" presStyleCnt="0"/>
      <dgm:spPr/>
    </dgm:pt>
    <dgm:pt modelId="{36AE172C-4450-4124-9544-835E45AD1513}" type="pres">
      <dgm:prSet presAssocID="{0201A68E-B1D5-4E04-BC3A-C056567DF23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"/>
        </a:ext>
      </dgm:extLst>
    </dgm:pt>
    <dgm:pt modelId="{C214135F-E20E-4EFE-B126-18E4C088919D}" type="pres">
      <dgm:prSet presAssocID="{0201A68E-B1D5-4E04-BC3A-C056567DF23B}" presName="spaceRect" presStyleCnt="0"/>
      <dgm:spPr/>
    </dgm:pt>
    <dgm:pt modelId="{A7380773-FB9E-4996-9FB7-886753E14E1C}" type="pres">
      <dgm:prSet presAssocID="{0201A68E-B1D5-4E04-BC3A-C056567DF23B}" presName="textRect" presStyleLbl="revTx" presStyleIdx="1" presStyleCnt="4">
        <dgm:presLayoutVars>
          <dgm:chMax val="1"/>
          <dgm:chPref val="1"/>
        </dgm:presLayoutVars>
      </dgm:prSet>
      <dgm:spPr/>
    </dgm:pt>
    <dgm:pt modelId="{DF77B217-93D0-4803-8C81-087EC3382B92}" type="pres">
      <dgm:prSet presAssocID="{5A3D1169-98EC-4BFC-9933-C1ABDE675E11}" presName="sibTrans" presStyleCnt="0"/>
      <dgm:spPr/>
    </dgm:pt>
    <dgm:pt modelId="{C031B142-CA25-463B-9D3E-AEA1F1CD7601}" type="pres">
      <dgm:prSet presAssocID="{CC081007-6BDA-42EC-BC0C-1E21451F7375}" presName="compNode" presStyleCnt="0"/>
      <dgm:spPr/>
    </dgm:pt>
    <dgm:pt modelId="{0AAFE7E7-FB30-4094-9C90-1F42E51A5F51}" type="pres">
      <dgm:prSet presAssocID="{CC081007-6BDA-42EC-BC0C-1E21451F737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974DEA29-B32A-4EA8-8693-F08FEFE088C1}" type="pres">
      <dgm:prSet presAssocID="{CC081007-6BDA-42EC-BC0C-1E21451F7375}" presName="spaceRect" presStyleCnt="0"/>
      <dgm:spPr/>
    </dgm:pt>
    <dgm:pt modelId="{653749F4-0342-4475-BC4E-61D714C23270}" type="pres">
      <dgm:prSet presAssocID="{CC081007-6BDA-42EC-BC0C-1E21451F7375}" presName="textRect" presStyleLbl="revTx" presStyleIdx="2" presStyleCnt="4">
        <dgm:presLayoutVars>
          <dgm:chMax val="1"/>
          <dgm:chPref val="1"/>
        </dgm:presLayoutVars>
      </dgm:prSet>
      <dgm:spPr/>
    </dgm:pt>
    <dgm:pt modelId="{F2E1810B-A72A-4A4D-A488-E469196FE0CC}" type="pres">
      <dgm:prSet presAssocID="{BA8F275D-62F7-474F-841C-D8FC1EA32F27}" presName="sibTrans" presStyleCnt="0"/>
      <dgm:spPr/>
    </dgm:pt>
    <dgm:pt modelId="{94FC6CA2-327F-4E43-B69B-8292B1DF3393}" type="pres">
      <dgm:prSet presAssocID="{528C6362-4A39-4CFF-BBF1-EB1CE36E06A7}" presName="compNode" presStyleCnt="0"/>
      <dgm:spPr/>
    </dgm:pt>
    <dgm:pt modelId="{87794E1D-54A7-42B3-8861-C4E971944B9C}" type="pres">
      <dgm:prSet presAssocID="{528C6362-4A39-4CFF-BBF1-EB1CE36E06A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9E3DCA52-8DCF-4E4B-8F6A-62E797A0CE21}" type="pres">
      <dgm:prSet presAssocID="{528C6362-4A39-4CFF-BBF1-EB1CE36E06A7}" presName="spaceRect" presStyleCnt="0"/>
      <dgm:spPr/>
    </dgm:pt>
    <dgm:pt modelId="{82DDE1B6-3C68-49B1-B1CF-F0C0895261A9}" type="pres">
      <dgm:prSet presAssocID="{528C6362-4A39-4CFF-BBF1-EB1CE36E06A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D6D975D-1F8E-44FE-AC7D-E2B197F77935}" type="presOf" srcId="{528C6362-4A39-4CFF-BBF1-EB1CE36E06A7}" destId="{82DDE1B6-3C68-49B1-B1CF-F0C0895261A9}" srcOrd="0" destOrd="0" presId="urn:microsoft.com/office/officeart/2018/2/layout/IconLabelList"/>
    <dgm:cxn modelId="{0B55A585-C625-4B70-8350-678CE5998191}" srcId="{B8DEE5B0-455B-4430-AEC0-675855B7C0F8}" destId="{F343132E-D4D6-4FCC-AC50-9ECD072DA45A}" srcOrd="0" destOrd="0" parTransId="{CB6FE831-3F7F-4CAE-9B69-0C5576C99EE2}" sibTransId="{D7630BEE-DBE6-4D0A-B34B-09BAD576FE46}"/>
    <dgm:cxn modelId="{AA0AD085-4E73-4721-9811-E2EA89B47A0E}" type="presOf" srcId="{0201A68E-B1D5-4E04-BC3A-C056567DF23B}" destId="{A7380773-FB9E-4996-9FB7-886753E14E1C}" srcOrd="0" destOrd="0" presId="urn:microsoft.com/office/officeart/2018/2/layout/IconLabelList"/>
    <dgm:cxn modelId="{9FBBCC9F-8001-4B75-B610-A1DF31DFD613}" srcId="{B8DEE5B0-455B-4430-AEC0-675855B7C0F8}" destId="{0201A68E-B1D5-4E04-BC3A-C056567DF23B}" srcOrd="1" destOrd="0" parTransId="{067558B9-A200-46B7-95DF-77B5BA4BF396}" sibTransId="{5A3D1169-98EC-4BFC-9933-C1ABDE675E11}"/>
    <dgm:cxn modelId="{6CB933B7-0EDE-4A97-9666-69033280378F}" type="presOf" srcId="{F343132E-D4D6-4FCC-AC50-9ECD072DA45A}" destId="{CB03556C-CB71-4A9B-9986-F3469861BEB2}" srcOrd="0" destOrd="0" presId="urn:microsoft.com/office/officeart/2018/2/layout/IconLabelList"/>
    <dgm:cxn modelId="{EC9CB8C3-88DE-4577-A8E6-196150A46CA5}" type="presOf" srcId="{B8DEE5B0-455B-4430-AEC0-675855B7C0F8}" destId="{F0A20C59-2034-4342-971D-84EED2A57528}" srcOrd="0" destOrd="0" presId="urn:microsoft.com/office/officeart/2018/2/layout/IconLabelList"/>
    <dgm:cxn modelId="{B87CBCCA-7A99-4503-A6FA-2B69B368E96B}" srcId="{B8DEE5B0-455B-4430-AEC0-675855B7C0F8}" destId="{CC081007-6BDA-42EC-BC0C-1E21451F7375}" srcOrd="2" destOrd="0" parTransId="{86C44C3A-782F-4BAE-806C-AAB48B9C857A}" sibTransId="{BA8F275D-62F7-474F-841C-D8FC1EA32F27}"/>
    <dgm:cxn modelId="{2DA006F2-7B60-4B1D-863D-0819CE273558}" srcId="{B8DEE5B0-455B-4430-AEC0-675855B7C0F8}" destId="{528C6362-4A39-4CFF-BBF1-EB1CE36E06A7}" srcOrd="3" destOrd="0" parTransId="{B859CD85-AC11-4F5B-ADA3-E111B8034337}" sibTransId="{116CE79E-6B03-4EAA-8D82-E49E399A7123}"/>
    <dgm:cxn modelId="{CC08E4FA-1F9E-4B42-B11C-2726AA7C0620}" type="presOf" srcId="{CC081007-6BDA-42EC-BC0C-1E21451F7375}" destId="{653749F4-0342-4475-BC4E-61D714C23270}" srcOrd="0" destOrd="0" presId="urn:microsoft.com/office/officeart/2018/2/layout/IconLabelList"/>
    <dgm:cxn modelId="{E2E7BC85-8462-4D9E-9803-6980E4B1E56E}" type="presParOf" srcId="{F0A20C59-2034-4342-971D-84EED2A57528}" destId="{02ED36E3-CCA3-489E-90BC-267F399BC6C2}" srcOrd="0" destOrd="0" presId="urn:microsoft.com/office/officeart/2018/2/layout/IconLabelList"/>
    <dgm:cxn modelId="{6520E05B-85B2-4A36-A005-DBC6A0E3AB92}" type="presParOf" srcId="{02ED36E3-CCA3-489E-90BC-267F399BC6C2}" destId="{72D00972-A3B8-47E4-9834-362A66D4F84C}" srcOrd="0" destOrd="0" presId="urn:microsoft.com/office/officeart/2018/2/layout/IconLabelList"/>
    <dgm:cxn modelId="{E596BF40-4F7E-4EAE-A62A-8FAC9FBD55E9}" type="presParOf" srcId="{02ED36E3-CCA3-489E-90BC-267F399BC6C2}" destId="{321A9EA6-C460-409F-99FC-72EFEB4DF214}" srcOrd="1" destOrd="0" presId="urn:microsoft.com/office/officeart/2018/2/layout/IconLabelList"/>
    <dgm:cxn modelId="{3C8CC454-74DB-4914-B8F7-DB4D247D3B11}" type="presParOf" srcId="{02ED36E3-CCA3-489E-90BC-267F399BC6C2}" destId="{CB03556C-CB71-4A9B-9986-F3469861BEB2}" srcOrd="2" destOrd="0" presId="urn:microsoft.com/office/officeart/2018/2/layout/IconLabelList"/>
    <dgm:cxn modelId="{ECCA21B4-E66C-4706-88A5-E82CD4F0DD38}" type="presParOf" srcId="{F0A20C59-2034-4342-971D-84EED2A57528}" destId="{D255F877-F78D-4550-B685-5D47E65BC141}" srcOrd="1" destOrd="0" presId="urn:microsoft.com/office/officeart/2018/2/layout/IconLabelList"/>
    <dgm:cxn modelId="{CBED7C8E-F1ED-4A8F-8227-435325D1B69E}" type="presParOf" srcId="{F0A20C59-2034-4342-971D-84EED2A57528}" destId="{8EA7C8F8-06F9-46E5-AEE5-5514F1E5C5EF}" srcOrd="2" destOrd="0" presId="urn:microsoft.com/office/officeart/2018/2/layout/IconLabelList"/>
    <dgm:cxn modelId="{7FF9C16F-9336-4838-B161-BBDA5F50CC6C}" type="presParOf" srcId="{8EA7C8F8-06F9-46E5-AEE5-5514F1E5C5EF}" destId="{36AE172C-4450-4124-9544-835E45AD1513}" srcOrd="0" destOrd="0" presId="urn:microsoft.com/office/officeart/2018/2/layout/IconLabelList"/>
    <dgm:cxn modelId="{293A1348-4794-4B59-B129-B0A0547F7846}" type="presParOf" srcId="{8EA7C8F8-06F9-46E5-AEE5-5514F1E5C5EF}" destId="{C214135F-E20E-4EFE-B126-18E4C088919D}" srcOrd="1" destOrd="0" presId="urn:microsoft.com/office/officeart/2018/2/layout/IconLabelList"/>
    <dgm:cxn modelId="{EDF45266-F25A-433A-A2B9-86BA12165B35}" type="presParOf" srcId="{8EA7C8F8-06F9-46E5-AEE5-5514F1E5C5EF}" destId="{A7380773-FB9E-4996-9FB7-886753E14E1C}" srcOrd="2" destOrd="0" presId="urn:microsoft.com/office/officeart/2018/2/layout/IconLabelList"/>
    <dgm:cxn modelId="{171DDA40-5B90-47F9-9132-8426B733436F}" type="presParOf" srcId="{F0A20C59-2034-4342-971D-84EED2A57528}" destId="{DF77B217-93D0-4803-8C81-087EC3382B92}" srcOrd="3" destOrd="0" presId="urn:microsoft.com/office/officeart/2018/2/layout/IconLabelList"/>
    <dgm:cxn modelId="{454B3706-D604-439E-9E93-657B60E7BACC}" type="presParOf" srcId="{F0A20C59-2034-4342-971D-84EED2A57528}" destId="{C031B142-CA25-463B-9D3E-AEA1F1CD7601}" srcOrd="4" destOrd="0" presId="urn:microsoft.com/office/officeart/2018/2/layout/IconLabelList"/>
    <dgm:cxn modelId="{59E99B50-8408-4F51-AA8E-66E4CF94A493}" type="presParOf" srcId="{C031B142-CA25-463B-9D3E-AEA1F1CD7601}" destId="{0AAFE7E7-FB30-4094-9C90-1F42E51A5F51}" srcOrd="0" destOrd="0" presId="urn:microsoft.com/office/officeart/2018/2/layout/IconLabelList"/>
    <dgm:cxn modelId="{8D5ED908-5766-470B-89B7-778DC88A64F9}" type="presParOf" srcId="{C031B142-CA25-463B-9D3E-AEA1F1CD7601}" destId="{974DEA29-B32A-4EA8-8693-F08FEFE088C1}" srcOrd="1" destOrd="0" presId="urn:microsoft.com/office/officeart/2018/2/layout/IconLabelList"/>
    <dgm:cxn modelId="{E4CD5C22-C454-45E9-904E-8EEBFAF3DDB1}" type="presParOf" srcId="{C031B142-CA25-463B-9D3E-AEA1F1CD7601}" destId="{653749F4-0342-4475-BC4E-61D714C23270}" srcOrd="2" destOrd="0" presId="urn:microsoft.com/office/officeart/2018/2/layout/IconLabelList"/>
    <dgm:cxn modelId="{E69E3102-5036-4361-B2A1-21742B5A5CFB}" type="presParOf" srcId="{F0A20C59-2034-4342-971D-84EED2A57528}" destId="{F2E1810B-A72A-4A4D-A488-E469196FE0CC}" srcOrd="5" destOrd="0" presId="urn:microsoft.com/office/officeart/2018/2/layout/IconLabelList"/>
    <dgm:cxn modelId="{EED9C4CF-459F-4D01-A123-CAC7A3053359}" type="presParOf" srcId="{F0A20C59-2034-4342-971D-84EED2A57528}" destId="{94FC6CA2-327F-4E43-B69B-8292B1DF3393}" srcOrd="6" destOrd="0" presId="urn:microsoft.com/office/officeart/2018/2/layout/IconLabelList"/>
    <dgm:cxn modelId="{53A7A0D8-0144-4A33-B8E9-28F633723B8F}" type="presParOf" srcId="{94FC6CA2-327F-4E43-B69B-8292B1DF3393}" destId="{87794E1D-54A7-42B3-8861-C4E971944B9C}" srcOrd="0" destOrd="0" presId="urn:microsoft.com/office/officeart/2018/2/layout/IconLabelList"/>
    <dgm:cxn modelId="{624DB20C-6857-4123-9FB3-E8FCD6D52636}" type="presParOf" srcId="{94FC6CA2-327F-4E43-B69B-8292B1DF3393}" destId="{9E3DCA52-8DCF-4E4B-8F6A-62E797A0CE21}" srcOrd="1" destOrd="0" presId="urn:microsoft.com/office/officeart/2018/2/layout/IconLabelList"/>
    <dgm:cxn modelId="{DA922658-148B-47B7-925C-330CAA8F5FD0}" type="presParOf" srcId="{94FC6CA2-327F-4E43-B69B-8292B1DF3393}" destId="{82DDE1B6-3C68-49B1-B1CF-F0C0895261A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2018F8-695F-456C-A34A-24437D6A2A9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5F0F8A36-0532-4F0E-B694-D4DDAB4AFD83}">
      <dgm:prSet/>
      <dgm:spPr/>
      <dgm:t>
        <a:bodyPr/>
        <a:lstStyle/>
        <a:p>
          <a:r>
            <a:rPr lang="en-GB"/>
            <a:t>With EMS customer obtains software solution support and monitoring</a:t>
          </a:r>
          <a:endParaRPr lang="en-US"/>
        </a:p>
      </dgm:t>
    </dgm:pt>
    <dgm:pt modelId="{D24B4295-B9B2-4AE9-BD98-BADB3059211B}" type="parTrans" cxnId="{7E891694-3C79-457F-A121-E36DD22D675C}">
      <dgm:prSet/>
      <dgm:spPr/>
      <dgm:t>
        <a:bodyPr/>
        <a:lstStyle/>
        <a:p>
          <a:endParaRPr lang="en-US"/>
        </a:p>
      </dgm:t>
    </dgm:pt>
    <dgm:pt modelId="{BDD3067F-E81F-49A5-9A41-ECD7F5EE354F}" type="sibTrans" cxnId="{7E891694-3C79-457F-A121-E36DD22D675C}">
      <dgm:prSet/>
      <dgm:spPr/>
      <dgm:t>
        <a:bodyPr/>
        <a:lstStyle/>
        <a:p>
          <a:endParaRPr lang="en-US"/>
        </a:p>
      </dgm:t>
    </dgm:pt>
    <dgm:pt modelId="{6DAFE89C-D4FB-48EE-8DB0-0251EBC7DD5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With EMS customer can request SAP to perform important basis level support using a bucket of pre-paid monthly service hours </a:t>
          </a:r>
          <a:endParaRPr lang="en-US" dirty="0">
            <a:highlight>
              <a:srgbClr val="FF0000"/>
            </a:highlight>
          </a:endParaRPr>
        </a:p>
      </dgm:t>
    </dgm:pt>
    <dgm:pt modelId="{35849354-0BC9-4534-988F-0F1EA0639192}" type="parTrans" cxnId="{C61086E3-5109-4189-8A31-6FCB4BEA0A22}">
      <dgm:prSet/>
      <dgm:spPr/>
      <dgm:t>
        <a:bodyPr/>
        <a:lstStyle/>
        <a:p>
          <a:endParaRPr lang="en-US"/>
        </a:p>
      </dgm:t>
    </dgm:pt>
    <dgm:pt modelId="{DD548A92-6175-49A7-9F63-418953E02392}" type="sibTrans" cxnId="{C61086E3-5109-4189-8A31-6FCB4BEA0A22}">
      <dgm:prSet/>
      <dgm:spPr/>
      <dgm:t>
        <a:bodyPr/>
        <a:lstStyle/>
        <a:p>
          <a:endParaRPr lang="en-US"/>
        </a:p>
      </dgm:t>
    </dgm:pt>
    <dgm:pt modelId="{C397E200-8085-4392-9423-71B03BBC6167}">
      <dgm:prSet/>
      <dgm:spPr/>
      <dgm:t>
        <a:bodyPr/>
        <a:lstStyle/>
        <a:p>
          <a:r>
            <a:rPr lang="en-GB"/>
            <a:t>With EMS customer, can request SAP to develop custom code on the top of his application using a bucket of pre-paid monthly service hours </a:t>
          </a:r>
          <a:endParaRPr lang="en-US"/>
        </a:p>
      </dgm:t>
    </dgm:pt>
    <dgm:pt modelId="{DD280A77-12E2-453D-B59D-D5CB30AE2BDB}" type="parTrans" cxnId="{05A4FA6B-D663-4BAD-ADC6-51C19C5F586D}">
      <dgm:prSet/>
      <dgm:spPr/>
      <dgm:t>
        <a:bodyPr/>
        <a:lstStyle/>
        <a:p>
          <a:endParaRPr lang="en-US"/>
        </a:p>
      </dgm:t>
    </dgm:pt>
    <dgm:pt modelId="{826F9FEB-A570-4525-AD45-159F1FEF4D6F}" type="sibTrans" cxnId="{05A4FA6B-D663-4BAD-ADC6-51C19C5F586D}">
      <dgm:prSet/>
      <dgm:spPr/>
      <dgm:t>
        <a:bodyPr/>
        <a:lstStyle/>
        <a:p>
          <a:endParaRPr lang="en-US"/>
        </a:p>
      </dgm:t>
    </dgm:pt>
    <dgm:pt modelId="{AF8FCB4B-6A48-4654-AD16-03EBA78769A1}">
      <dgm:prSet/>
      <dgm:spPr/>
      <dgm:t>
        <a:bodyPr/>
        <a:lstStyle/>
        <a:p>
          <a:r>
            <a:rPr lang="en-GB"/>
            <a:t>With EMS customer obtains full hardware and operating system monitoring and administration services</a:t>
          </a:r>
          <a:endParaRPr lang="en-US"/>
        </a:p>
      </dgm:t>
    </dgm:pt>
    <dgm:pt modelId="{F4C35461-459A-446F-A5C6-6ABF3199B517}" type="parTrans" cxnId="{4B5C903C-33E5-43DD-A130-978B7482EC88}">
      <dgm:prSet/>
      <dgm:spPr/>
      <dgm:t>
        <a:bodyPr/>
        <a:lstStyle/>
        <a:p>
          <a:endParaRPr lang="en-US"/>
        </a:p>
      </dgm:t>
    </dgm:pt>
    <dgm:pt modelId="{CD4C2402-FAD6-46B2-BEF4-34109443763A}" type="sibTrans" cxnId="{4B5C903C-33E5-43DD-A130-978B7482EC88}">
      <dgm:prSet/>
      <dgm:spPr/>
      <dgm:t>
        <a:bodyPr/>
        <a:lstStyle/>
        <a:p>
          <a:endParaRPr lang="en-US"/>
        </a:p>
      </dgm:t>
    </dgm:pt>
    <dgm:pt modelId="{8C5CCD04-2BBC-424A-A963-3705419809A1}" type="pres">
      <dgm:prSet presAssocID="{A72018F8-695F-456C-A34A-24437D6A2A9F}" presName="root" presStyleCnt="0">
        <dgm:presLayoutVars>
          <dgm:dir/>
          <dgm:resizeHandles val="exact"/>
        </dgm:presLayoutVars>
      </dgm:prSet>
      <dgm:spPr/>
    </dgm:pt>
    <dgm:pt modelId="{64D8AC7C-38D5-46A2-94D8-33A0E7A6A438}" type="pres">
      <dgm:prSet presAssocID="{5F0F8A36-0532-4F0E-B694-D4DDAB4AFD83}" presName="compNode" presStyleCnt="0"/>
      <dgm:spPr/>
    </dgm:pt>
    <dgm:pt modelId="{17548B3E-5B85-4D61-9BB1-EF489F6037E8}" type="pres">
      <dgm:prSet presAssocID="{5F0F8A36-0532-4F0E-B694-D4DDAB4AFD8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M Customer Insights App"/>
        </a:ext>
      </dgm:extLst>
    </dgm:pt>
    <dgm:pt modelId="{0818F436-B116-4CEC-9C9B-51C4AD0B7C58}" type="pres">
      <dgm:prSet presAssocID="{5F0F8A36-0532-4F0E-B694-D4DDAB4AFD83}" presName="spaceRect" presStyleCnt="0"/>
      <dgm:spPr/>
    </dgm:pt>
    <dgm:pt modelId="{19E1E8A8-5ECB-4EF4-AE1E-89AFDB22E7E4}" type="pres">
      <dgm:prSet presAssocID="{5F0F8A36-0532-4F0E-B694-D4DDAB4AFD83}" presName="textRect" presStyleLbl="revTx" presStyleIdx="0" presStyleCnt="4">
        <dgm:presLayoutVars>
          <dgm:chMax val="1"/>
          <dgm:chPref val="1"/>
        </dgm:presLayoutVars>
      </dgm:prSet>
      <dgm:spPr/>
    </dgm:pt>
    <dgm:pt modelId="{57E600F9-710B-4F67-AE0E-2597E8B80F9D}" type="pres">
      <dgm:prSet presAssocID="{BDD3067F-E81F-49A5-9A41-ECD7F5EE354F}" presName="sibTrans" presStyleCnt="0"/>
      <dgm:spPr/>
    </dgm:pt>
    <dgm:pt modelId="{92B0F1E9-A89C-4998-B94E-3A4EE98D4A35}" type="pres">
      <dgm:prSet presAssocID="{6DAFE89C-D4FB-48EE-8DB0-0251EBC7DD54}" presName="compNode" presStyleCnt="0"/>
      <dgm:spPr/>
    </dgm:pt>
    <dgm:pt modelId="{3495A53F-0DE3-4107-A891-58A93A062BE5}" type="pres">
      <dgm:prSet presAssocID="{6DAFE89C-D4FB-48EE-8DB0-0251EBC7DD5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32647D35-7B3B-4AF6-830B-69621B2CE94C}" type="pres">
      <dgm:prSet presAssocID="{6DAFE89C-D4FB-48EE-8DB0-0251EBC7DD54}" presName="spaceRect" presStyleCnt="0"/>
      <dgm:spPr/>
    </dgm:pt>
    <dgm:pt modelId="{A367293E-114F-4E89-990F-FA67F39B194F}" type="pres">
      <dgm:prSet presAssocID="{6DAFE89C-D4FB-48EE-8DB0-0251EBC7DD54}" presName="textRect" presStyleLbl="revTx" presStyleIdx="1" presStyleCnt="4">
        <dgm:presLayoutVars>
          <dgm:chMax val="1"/>
          <dgm:chPref val="1"/>
        </dgm:presLayoutVars>
      </dgm:prSet>
      <dgm:spPr/>
    </dgm:pt>
    <dgm:pt modelId="{9E9DED3A-C15F-4DDD-B89E-189DBE593F33}" type="pres">
      <dgm:prSet presAssocID="{DD548A92-6175-49A7-9F63-418953E02392}" presName="sibTrans" presStyleCnt="0"/>
      <dgm:spPr/>
    </dgm:pt>
    <dgm:pt modelId="{439904E9-3950-4D10-8EB9-C87863155E31}" type="pres">
      <dgm:prSet presAssocID="{C397E200-8085-4392-9423-71B03BBC6167}" presName="compNode" presStyleCnt="0"/>
      <dgm:spPr/>
    </dgm:pt>
    <dgm:pt modelId="{E3FB1200-6E1A-4153-BE84-42ED8AD64D2A}" type="pres">
      <dgm:prSet presAssocID="{C397E200-8085-4392-9423-71B03BBC616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"/>
        </a:ext>
      </dgm:extLst>
    </dgm:pt>
    <dgm:pt modelId="{22E70BCE-A0CD-4062-80B9-09369DEF314F}" type="pres">
      <dgm:prSet presAssocID="{C397E200-8085-4392-9423-71B03BBC6167}" presName="spaceRect" presStyleCnt="0"/>
      <dgm:spPr/>
    </dgm:pt>
    <dgm:pt modelId="{D4DAA1D4-764B-4FBC-9454-71C8F444E23C}" type="pres">
      <dgm:prSet presAssocID="{C397E200-8085-4392-9423-71B03BBC6167}" presName="textRect" presStyleLbl="revTx" presStyleIdx="2" presStyleCnt="4">
        <dgm:presLayoutVars>
          <dgm:chMax val="1"/>
          <dgm:chPref val="1"/>
        </dgm:presLayoutVars>
      </dgm:prSet>
      <dgm:spPr/>
    </dgm:pt>
    <dgm:pt modelId="{6416C5AA-3138-4DF3-A71A-ACE6B3845935}" type="pres">
      <dgm:prSet presAssocID="{826F9FEB-A570-4525-AD45-159F1FEF4D6F}" presName="sibTrans" presStyleCnt="0"/>
      <dgm:spPr/>
    </dgm:pt>
    <dgm:pt modelId="{ADF6301D-EB27-4BEE-8FD8-660FE601558A}" type="pres">
      <dgm:prSet presAssocID="{AF8FCB4B-6A48-4654-AD16-03EBA78769A1}" presName="compNode" presStyleCnt="0"/>
      <dgm:spPr/>
    </dgm:pt>
    <dgm:pt modelId="{7365E16E-DC6A-492E-AD9D-8979DBAFE94A}" type="pres">
      <dgm:prSet presAssocID="{AF8FCB4B-6A48-4654-AD16-03EBA78769A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orce Management"/>
        </a:ext>
      </dgm:extLst>
    </dgm:pt>
    <dgm:pt modelId="{6C0012D8-0825-4177-8B8A-AD99F0708914}" type="pres">
      <dgm:prSet presAssocID="{AF8FCB4B-6A48-4654-AD16-03EBA78769A1}" presName="spaceRect" presStyleCnt="0"/>
      <dgm:spPr/>
    </dgm:pt>
    <dgm:pt modelId="{D423203B-067E-4471-99F9-80150FAFEB24}" type="pres">
      <dgm:prSet presAssocID="{AF8FCB4B-6A48-4654-AD16-03EBA78769A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23FB12D-BCE2-4B0B-B54A-8EB76A6AE1F8}" type="presOf" srcId="{AF8FCB4B-6A48-4654-AD16-03EBA78769A1}" destId="{D423203B-067E-4471-99F9-80150FAFEB24}" srcOrd="0" destOrd="0" presId="urn:microsoft.com/office/officeart/2018/2/layout/IconLabelList"/>
    <dgm:cxn modelId="{4B5C903C-33E5-43DD-A130-978B7482EC88}" srcId="{A72018F8-695F-456C-A34A-24437D6A2A9F}" destId="{AF8FCB4B-6A48-4654-AD16-03EBA78769A1}" srcOrd="3" destOrd="0" parTransId="{F4C35461-459A-446F-A5C6-6ABF3199B517}" sibTransId="{CD4C2402-FAD6-46B2-BEF4-34109443763A}"/>
    <dgm:cxn modelId="{76F48849-966F-4343-993B-F0DEA23973B1}" type="presOf" srcId="{C397E200-8085-4392-9423-71B03BBC6167}" destId="{D4DAA1D4-764B-4FBC-9454-71C8F444E23C}" srcOrd="0" destOrd="0" presId="urn:microsoft.com/office/officeart/2018/2/layout/IconLabelList"/>
    <dgm:cxn modelId="{05A4FA6B-D663-4BAD-ADC6-51C19C5F586D}" srcId="{A72018F8-695F-456C-A34A-24437D6A2A9F}" destId="{C397E200-8085-4392-9423-71B03BBC6167}" srcOrd="2" destOrd="0" parTransId="{DD280A77-12E2-453D-B59D-D5CB30AE2BDB}" sibTransId="{826F9FEB-A570-4525-AD45-159F1FEF4D6F}"/>
    <dgm:cxn modelId="{F42FE983-F329-4F69-A0E5-73066F6D1145}" type="presOf" srcId="{6DAFE89C-D4FB-48EE-8DB0-0251EBC7DD54}" destId="{A367293E-114F-4E89-990F-FA67F39B194F}" srcOrd="0" destOrd="0" presId="urn:microsoft.com/office/officeart/2018/2/layout/IconLabelList"/>
    <dgm:cxn modelId="{7E891694-3C79-457F-A121-E36DD22D675C}" srcId="{A72018F8-695F-456C-A34A-24437D6A2A9F}" destId="{5F0F8A36-0532-4F0E-B694-D4DDAB4AFD83}" srcOrd="0" destOrd="0" parTransId="{D24B4295-B9B2-4AE9-BD98-BADB3059211B}" sibTransId="{BDD3067F-E81F-49A5-9A41-ECD7F5EE354F}"/>
    <dgm:cxn modelId="{A6486AC8-955E-4DB6-B49E-8B9859D55348}" type="presOf" srcId="{A72018F8-695F-456C-A34A-24437D6A2A9F}" destId="{8C5CCD04-2BBC-424A-A963-3705419809A1}" srcOrd="0" destOrd="0" presId="urn:microsoft.com/office/officeart/2018/2/layout/IconLabelList"/>
    <dgm:cxn modelId="{C61086E3-5109-4189-8A31-6FCB4BEA0A22}" srcId="{A72018F8-695F-456C-A34A-24437D6A2A9F}" destId="{6DAFE89C-D4FB-48EE-8DB0-0251EBC7DD54}" srcOrd="1" destOrd="0" parTransId="{35849354-0BC9-4534-988F-0F1EA0639192}" sibTransId="{DD548A92-6175-49A7-9F63-418953E02392}"/>
    <dgm:cxn modelId="{D92C13E8-FBC3-4FB0-8C8E-3B217DDE61FB}" type="presOf" srcId="{5F0F8A36-0532-4F0E-B694-D4DDAB4AFD83}" destId="{19E1E8A8-5ECB-4EF4-AE1E-89AFDB22E7E4}" srcOrd="0" destOrd="0" presId="urn:microsoft.com/office/officeart/2018/2/layout/IconLabelList"/>
    <dgm:cxn modelId="{B315B9A3-06A0-49F9-9121-012D44912F32}" type="presParOf" srcId="{8C5CCD04-2BBC-424A-A963-3705419809A1}" destId="{64D8AC7C-38D5-46A2-94D8-33A0E7A6A438}" srcOrd="0" destOrd="0" presId="urn:microsoft.com/office/officeart/2018/2/layout/IconLabelList"/>
    <dgm:cxn modelId="{B35E1B2F-B35C-4593-81A4-16F5F0F00E1F}" type="presParOf" srcId="{64D8AC7C-38D5-46A2-94D8-33A0E7A6A438}" destId="{17548B3E-5B85-4D61-9BB1-EF489F6037E8}" srcOrd="0" destOrd="0" presId="urn:microsoft.com/office/officeart/2018/2/layout/IconLabelList"/>
    <dgm:cxn modelId="{7564D931-EB83-44E5-AD7E-A5CF47100469}" type="presParOf" srcId="{64D8AC7C-38D5-46A2-94D8-33A0E7A6A438}" destId="{0818F436-B116-4CEC-9C9B-51C4AD0B7C58}" srcOrd="1" destOrd="0" presId="urn:microsoft.com/office/officeart/2018/2/layout/IconLabelList"/>
    <dgm:cxn modelId="{D93AE796-391B-48D0-BA57-CC9885F2D1B2}" type="presParOf" srcId="{64D8AC7C-38D5-46A2-94D8-33A0E7A6A438}" destId="{19E1E8A8-5ECB-4EF4-AE1E-89AFDB22E7E4}" srcOrd="2" destOrd="0" presId="urn:microsoft.com/office/officeart/2018/2/layout/IconLabelList"/>
    <dgm:cxn modelId="{6597672E-8689-4FA9-9E7E-33B0163DF067}" type="presParOf" srcId="{8C5CCD04-2BBC-424A-A963-3705419809A1}" destId="{57E600F9-710B-4F67-AE0E-2597E8B80F9D}" srcOrd="1" destOrd="0" presId="urn:microsoft.com/office/officeart/2018/2/layout/IconLabelList"/>
    <dgm:cxn modelId="{C46A50C7-FB27-4364-BDF2-10DCEAC016FF}" type="presParOf" srcId="{8C5CCD04-2BBC-424A-A963-3705419809A1}" destId="{92B0F1E9-A89C-4998-B94E-3A4EE98D4A35}" srcOrd="2" destOrd="0" presId="urn:microsoft.com/office/officeart/2018/2/layout/IconLabelList"/>
    <dgm:cxn modelId="{F37A5625-4CE5-4F05-AC00-CE910326C18F}" type="presParOf" srcId="{92B0F1E9-A89C-4998-B94E-3A4EE98D4A35}" destId="{3495A53F-0DE3-4107-A891-58A93A062BE5}" srcOrd="0" destOrd="0" presId="urn:microsoft.com/office/officeart/2018/2/layout/IconLabelList"/>
    <dgm:cxn modelId="{55B3CD06-9059-4FF3-9E5A-F8A7E33CAF99}" type="presParOf" srcId="{92B0F1E9-A89C-4998-B94E-3A4EE98D4A35}" destId="{32647D35-7B3B-4AF6-830B-69621B2CE94C}" srcOrd="1" destOrd="0" presId="urn:microsoft.com/office/officeart/2018/2/layout/IconLabelList"/>
    <dgm:cxn modelId="{96657928-9AE1-463D-BF28-131109A2BCF9}" type="presParOf" srcId="{92B0F1E9-A89C-4998-B94E-3A4EE98D4A35}" destId="{A367293E-114F-4E89-990F-FA67F39B194F}" srcOrd="2" destOrd="0" presId="urn:microsoft.com/office/officeart/2018/2/layout/IconLabelList"/>
    <dgm:cxn modelId="{E658F373-DBA9-4604-98C4-B767E742D9BA}" type="presParOf" srcId="{8C5CCD04-2BBC-424A-A963-3705419809A1}" destId="{9E9DED3A-C15F-4DDD-B89E-189DBE593F33}" srcOrd="3" destOrd="0" presId="urn:microsoft.com/office/officeart/2018/2/layout/IconLabelList"/>
    <dgm:cxn modelId="{B3A3367C-ED5C-48C1-B5DD-FA95148AD78F}" type="presParOf" srcId="{8C5CCD04-2BBC-424A-A963-3705419809A1}" destId="{439904E9-3950-4D10-8EB9-C87863155E31}" srcOrd="4" destOrd="0" presId="urn:microsoft.com/office/officeart/2018/2/layout/IconLabelList"/>
    <dgm:cxn modelId="{2AFF70C7-F7C7-4EFD-8728-E93B66D7B868}" type="presParOf" srcId="{439904E9-3950-4D10-8EB9-C87863155E31}" destId="{E3FB1200-6E1A-4153-BE84-42ED8AD64D2A}" srcOrd="0" destOrd="0" presId="urn:microsoft.com/office/officeart/2018/2/layout/IconLabelList"/>
    <dgm:cxn modelId="{7D366A43-070C-482E-B550-82211DED7F03}" type="presParOf" srcId="{439904E9-3950-4D10-8EB9-C87863155E31}" destId="{22E70BCE-A0CD-4062-80B9-09369DEF314F}" srcOrd="1" destOrd="0" presId="urn:microsoft.com/office/officeart/2018/2/layout/IconLabelList"/>
    <dgm:cxn modelId="{2F83936B-BC80-4A1A-AFA6-9DDD1CD30C1D}" type="presParOf" srcId="{439904E9-3950-4D10-8EB9-C87863155E31}" destId="{D4DAA1D4-764B-4FBC-9454-71C8F444E23C}" srcOrd="2" destOrd="0" presId="urn:microsoft.com/office/officeart/2018/2/layout/IconLabelList"/>
    <dgm:cxn modelId="{EACC3749-37BF-4A2F-BBF8-4BCF43E1A5A9}" type="presParOf" srcId="{8C5CCD04-2BBC-424A-A963-3705419809A1}" destId="{6416C5AA-3138-4DF3-A71A-ACE6B3845935}" srcOrd="5" destOrd="0" presId="urn:microsoft.com/office/officeart/2018/2/layout/IconLabelList"/>
    <dgm:cxn modelId="{086CEB00-B935-4196-841B-D60E41B2A151}" type="presParOf" srcId="{8C5CCD04-2BBC-424A-A963-3705419809A1}" destId="{ADF6301D-EB27-4BEE-8FD8-660FE601558A}" srcOrd="6" destOrd="0" presId="urn:microsoft.com/office/officeart/2018/2/layout/IconLabelList"/>
    <dgm:cxn modelId="{A923587E-FD4F-4995-9186-D31C62D7A009}" type="presParOf" srcId="{ADF6301D-EB27-4BEE-8FD8-660FE601558A}" destId="{7365E16E-DC6A-492E-AD9D-8979DBAFE94A}" srcOrd="0" destOrd="0" presId="urn:microsoft.com/office/officeart/2018/2/layout/IconLabelList"/>
    <dgm:cxn modelId="{77C79EE4-8AD1-4AC7-8130-68493CF8F6A6}" type="presParOf" srcId="{ADF6301D-EB27-4BEE-8FD8-660FE601558A}" destId="{6C0012D8-0825-4177-8B8A-AD99F0708914}" srcOrd="1" destOrd="0" presId="urn:microsoft.com/office/officeart/2018/2/layout/IconLabelList"/>
    <dgm:cxn modelId="{96328FBD-6F3F-455D-9F46-FE7392B64236}" type="presParOf" srcId="{ADF6301D-EB27-4BEE-8FD8-660FE601558A}" destId="{D423203B-067E-4471-99F9-80150FAFEB2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4D4ED8-2A1B-4DA6-B36B-86946D605FA2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9A8071B-081D-470A-807F-9EC5EAFD0033}">
      <dgm:prSet/>
      <dgm:spPr/>
      <dgm:t>
        <a:bodyPr/>
        <a:lstStyle/>
        <a:p>
          <a:r>
            <a:rPr lang="en-GB"/>
            <a:t>Onboarding and Migration Services for HEC</a:t>
          </a:r>
          <a:endParaRPr lang="en-US"/>
        </a:p>
      </dgm:t>
    </dgm:pt>
    <dgm:pt modelId="{02F86E52-180F-4F04-9983-E097DD073164}" type="parTrans" cxnId="{DF54BEDE-88FB-4342-A9C9-3D337EA819F7}">
      <dgm:prSet/>
      <dgm:spPr/>
      <dgm:t>
        <a:bodyPr/>
        <a:lstStyle/>
        <a:p>
          <a:endParaRPr lang="en-US"/>
        </a:p>
      </dgm:t>
    </dgm:pt>
    <dgm:pt modelId="{2998DB33-6FCD-4473-9FBE-FA2057F3024C}" type="sibTrans" cxnId="{DF54BEDE-88FB-4342-A9C9-3D337EA819F7}">
      <dgm:prSet/>
      <dgm:spPr/>
      <dgm:t>
        <a:bodyPr/>
        <a:lstStyle/>
        <a:p>
          <a:endParaRPr lang="en-US"/>
        </a:p>
      </dgm:t>
    </dgm:pt>
    <dgm:pt modelId="{B64BEEB5-0188-42E0-B3B8-74EE02038E8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SLA based management and operation of the functional application layout</a:t>
          </a:r>
          <a:endParaRPr lang="en-US" dirty="0">
            <a:highlight>
              <a:srgbClr val="FF0000"/>
            </a:highlight>
          </a:endParaRPr>
        </a:p>
      </dgm:t>
    </dgm:pt>
    <dgm:pt modelId="{EF3EE911-9E22-48D0-800C-1C85D2656CC6}" type="parTrans" cxnId="{E4109A8A-C629-4C50-AFDF-0CA71E2F89DF}">
      <dgm:prSet/>
      <dgm:spPr/>
      <dgm:t>
        <a:bodyPr/>
        <a:lstStyle/>
        <a:p>
          <a:endParaRPr lang="en-US"/>
        </a:p>
      </dgm:t>
    </dgm:pt>
    <dgm:pt modelId="{9012490E-4BEF-4D1D-A655-A2F6284D619C}" type="sibTrans" cxnId="{E4109A8A-C629-4C50-AFDF-0CA71E2F89DF}">
      <dgm:prSet/>
      <dgm:spPr/>
      <dgm:t>
        <a:bodyPr/>
        <a:lstStyle/>
        <a:p>
          <a:endParaRPr lang="en-US"/>
        </a:p>
      </dgm:t>
    </dgm:pt>
    <dgm:pt modelId="{131CFFD8-2D48-4366-845A-472EB7155BFB}">
      <dgm:prSet/>
      <dgm:spPr/>
      <dgm:t>
        <a:bodyPr/>
        <a:lstStyle/>
        <a:p>
          <a:r>
            <a:rPr lang="en-GB"/>
            <a:t>Cloud hosting infrastructure as a monthly subscription with defined SLA</a:t>
          </a:r>
          <a:endParaRPr lang="en-US"/>
        </a:p>
      </dgm:t>
    </dgm:pt>
    <dgm:pt modelId="{BDEBF014-CE0F-4B5F-B788-EEFBCF274133}" type="parTrans" cxnId="{EAAE1E55-E107-491F-B5A5-81A9E58E8C2C}">
      <dgm:prSet/>
      <dgm:spPr/>
      <dgm:t>
        <a:bodyPr/>
        <a:lstStyle/>
        <a:p>
          <a:endParaRPr lang="en-US"/>
        </a:p>
      </dgm:t>
    </dgm:pt>
    <dgm:pt modelId="{8780C1F5-6B13-4911-8A1B-2E49BA9AD461}" type="sibTrans" cxnId="{EAAE1E55-E107-491F-B5A5-81A9E58E8C2C}">
      <dgm:prSet/>
      <dgm:spPr/>
      <dgm:t>
        <a:bodyPr/>
        <a:lstStyle/>
        <a:p>
          <a:endParaRPr lang="en-US"/>
        </a:p>
      </dgm:t>
    </dgm:pt>
    <dgm:pt modelId="{6C9084B3-EDC8-4321-92BB-65B534229F98}" type="pres">
      <dgm:prSet presAssocID="{5E4D4ED8-2A1B-4DA6-B36B-86946D605FA2}" presName="root" presStyleCnt="0">
        <dgm:presLayoutVars>
          <dgm:dir/>
          <dgm:resizeHandles val="exact"/>
        </dgm:presLayoutVars>
      </dgm:prSet>
      <dgm:spPr/>
    </dgm:pt>
    <dgm:pt modelId="{1498E99A-3EB0-4034-A507-2CB04E537C0E}" type="pres">
      <dgm:prSet presAssocID="{69A8071B-081D-470A-807F-9EC5EAFD0033}" presName="compNode" presStyleCnt="0"/>
      <dgm:spPr/>
    </dgm:pt>
    <dgm:pt modelId="{1821D810-8F1E-469B-AF10-43294D72698D}" type="pres">
      <dgm:prSet presAssocID="{69A8071B-081D-470A-807F-9EC5EAFD003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uggage"/>
        </a:ext>
      </dgm:extLst>
    </dgm:pt>
    <dgm:pt modelId="{AC0ACF6C-A85D-42BF-B87A-379B418D90FE}" type="pres">
      <dgm:prSet presAssocID="{69A8071B-081D-470A-807F-9EC5EAFD0033}" presName="spaceRect" presStyleCnt="0"/>
      <dgm:spPr/>
    </dgm:pt>
    <dgm:pt modelId="{636606BC-81C7-451B-9B4E-75EC1FA26195}" type="pres">
      <dgm:prSet presAssocID="{69A8071B-081D-470A-807F-9EC5EAFD0033}" presName="textRect" presStyleLbl="revTx" presStyleIdx="0" presStyleCnt="3">
        <dgm:presLayoutVars>
          <dgm:chMax val="1"/>
          <dgm:chPref val="1"/>
        </dgm:presLayoutVars>
      </dgm:prSet>
      <dgm:spPr/>
    </dgm:pt>
    <dgm:pt modelId="{D47AC3BA-EBA3-4DD8-A6EC-220F862343B6}" type="pres">
      <dgm:prSet presAssocID="{2998DB33-6FCD-4473-9FBE-FA2057F3024C}" presName="sibTrans" presStyleCnt="0"/>
      <dgm:spPr/>
    </dgm:pt>
    <dgm:pt modelId="{CC0685CF-F5AC-4D47-97DB-FEE04150FF4E}" type="pres">
      <dgm:prSet presAssocID="{B64BEEB5-0188-42E0-B3B8-74EE02038E82}" presName="compNode" presStyleCnt="0"/>
      <dgm:spPr/>
    </dgm:pt>
    <dgm:pt modelId="{CD6D5D0D-0F59-475A-B31C-8034C7D10561}" type="pres">
      <dgm:prSet presAssocID="{B64BEEB5-0188-42E0-B3B8-74EE02038E8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48D6C56-203B-4F56-9501-0D6479C8954C}" type="pres">
      <dgm:prSet presAssocID="{B64BEEB5-0188-42E0-B3B8-74EE02038E82}" presName="spaceRect" presStyleCnt="0"/>
      <dgm:spPr/>
    </dgm:pt>
    <dgm:pt modelId="{26F6EB54-0795-4F27-821D-0E81643AB262}" type="pres">
      <dgm:prSet presAssocID="{B64BEEB5-0188-42E0-B3B8-74EE02038E82}" presName="textRect" presStyleLbl="revTx" presStyleIdx="1" presStyleCnt="3">
        <dgm:presLayoutVars>
          <dgm:chMax val="1"/>
          <dgm:chPref val="1"/>
        </dgm:presLayoutVars>
      </dgm:prSet>
      <dgm:spPr/>
    </dgm:pt>
    <dgm:pt modelId="{E993B9BC-F2D8-429C-83E0-A82AAE5A0A79}" type="pres">
      <dgm:prSet presAssocID="{9012490E-4BEF-4D1D-A655-A2F6284D619C}" presName="sibTrans" presStyleCnt="0"/>
      <dgm:spPr/>
    </dgm:pt>
    <dgm:pt modelId="{DA9BACF1-0DFC-4679-9256-F74E8B4C8E2A}" type="pres">
      <dgm:prSet presAssocID="{131CFFD8-2D48-4366-845A-472EB7155BFB}" presName="compNode" presStyleCnt="0"/>
      <dgm:spPr/>
    </dgm:pt>
    <dgm:pt modelId="{219CBF4D-E28B-4F6D-A849-5FD22236F112}" type="pres">
      <dgm:prSet presAssocID="{131CFFD8-2D48-4366-845A-472EB7155BF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F0C0AB82-E043-47AF-BE33-D0C91F984ED1}" type="pres">
      <dgm:prSet presAssocID="{131CFFD8-2D48-4366-845A-472EB7155BFB}" presName="spaceRect" presStyleCnt="0"/>
      <dgm:spPr/>
    </dgm:pt>
    <dgm:pt modelId="{8C63B750-46F3-470B-8EE9-8DFCDCC15803}" type="pres">
      <dgm:prSet presAssocID="{131CFFD8-2D48-4366-845A-472EB7155BF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9BD2E6E-BCC6-4A3F-9483-E3A9067CADA3}" type="presOf" srcId="{131CFFD8-2D48-4366-845A-472EB7155BFB}" destId="{8C63B750-46F3-470B-8EE9-8DFCDCC15803}" srcOrd="0" destOrd="0" presId="urn:microsoft.com/office/officeart/2018/2/layout/IconLabelList"/>
    <dgm:cxn modelId="{9BC48452-91A3-454A-A9F3-D60D0BCFBE07}" type="presOf" srcId="{5E4D4ED8-2A1B-4DA6-B36B-86946D605FA2}" destId="{6C9084B3-EDC8-4321-92BB-65B534229F98}" srcOrd="0" destOrd="0" presId="urn:microsoft.com/office/officeart/2018/2/layout/IconLabelList"/>
    <dgm:cxn modelId="{EAAE1E55-E107-491F-B5A5-81A9E58E8C2C}" srcId="{5E4D4ED8-2A1B-4DA6-B36B-86946D605FA2}" destId="{131CFFD8-2D48-4366-845A-472EB7155BFB}" srcOrd="2" destOrd="0" parTransId="{BDEBF014-CE0F-4B5F-B788-EEFBCF274133}" sibTransId="{8780C1F5-6B13-4911-8A1B-2E49BA9AD461}"/>
    <dgm:cxn modelId="{E4109A8A-C629-4C50-AFDF-0CA71E2F89DF}" srcId="{5E4D4ED8-2A1B-4DA6-B36B-86946D605FA2}" destId="{B64BEEB5-0188-42E0-B3B8-74EE02038E82}" srcOrd="1" destOrd="0" parTransId="{EF3EE911-9E22-48D0-800C-1C85D2656CC6}" sibTransId="{9012490E-4BEF-4D1D-A655-A2F6284D619C}"/>
    <dgm:cxn modelId="{01CC298F-A3D2-482C-97A3-071AD054DCFA}" type="presOf" srcId="{69A8071B-081D-470A-807F-9EC5EAFD0033}" destId="{636606BC-81C7-451B-9B4E-75EC1FA26195}" srcOrd="0" destOrd="0" presId="urn:microsoft.com/office/officeart/2018/2/layout/IconLabelList"/>
    <dgm:cxn modelId="{93EB38C5-03AB-49B9-B0DC-5C87302DE0F9}" type="presOf" srcId="{B64BEEB5-0188-42E0-B3B8-74EE02038E82}" destId="{26F6EB54-0795-4F27-821D-0E81643AB262}" srcOrd="0" destOrd="0" presId="urn:microsoft.com/office/officeart/2018/2/layout/IconLabelList"/>
    <dgm:cxn modelId="{DF54BEDE-88FB-4342-A9C9-3D337EA819F7}" srcId="{5E4D4ED8-2A1B-4DA6-B36B-86946D605FA2}" destId="{69A8071B-081D-470A-807F-9EC5EAFD0033}" srcOrd="0" destOrd="0" parTransId="{02F86E52-180F-4F04-9983-E097DD073164}" sibTransId="{2998DB33-6FCD-4473-9FBE-FA2057F3024C}"/>
    <dgm:cxn modelId="{FC3553ED-623D-4A90-B129-619A1606A535}" type="presParOf" srcId="{6C9084B3-EDC8-4321-92BB-65B534229F98}" destId="{1498E99A-3EB0-4034-A507-2CB04E537C0E}" srcOrd="0" destOrd="0" presId="urn:microsoft.com/office/officeart/2018/2/layout/IconLabelList"/>
    <dgm:cxn modelId="{ED17549B-4B6D-49E2-B33F-8D632A0E279F}" type="presParOf" srcId="{1498E99A-3EB0-4034-A507-2CB04E537C0E}" destId="{1821D810-8F1E-469B-AF10-43294D72698D}" srcOrd="0" destOrd="0" presId="urn:microsoft.com/office/officeart/2018/2/layout/IconLabelList"/>
    <dgm:cxn modelId="{EFE94DD2-7028-469D-B2CC-75A5354C3EEE}" type="presParOf" srcId="{1498E99A-3EB0-4034-A507-2CB04E537C0E}" destId="{AC0ACF6C-A85D-42BF-B87A-379B418D90FE}" srcOrd="1" destOrd="0" presId="urn:microsoft.com/office/officeart/2018/2/layout/IconLabelList"/>
    <dgm:cxn modelId="{CE7BE693-552C-4B54-9CAF-9FA7E1047AE9}" type="presParOf" srcId="{1498E99A-3EB0-4034-A507-2CB04E537C0E}" destId="{636606BC-81C7-451B-9B4E-75EC1FA26195}" srcOrd="2" destOrd="0" presId="urn:microsoft.com/office/officeart/2018/2/layout/IconLabelList"/>
    <dgm:cxn modelId="{804EAAC7-5B77-4EFC-AC1D-A2A92D0554D2}" type="presParOf" srcId="{6C9084B3-EDC8-4321-92BB-65B534229F98}" destId="{D47AC3BA-EBA3-4DD8-A6EC-220F862343B6}" srcOrd="1" destOrd="0" presId="urn:microsoft.com/office/officeart/2018/2/layout/IconLabelList"/>
    <dgm:cxn modelId="{D90C722A-1F35-4E81-849C-D8E5269CC0BD}" type="presParOf" srcId="{6C9084B3-EDC8-4321-92BB-65B534229F98}" destId="{CC0685CF-F5AC-4D47-97DB-FEE04150FF4E}" srcOrd="2" destOrd="0" presId="urn:microsoft.com/office/officeart/2018/2/layout/IconLabelList"/>
    <dgm:cxn modelId="{827D2A1F-FFC3-4CBF-9940-768E94240AF0}" type="presParOf" srcId="{CC0685CF-F5AC-4D47-97DB-FEE04150FF4E}" destId="{CD6D5D0D-0F59-475A-B31C-8034C7D10561}" srcOrd="0" destOrd="0" presId="urn:microsoft.com/office/officeart/2018/2/layout/IconLabelList"/>
    <dgm:cxn modelId="{6B9048EF-798E-4B31-A597-86105ECF025F}" type="presParOf" srcId="{CC0685CF-F5AC-4D47-97DB-FEE04150FF4E}" destId="{E48D6C56-203B-4F56-9501-0D6479C8954C}" srcOrd="1" destOrd="0" presId="urn:microsoft.com/office/officeart/2018/2/layout/IconLabelList"/>
    <dgm:cxn modelId="{49703776-7B85-4009-93B2-FB8DA552F24D}" type="presParOf" srcId="{CC0685CF-F5AC-4D47-97DB-FEE04150FF4E}" destId="{26F6EB54-0795-4F27-821D-0E81643AB262}" srcOrd="2" destOrd="0" presId="urn:microsoft.com/office/officeart/2018/2/layout/IconLabelList"/>
    <dgm:cxn modelId="{FFBEF609-E37F-4A8C-A970-4F0BD27BE6C7}" type="presParOf" srcId="{6C9084B3-EDC8-4321-92BB-65B534229F98}" destId="{E993B9BC-F2D8-429C-83E0-A82AAE5A0A79}" srcOrd="3" destOrd="0" presId="urn:microsoft.com/office/officeart/2018/2/layout/IconLabelList"/>
    <dgm:cxn modelId="{DD03A900-55C8-4667-A65A-A259A34E38EA}" type="presParOf" srcId="{6C9084B3-EDC8-4321-92BB-65B534229F98}" destId="{DA9BACF1-0DFC-4679-9256-F74E8B4C8E2A}" srcOrd="4" destOrd="0" presId="urn:microsoft.com/office/officeart/2018/2/layout/IconLabelList"/>
    <dgm:cxn modelId="{D3E0B548-5584-4B3F-B812-12425AD43749}" type="presParOf" srcId="{DA9BACF1-0DFC-4679-9256-F74E8B4C8E2A}" destId="{219CBF4D-E28B-4F6D-A849-5FD22236F112}" srcOrd="0" destOrd="0" presId="urn:microsoft.com/office/officeart/2018/2/layout/IconLabelList"/>
    <dgm:cxn modelId="{68AB1F3C-1F9F-4748-A117-6B47ED7EC40D}" type="presParOf" srcId="{DA9BACF1-0DFC-4679-9256-F74E8B4C8E2A}" destId="{F0C0AB82-E043-47AF-BE33-D0C91F984ED1}" srcOrd="1" destOrd="0" presId="urn:microsoft.com/office/officeart/2018/2/layout/IconLabelList"/>
    <dgm:cxn modelId="{E3299986-FBB3-4C40-8B4A-6374425C8899}" type="presParOf" srcId="{DA9BACF1-0DFC-4679-9256-F74E8B4C8E2A}" destId="{8C63B750-46F3-470B-8EE9-8DFCDCC1580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4C9899F-5A2E-4B82-9E76-96DF47811F1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595D320-FC44-4F89-9D6C-8384A701D47E}">
      <dgm:prSet/>
      <dgm:spPr/>
      <dgm:t>
        <a:bodyPr/>
        <a:lstStyle/>
        <a:p>
          <a:r>
            <a:rPr lang="en-GB"/>
            <a:t>System Conversion  from SAP S/4HANA  </a:t>
          </a:r>
          <a:endParaRPr lang="en-US"/>
        </a:p>
      </dgm:t>
    </dgm:pt>
    <dgm:pt modelId="{E99802B0-E504-4DFE-8387-4BB610047AE6}" type="parTrans" cxnId="{142DF264-C7BF-4C7C-B0E5-0CAEEDBB26FB}">
      <dgm:prSet/>
      <dgm:spPr/>
      <dgm:t>
        <a:bodyPr/>
        <a:lstStyle/>
        <a:p>
          <a:endParaRPr lang="en-US"/>
        </a:p>
      </dgm:t>
    </dgm:pt>
    <dgm:pt modelId="{8E64F540-270D-42BD-AD2D-6E8C1F4D2FA4}" type="sibTrans" cxnId="{142DF264-C7BF-4C7C-B0E5-0CAEEDBB26FB}">
      <dgm:prSet/>
      <dgm:spPr/>
      <dgm:t>
        <a:bodyPr/>
        <a:lstStyle/>
        <a:p>
          <a:endParaRPr lang="en-US"/>
        </a:p>
      </dgm:t>
    </dgm:pt>
    <dgm:pt modelId="{682559FD-3A2D-451B-8222-7A250E32E2E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Innovation of Integrations and Extensions</a:t>
          </a:r>
          <a:endParaRPr lang="en-US" dirty="0">
            <a:highlight>
              <a:srgbClr val="FF0000"/>
            </a:highlight>
          </a:endParaRPr>
        </a:p>
      </dgm:t>
    </dgm:pt>
    <dgm:pt modelId="{3085A2EE-1CCC-4D52-A8F0-B063B131AC65}" type="parTrans" cxnId="{619111AA-0A56-48AF-BF43-A6EA941E534B}">
      <dgm:prSet/>
      <dgm:spPr/>
      <dgm:t>
        <a:bodyPr/>
        <a:lstStyle/>
        <a:p>
          <a:endParaRPr lang="en-US"/>
        </a:p>
      </dgm:t>
    </dgm:pt>
    <dgm:pt modelId="{2D2E86A6-89D1-40C4-9717-B4FC72DAF28C}" type="sibTrans" cxnId="{619111AA-0A56-48AF-BF43-A6EA941E534B}">
      <dgm:prSet/>
      <dgm:spPr/>
      <dgm:t>
        <a:bodyPr/>
        <a:lstStyle/>
        <a:p>
          <a:endParaRPr lang="en-US"/>
        </a:p>
      </dgm:t>
    </dgm:pt>
    <dgm:pt modelId="{35D247BC-B73D-4B08-B6AA-B9A814D9267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Fit-to-Standard Analysis</a:t>
          </a:r>
          <a:endParaRPr lang="en-US" dirty="0">
            <a:highlight>
              <a:srgbClr val="FF0000"/>
            </a:highlight>
          </a:endParaRPr>
        </a:p>
      </dgm:t>
    </dgm:pt>
    <dgm:pt modelId="{CE562CAA-878D-4512-9FD2-C33DCD8D2E06}" type="parTrans" cxnId="{075AC47B-0E46-420A-A17D-6AAE819448EB}">
      <dgm:prSet/>
      <dgm:spPr/>
      <dgm:t>
        <a:bodyPr/>
        <a:lstStyle/>
        <a:p>
          <a:endParaRPr lang="en-US"/>
        </a:p>
      </dgm:t>
    </dgm:pt>
    <dgm:pt modelId="{895592AA-2EA2-4AB1-AB89-B7BF23B9B8EC}" type="sibTrans" cxnId="{075AC47B-0E46-420A-A17D-6AAE819448EB}">
      <dgm:prSet/>
      <dgm:spPr/>
      <dgm:t>
        <a:bodyPr/>
        <a:lstStyle/>
        <a:p>
          <a:endParaRPr lang="en-US"/>
        </a:p>
      </dgm:t>
    </dgm:pt>
    <dgm:pt modelId="{F8A9D0AA-2C89-4BBA-8E41-F0CDE49C6A54}">
      <dgm:prSet/>
      <dgm:spPr/>
      <dgm:t>
        <a:bodyPr/>
        <a:lstStyle/>
        <a:p>
          <a:r>
            <a:rPr lang="en-GB"/>
            <a:t>Conversion of all existing Integrations and Extensions</a:t>
          </a:r>
          <a:endParaRPr lang="en-US"/>
        </a:p>
      </dgm:t>
    </dgm:pt>
    <dgm:pt modelId="{D7A9AF0B-D8CB-469E-9E31-C364CD48E331}" type="parTrans" cxnId="{44CABFF0-9B61-4E8B-BFD2-0C06BE822054}">
      <dgm:prSet/>
      <dgm:spPr/>
      <dgm:t>
        <a:bodyPr/>
        <a:lstStyle/>
        <a:p>
          <a:endParaRPr lang="en-US"/>
        </a:p>
      </dgm:t>
    </dgm:pt>
    <dgm:pt modelId="{F8BC8223-608C-4738-A939-DA22096890DE}" type="sibTrans" cxnId="{44CABFF0-9B61-4E8B-BFD2-0C06BE822054}">
      <dgm:prSet/>
      <dgm:spPr/>
      <dgm:t>
        <a:bodyPr/>
        <a:lstStyle/>
        <a:p>
          <a:endParaRPr lang="en-US"/>
        </a:p>
      </dgm:t>
    </dgm:pt>
    <dgm:pt modelId="{C9F3D88F-1D15-45BB-B1A0-35274C4A8A00}">
      <dgm:prSet/>
      <dgm:spPr/>
      <dgm:t>
        <a:bodyPr/>
        <a:lstStyle/>
        <a:p>
          <a:r>
            <a:rPr lang="en-GB"/>
            <a:t>Fit-Gap Analysis</a:t>
          </a:r>
          <a:endParaRPr lang="en-US"/>
        </a:p>
      </dgm:t>
    </dgm:pt>
    <dgm:pt modelId="{D8BFA927-52FE-46D6-A6AA-FE4C7AFD6B32}" type="parTrans" cxnId="{E29937D8-DF2E-47A0-AC09-084504B51CD7}">
      <dgm:prSet/>
      <dgm:spPr/>
      <dgm:t>
        <a:bodyPr/>
        <a:lstStyle/>
        <a:p>
          <a:endParaRPr lang="en-US"/>
        </a:p>
      </dgm:t>
    </dgm:pt>
    <dgm:pt modelId="{8F686E82-64CC-436F-B04F-F294AAE614A9}" type="sibTrans" cxnId="{E29937D8-DF2E-47A0-AC09-084504B51CD7}">
      <dgm:prSet/>
      <dgm:spPr/>
      <dgm:t>
        <a:bodyPr/>
        <a:lstStyle/>
        <a:p>
          <a:endParaRPr lang="en-US"/>
        </a:p>
      </dgm:t>
    </dgm:pt>
    <dgm:pt modelId="{442CF8AE-7FCB-4D6F-94A4-01A350AED5B5}" type="pres">
      <dgm:prSet presAssocID="{24C9899F-5A2E-4B82-9E76-96DF47811F18}" presName="root" presStyleCnt="0">
        <dgm:presLayoutVars>
          <dgm:dir/>
          <dgm:resizeHandles val="exact"/>
        </dgm:presLayoutVars>
      </dgm:prSet>
      <dgm:spPr/>
    </dgm:pt>
    <dgm:pt modelId="{88C34158-8FF5-4EAE-8DB8-23587B294959}" type="pres">
      <dgm:prSet presAssocID="{24C9899F-5A2E-4B82-9E76-96DF47811F18}" presName="container" presStyleCnt="0">
        <dgm:presLayoutVars>
          <dgm:dir/>
          <dgm:resizeHandles val="exact"/>
        </dgm:presLayoutVars>
      </dgm:prSet>
      <dgm:spPr/>
    </dgm:pt>
    <dgm:pt modelId="{4EF165DD-5F40-4DB8-BF20-A2FFB6ECBD1B}" type="pres">
      <dgm:prSet presAssocID="{8595D320-FC44-4F89-9D6C-8384A701D47E}" presName="compNode" presStyleCnt="0"/>
      <dgm:spPr/>
    </dgm:pt>
    <dgm:pt modelId="{F6D03379-6788-4B05-88EE-B31D8A6C0223}" type="pres">
      <dgm:prSet presAssocID="{8595D320-FC44-4F89-9D6C-8384A701D47E}" presName="iconBgRect" presStyleLbl="bgShp" presStyleIdx="0" presStyleCnt="5"/>
      <dgm:spPr/>
    </dgm:pt>
    <dgm:pt modelId="{E90719A5-3299-4E0F-9FEC-F190D5B03359}" type="pres">
      <dgm:prSet presAssocID="{8595D320-FC44-4F89-9D6C-8384A701D47E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AA4DAE5-C2A0-44E3-A317-7120D3C92A7C}" type="pres">
      <dgm:prSet presAssocID="{8595D320-FC44-4F89-9D6C-8384A701D47E}" presName="spaceRect" presStyleCnt="0"/>
      <dgm:spPr/>
    </dgm:pt>
    <dgm:pt modelId="{0BC39F3E-E91A-4850-B56F-DC9843B579E7}" type="pres">
      <dgm:prSet presAssocID="{8595D320-FC44-4F89-9D6C-8384A701D47E}" presName="textRect" presStyleLbl="revTx" presStyleIdx="0" presStyleCnt="5">
        <dgm:presLayoutVars>
          <dgm:chMax val="1"/>
          <dgm:chPref val="1"/>
        </dgm:presLayoutVars>
      </dgm:prSet>
      <dgm:spPr/>
    </dgm:pt>
    <dgm:pt modelId="{952D5C1A-34B8-4DCA-AFB5-82008D376237}" type="pres">
      <dgm:prSet presAssocID="{8E64F540-270D-42BD-AD2D-6E8C1F4D2FA4}" presName="sibTrans" presStyleLbl="sibTrans2D1" presStyleIdx="0" presStyleCnt="0"/>
      <dgm:spPr/>
    </dgm:pt>
    <dgm:pt modelId="{160B7251-711A-403C-8CAA-3AB79A2EACC5}" type="pres">
      <dgm:prSet presAssocID="{682559FD-3A2D-451B-8222-7A250E32E2E4}" presName="compNode" presStyleCnt="0"/>
      <dgm:spPr/>
    </dgm:pt>
    <dgm:pt modelId="{E8278607-6C75-478D-A0E3-6E5B9B3DF6C1}" type="pres">
      <dgm:prSet presAssocID="{682559FD-3A2D-451B-8222-7A250E32E2E4}" presName="iconBgRect" presStyleLbl="bgShp" presStyleIdx="1" presStyleCnt="5"/>
      <dgm:spPr/>
    </dgm:pt>
    <dgm:pt modelId="{58A54BF4-846F-48C6-A5AD-F63E7AD259B6}" type="pres">
      <dgm:prSet presAssocID="{682559FD-3A2D-451B-8222-7A250E32E2E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C498011F-56C3-4088-BE22-AF1D50F60233}" type="pres">
      <dgm:prSet presAssocID="{682559FD-3A2D-451B-8222-7A250E32E2E4}" presName="spaceRect" presStyleCnt="0"/>
      <dgm:spPr/>
    </dgm:pt>
    <dgm:pt modelId="{666D6AB9-53CD-4C9B-90C2-EE7C1E563BBD}" type="pres">
      <dgm:prSet presAssocID="{682559FD-3A2D-451B-8222-7A250E32E2E4}" presName="textRect" presStyleLbl="revTx" presStyleIdx="1" presStyleCnt="5">
        <dgm:presLayoutVars>
          <dgm:chMax val="1"/>
          <dgm:chPref val="1"/>
        </dgm:presLayoutVars>
      </dgm:prSet>
      <dgm:spPr/>
    </dgm:pt>
    <dgm:pt modelId="{C6ABE3C3-42B2-44B4-93AD-49693D562208}" type="pres">
      <dgm:prSet presAssocID="{2D2E86A6-89D1-40C4-9717-B4FC72DAF28C}" presName="sibTrans" presStyleLbl="sibTrans2D1" presStyleIdx="0" presStyleCnt="0"/>
      <dgm:spPr/>
    </dgm:pt>
    <dgm:pt modelId="{053D1E16-184A-4265-A844-E50D12E20FD3}" type="pres">
      <dgm:prSet presAssocID="{35D247BC-B73D-4B08-B6AA-B9A814D9267F}" presName="compNode" presStyleCnt="0"/>
      <dgm:spPr/>
    </dgm:pt>
    <dgm:pt modelId="{0DC3B95A-16DC-4216-9F32-9CA5B527D26A}" type="pres">
      <dgm:prSet presAssocID="{35D247BC-B73D-4B08-B6AA-B9A814D9267F}" presName="iconBgRect" presStyleLbl="bgShp" presStyleIdx="2" presStyleCnt="5"/>
      <dgm:spPr/>
    </dgm:pt>
    <dgm:pt modelId="{7232FEAF-FA27-4931-B77F-45FC555D6EC1}" type="pres">
      <dgm:prSet presAssocID="{35D247BC-B73D-4B08-B6AA-B9A814D9267F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umbbell"/>
        </a:ext>
      </dgm:extLst>
    </dgm:pt>
    <dgm:pt modelId="{192073CE-B582-4F3A-8707-E8E4380C0F79}" type="pres">
      <dgm:prSet presAssocID="{35D247BC-B73D-4B08-B6AA-B9A814D9267F}" presName="spaceRect" presStyleCnt="0"/>
      <dgm:spPr/>
    </dgm:pt>
    <dgm:pt modelId="{E6976E14-2178-47C7-A7E8-3B21A928C95D}" type="pres">
      <dgm:prSet presAssocID="{35D247BC-B73D-4B08-B6AA-B9A814D9267F}" presName="textRect" presStyleLbl="revTx" presStyleIdx="2" presStyleCnt="5">
        <dgm:presLayoutVars>
          <dgm:chMax val="1"/>
          <dgm:chPref val="1"/>
        </dgm:presLayoutVars>
      </dgm:prSet>
      <dgm:spPr/>
    </dgm:pt>
    <dgm:pt modelId="{9D8929EC-0EC2-4219-81DE-B346AF50C752}" type="pres">
      <dgm:prSet presAssocID="{895592AA-2EA2-4AB1-AB89-B7BF23B9B8EC}" presName="sibTrans" presStyleLbl="sibTrans2D1" presStyleIdx="0" presStyleCnt="0"/>
      <dgm:spPr/>
    </dgm:pt>
    <dgm:pt modelId="{1CCFD722-1ABF-451B-9962-57F1E3E55290}" type="pres">
      <dgm:prSet presAssocID="{F8A9D0AA-2C89-4BBA-8E41-F0CDE49C6A54}" presName="compNode" presStyleCnt="0"/>
      <dgm:spPr/>
    </dgm:pt>
    <dgm:pt modelId="{54CBC740-0EF6-43D9-94F7-19B60E4F0C52}" type="pres">
      <dgm:prSet presAssocID="{F8A9D0AA-2C89-4BBA-8E41-F0CDE49C6A54}" presName="iconBgRect" presStyleLbl="bgShp" presStyleIdx="3" presStyleCnt="5"/>
      <dgm:spPr/>
    </dgm:pt>
    <dgm:pt modelId="{751422DB-950B-4791-BAAE-49820EC27948}" type="pres">
      <dgm:prSet presAssocID="{F8A9D0AA-2C89-4BBA-8E41-F0CDE49C6A5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0C76D462-058E-431D-8481-1B3924E414C8}" type="pres">
      <dgm:prSet presAssocID="{F8A9D0AA-2C89-4BBA-8E41-F0CDE49C6A54}" presName="spaceRect" presStyleCnt="0"/>
      <dgm:spPr/>
    </dgm:pt>
    <dgm:pt modelId="{10FC04E0-BADE-4B5E-92B7-BB35AF78F183}" type="pres">
      <dgm:prSet presAssocID="{F8A9D0AA-2C89-4BBA-8E41-F0CDE49C6A54}" presName="textRect" presStyleLbl="revTx" presStyleIdx="3" presStyleCnt="5">
        <dgm:presLayoutVars>
          <dgm:chMax val="1"/>
          <dgm:chPref val="1"/>
        </dgm:presLayoutVars>
      </dgm:prSet>
      <dgm:spPr/>
    </dgm:pt>
    <dgm:pt modelId="{F93521F9-CBB2-42D1-9048-9E510AB7C2F5}" type="pres">
      <dgm:prSet presAssocID="{F8BC8223-608C-4738-A939-DA22096890DE}" presName="sibTrans" presStyleLbl="sibTrans2D1" presStyleIdx="0" presStyleCnt="0"/>
      <dgm:spPr/>
    </dgm:pt>
    <dgm:pt modelId="{6790CFCD-917A-438C-A544-14E5D2785F91}" type="pres">
      <dgm:prSet presAssocID="{C9F3D88F-1D15-45BB-B1A0-35274C4A8A00}" presName="compNode" presStyleCnt="0"/>
      <dgm:spPr/>
    </dgm:pt>
    <dgm:pt modelId="{BE8ECF39-1029-48A8-A455-C0DA1E4B9CD1}" type="pres">
      <dgm:prSet presAssocID="{C9F3D88F-1D15-45BB-B1A0-35274C4A8A00}" presName="iconBgRect" presStyleLbl="bgShp" presStyleIdx="4" presStyleCnt="5"/>
      <dgm:spPr/>
    </dgm:pt>
    <dgm:pt modelId="{F5C52125-FB6B-4078-BD56-EB400FD74C10}" type="pres">
      <dgm:prSet presAssocID="{C9F3D88F-1D15-45BB-B1A0-35274C4A8A0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uzzle"/>
        </a:ext>
      </dgm:extLst>
    </dgm:pt>
    <dgm:pt modelId="{A33399C4-8263-4263-B573-7FB3333273A3}" type="pres">
      <dgm:prSet presAssocID="{C9F3D88F-1D15-45BB-B1A0-35274C4A8A00}" presName="spaceRect" presStyleCnt="0"/>
      <dgm:spPr/>
    </dgm:pt>
    <dgm:pt modelId="{C1953D85-DE3E-48DC-B899-07818779D4DC}" type="pres">
      <dgm:prSet presAssocID="{C9F3D88F-1D15-45BB-B1A0-35274C4A8A00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2E8DED1A-4ED1-4A51-85A7-8BB3202C9B01}" type="presOf" srcId="{C9F3D88F-1D15-45BB-B1A0-35274C4A8A00}" destId="{C1953D85-DE3E-48DC-B899-07818779D4DC}" srcOrd="0" destOrd="0" presId="urn:microsoft.com/office/officeart/2018/2/layout/IconCircleList"/>
    <dgm:cxn modelId="{142DF264-C7BF-4C7C-B0E5-0CAEEDBB26FB}" srcId="{24C9899F-5A2E-4B82-9E76-96DF47811F18}" destId="{8595D320-FC44-4F89-9D6C-8384A701D47E}" srcOrd="0" destOrd="0" parTransId="{E99802B0-E504-4DFE-8387-4BB610047AE6}" sibTransId="{8E64F540-270D-42BD-AD2D-6E8C1F4D2FA4}"/>
    <dgm:cxn modelId="{789CC267-E01E-4B50-96BD-262D9E46D01E}" type="presOf" srcId="{8595D320-FC44-4F89-9D6C-8384A701D47E}" destId="{0BC39F3E-E91A-4850-B56F-DC9843B579E7}" srcOrd="0" destOrd="0" presId="urn:microsoft.com/office/officeart/2018/2/layout/IconCircleList"/>
    <dgm:cxn modelId="{075AC47B-0E46-420A-A17D-6AAE819448EB}" srcId="{24C9899F-5A2E-4B82-9E76-96DF47811F18}" destId="{35D247BC-B73D-4B08-B6AA-B9A814D9267F}" srcOrd="2" destOrd="0" parTransId="{CE562CAA-878D-4512-9FD2-C33DCD8D2E06}" sibTransId="{895592AA-2EA2-4AB1-AB89-B7BF23B9B8EC}"/>
    <dgm:cxn modelId="{27A6F48E-0FB4-4A30-A390-77D2AF0E5BF4}" type="presOf" srcId="{2D2E86A6-89D1-40C4-9717-B4FC72DAF28C}" destId="{C6ABE3C3-42B2-44B4-93AD-49693D562208}" srcOrd="0" destOrd="0" presId="urn:microsoft.com/office/officeart/2018/2/layout/IconCircleList"/>
    <dgm:cxn modelId="{B421CB94-1D10-4A80-BC45-AC476FDE0794}" type="presOf" srcId="{24C9899F-5A2E-4B82-9E76-96DF47811F18}" destId="{442CF8AE-7FCB-4D6F-94A4-01A350AED5B5}" srcOrd="0" destOrd="0" presId="urn:microsoft.com/office/officeart/2018/2/layout/IconCircleList"/>
    <dgm:cxn modelId="{619111AA-0A56-48AF-BF43-A6EA941E534B}" srcId="{24C9899F-5A2E-4B82-9E76-96DF47811F18}" destId="{682559FD-3A2D-451B-8222-7A250E32E2E4}" srcOrd="1" destOrd="0" parTransId="{3085A2EE-1CCC-4D52-A8F0-B063B131AC65}" sibTransId="{2D2E86A6-89D1-40C4-9717-B4FC72DAF28C}"/>
    <dgm:cxn modelId="{6A9B44AA-97A0-4728-A6C5-D12ACAD8EF2D}" type="presOf" srcId="{682559FD-3A2D-451B-8222-7A250E32E2E4}" destId="{666D6AB9-53CD-4C9B-90C2-EE7C1E563BBD}" srcOrd="0" destOrd="0" presId="urn:microsoft.com/office/officeart/2018/2/layout/IconCircleList"/>
    <dgm:cxn modelId="{51F45EB3-04B7-4D40-B1CC-7F359A6CD43F}" type="presOf" srcId="{895592AA-2EA2-4AB1-AB89-B7BF23B9B8EC}" destId="{9D8929EC-0EC2-4219-81DE-B346AF50C752}" srcOrd="0" destOrd="0" presId="urn:microsoft.com/office/officeart/2018/2/layout/IconCircleList"/>
    <dgm:cxn modelId="{58D31FC3-188D-4473-A4C0-622ECE9C6F01}" type="presOf" srcId="{35D247BC-B73D-4B08-B6AA-B9A814D9267F}" destId="{E6976E14-2178-47C7-A7E8-3B21A928C95D}" srcOrd="0" destOrd="0" presId="urn:microsoft.com/office/officeart/2018/2/layout/IconCircleList"/>
    <dgm:cxn modelId="{EE4AFDCC-EF96-4FF5-9FF2-634684DB42EA}" type="presOf" srcId="{F8BC8223-608C-4738-A939-DA22096890DE}" destId="{F93521F9-CBB2-42D1-9048-9E510AB7C2F5}" srcOrd="0" destOrd="0" presId="urn:microsoft.com/office/officeart/2018/2/layout/IconCircleList"/>
    <dgm:cxn modelId="{E29937D8-DF2E-47A0-AC09-084504B51CD7}" srcId="{24C9899F-5A2E-4B82-9E76-96DF47811F18}" destId="{C9F3D88F-1D15-45BB-B1A0-35274C4A8A00}" srcOrd="4" destOrd="0" parTransId="{D8BFA927-52FE-46D6-A6AA-FE4C7AFD6B32}" sibTransId="{8F686E82-64CC-436F-B04F-F294AAE614A9}"/>
    <dgm:cxn modelId="{44CABFF0-9B61-4E8B-BFD2-0C06BE822054}" srcId="{24C9899F-5A2E-4B82-9E76-96DF47811F18}" destId="{F8A9D0AA-2C89-4BBA-8E41-F0CDE49C6A54}" srcOrd="3" destOrd="0" parTransId="{D7A9AF0B-D8CB-469E-9E31-C364CD48E331}" sibTransId="{F8BC8223-608C-4738-A939-DA22096890DE}"/>
    <dgm:cxn modelId="{1F39D1F7-1BFE-4DCC-A829-655316C0EF10}" type="presOf" srcId="{F8A9D0AA-2C89-4BBA-8E41-F0CDE49C6A54}" destId="{10FC04E0-BADE-4B5E-92B7-BB35AF78F183}" srcOrd="0" destOrd="0" presId="urn:microsoft.com/office/officeart/2018/2/layout/IconCircleList"/>
    <dgm:cxn modelId="{6482B3FC-D680-4C09-ACEC-754B3EFE0D99}" type="presOf" srcId="{8E64F540-270D-42BD-AD2D-6E8C1F4D2FA4}" destId="{952D5C1A-34B8-4DCA-AFB5-82008D376237}" srcOrd="0" destOrd="0" presId="urn:microsoft.com/office/officeart/2018/2/layout/IconCircleList"/>
    <dgm:cxn modelId="{09EBDE32-4B8E-463B-8800-4578F2F2A8CD}" type="presParOf" srcId="{442CF8AE-7FCB-4D6F-94A4-01A350AED5B5}" destId="{88C34158-8FF5-4EAE-8DB8-23587B294959}" srcOrd="0" destOrd="0" presId="urn:microsoft.com/office/officeart/2018/2/layout/IconCircleList"/>
    <dgm:cxn modelId="{2C3BD42A-A2BB-4A78-8006-A509400CCEC1}" type="presParOf" srcId="{88C34158-8FF5-4EAE-8DB8-23587B294959}" destId="{4EF165DD-5F40-4DB8-BF20-A2FFB6ECBD1B}" srcOrd="0" destOrd="0" presId="urn:microsoft.com/office/officeart/2018/2/layout/IconCircleList"/>
    <dgm:cxn modelId="{7230A6B8-20B2-4084-902C-F25C798EF8AC}" type="presParOf" srcId="{4EF165DD-5F40-4DB8-BF20-A2FFB6ECBD1B}" destId="{F6D03379-6788-4B05-88EE-B31D8A6C0223}" srcOrd="0" destOrd="0" presId="urn:microsoft.com/office/officeart/2018/2/layout/IconCircleList"/>
    <dgm:cxn modelId="{F0CDA220-86B3-4FAB-92EB-554853C08394}" type="presParOf" srcId="{4EF165DD-5F40-4DB8-BF20-A2FFB6ECBD1B}" destId="{E90719A5-3299-4E0F-9FEC-F190D5B03359}" srcOrd="1" destOrd="0" presId="urn:microsoft.com/office/officeart/2018/2/layout/IconCircleList"/>
    <dgm:cxn modelId="{51B1AE67-A63B-4C87-8ACA-DCD3C21A06A0}" type="presParOf" srcId="{4EF165DD-5F40-4DB8-BF20-A2FFB6ECBD1B}" destId="{AAA4DAE5-C2A0-44E3-A317-7120D3C92A7C}" srcOrd="2" destOrd="0" presId="urn:microsoft.com/office/officeart/2018/2/layout/IconCircleList"/>
    <dgm:cxn modelId="{05BD4C00-099B-4FCC-A53D-230D791C2E9A}" type="presParOf" srcId="{4EF165DD-5F40-4DB8-BF20-A2FFB6ECBD1B}" destId="{0BC39F3E-E91A-4850-B56F-DC9843B579E7}" srcOrd="3" destOrd="0" presId="urn:microsoft.com/office/officeart/2018/2/layout/IconCircleList"/>
    <dgm:cxn modelId="{9388BAC1-090D-4054-9844-8E70358D7FCE}" type="presParOf" srcId="{88C34158-8FF5-4EAE-8DB8-23587B294959}" destId="{952D5C1A-34B8-4DCA-AFB5-82008D376237}" srcOrd="1" destOrd="0" presId="urn:microsoft.com/office/officeart/2018/2/layout/IconCircleList"/>
    <dgm:cxn modelId="{D6D6A785-64C2-4EA1-A53D-E76A021511F2}" type="presParOf" srcId="{88C34158-8FF5-4EAE-8DB8-23587B294959}" destId="{160B7251-711A-403C-8CAA-3AB79A2EACC5}" srcOrd="2" destOrd="0" presId="urn:microsoft.com/office/officeart/2018/2/layout/IconCircleList"/>
    <dgm:cxn modelId="{E9375397-03C5-4E3E-A9F7-2107869F6F6D}" type="presParOf" srcId="{160B7251-711A-403C-8CAA-3AB79A2EACC5}" destId="{E8278607-6C75-478D-A0E3-6E5B9B3DF6C1}" srcOrd="0" destOrd="0" presId="urn:microsoft.com/office/officeart/2018/2/layout/IconCircleList"/>
    <dgm:cxn modelId="{8271E879-6073-42D6-88E6-6F43D57D1478}" type="presParOf" srcId="{160B7251-711A-403C-8CAA-3AB79A2EACC5}" destId="{58A54BF4-846F-48C6-A5AD-F63E7AD259B6}" srcOrd="1" destOrd="0" presId="urn:microsoft.com/office/officeart/2018/2/layout/IconCircleList"/>
    <dgm:cxn modelId="{143C29BF-710F-4618-B34F-2DED53A33483}" type="presParOf" srcId="{160B7251-711A-403C-8CAA-3AB79A2EACC5}" destId="{C498011F-56C3-4088-BE22-AF1D50F60233}" srcOrd="2" destOrd="0" presId="urn:microsoft.com/office/officeart/2018/2/layout/IconCircleList"/>
    <dgm:cxn modelId="{E08CD7C5-908B-45F3-AA29-A5DDA42338DC}" type="presParOf" srcId="{160B7251-711A-403C-8CAA-3AB79A2EACC5}" destId="{666D6AB9-53CD-4C9B-90C2-EE7C1E563BBD}" srcOrd="3" destOrd="0" presId="urn:microsoft.com/office/officeart/2018/2/layout/IconCircleList"/>
    <dgm:cxn modelId="{F33ED495-0850-4ECA-A59A-200FDF6B43B3}" type="presParOf" srcId="{88C34158-8FF5-4EAE-8DB8-23587B294959}" destId="{C6ABE3C3-42B2-44B4-93AD-49693D562208}" srcOrd="3" destOrd="0" presId="urn:microsoft.com/office/officeart/2018/2/layout/IconCircleList"/>
    <dgm:cxn modelId="{87510BF5-6785-481F-9890-2A6EE5639446}" type="presParOf" srcId="{88C34158-8FF5-4EAE-8DB8-23587B294959}" destId="{053D1E16-184A-4265-A844-E50D12E20FD3}" srcOrd="4" destOrd="0" presId="urn:microsoft.com/office/officeart/2018/2/layout/IconCircleList"/>
    <dgm:cxn modelId="{CB3B68E9-B04B-47C4-8563-6480A51F7BAD}" type="presParOf" srcId="{053D1E16-184A-4265-A844-E50D12E20FD3}" destId="{0DC3B95A-16DC-4216-9F32-9CA5B527D26A}" srcOrd="0" destOrd="0" presId="urn:microsoft.com/office/officeart/2018/2/layout/IconCircleList"/>
    <dgm:cxn modelId="{6D594BC4-6F96-4E03-B7D1-498407A11AC7}" type="presParOf" srcId="{053D1E16-184A-4265-A844-E50D12E20FD3}" destId="{7232FEAF-FA27-4931-B77F-45FC555D6EC1}" srcOrd="1" destOrd="0" presId="urn:microsoft.com/office/officeart/2018/2/layout/IconCircleList"/>
    <dgm:cxn modelId="{BE071A28-4CE3-4AD6-9663-F84DE3AFDF14}" type="presParOf" srcId="{053D1E16-184A-4265-A844-E50D12E20FD3}" destId="{192073CE-B582-4F3A-8707-E8E4380C0F79}" srcOrd="2" destOrd="0" presId="urn:microsoft.com/office/officeart/2018/2/layout/IconCircleList"/>
    <dgm:cxn modelId="{229E7633-A565-469E-B006-F1F7EDB3CD92}" type="presParOf" srcId="{053D1E16-184A-4265-A844-E50D12E20FD3}" destId="{E6976E14-2178-47C7-A7E8-3B21A928C95D}" srcOrd="3" destOrd="0" presId="urn:microsoft.com/office/officeart/2018/2/layout/IconCircleList"/>
    <dgm:cxn modelId="{E2C4F490-F498-4ECA-A854-EFD540F877EB}" type="presParOf" srcId="{88C34158-8FF5-4EAE-8DB8-23587B294959}" destId="{9D8929EC-0EC2-4219-81DE-B346AF50C752}" srcOrd="5" destOrd="0" presId="urn:microsoft.com/office/officeart/2018/2/layout/IconCircleList"/>
    <dgm:cxn modelId="{D109DB84-4085-4AEF-9941-38A3E78448FF}" type="presParOf" srcId="{88C34158-8FF5-4EAE-8DB8-23587B294959}" destId="{1CCFD722-1ABF-451B-9962-57F1E3E55290}" srcOrd="6" destOrd="0" presId="urn:microsoft.com/office/officeart/2018/2/layout/IconCircleList"/>
    <dgm:cxn modelId="{02AD35B9-50BD-4E9D-8F2E-8C4C80DD954D}" type="presParOf" srcId="{1CCFD722-1ABF-451B-9962-57F1E3E55290}" destId="{54CBC740-0EF6-43D9-94F7-19B60E4F0C52}" srcOrd="0" destOrd="0" presId="urn:microsoft.com/office/officeart/2018/2/layout/IconCircleList"/>
    <dgm:cxn modelId="{5D6F0083-BA1B-46AD-A351-6C737F5C1F16}" type="presParOf" srcId="{1CCFD722-1ABF-451B-9962-57F1E3E55290}" destId="{751422DB-950B-4791-BAAE-49820EC27948}" srcOrd="1" destOrd="0" presId="urn:microsoft.com/office/officeart/2018/2/layout/IconCircleList"/>
    <dgm:cxn modelId="{26F6A35D-6D73-4105-B78D-D0A2590AE512}" type="presParOf" srcId="{1CCFD722-1ABF-451B-9962-57F1E3E55290}" destId="{0C76D462-058E-431D-8481-1B3924E414C8}" srcOrd="2" destOrd="0" presId="urn:microsoft.com/office/officeart/2018/2/layout/IconCircleList"/>
    <dgm:cxn modelId="{0910C3C8-E363-4E96-977B-7964B5E007F8}" type="presParOf" srcId="{1CCFD722-1ABF-451B-9962-57F1E3E55290}" destId="{10FC04E0-BADE-4B5E-92B7-BB35AF78F183}" srcOrd="3" destOrd="0" presId="urn:microsoft.com/office/officeart/2018/2/layout/IconCircleList"/>
    <dgm:cxn modelId="{CD824D7B-03DE-4CCA-96D7-28C0B7E571A7}" type="presParOf" srcId="{88C34158-8FF5-4EAE-8DB8-23587B294959}" destId="{F93521F9-CBB2-42D1-9048-9E510AB7C2F5}" srcOrd="7" destOrd="0" presId="urn:microsoft.com/office/officeart/2018/2/layout/IconCircleList"/>
    <dgm:cxn modelId="{05E1C4A9-56E5-4B23-A0DA-450F270BDA33}" type="presParOf" srcId="{88C34158-8FF5-4EAE-8DB8-23587B294959}" destId="{6790CFCD-917A-438C-A544-14E5D2785F91}" srcOrd="8" destOrd="0" presId="urn:microsoft.com/office/officeart/2018/2/layout/IconCircleList"/>
    <dgm:cxn modelId="{ABAB7BA7-2C78-4837-ACEF-30D91DD0D676}" type="presParOf" srcId="{6790CFCD-917A-438C-A544-14E5D2785F91}" destId="{BE8ECF39-1029-48A8-A455-C0DA1E4B9CD1}" srcOrd="0" destOrd="0" presId="urn:microsoft.com/office/officeart/2018/2/layout/IconCircleList"/>
    <dgm:cxn modelId="{57FF45CB-0761-4A51-AB27-273A637F8FE4}" type="presParOf" srcId="{6790CFCD-917A-438C-A544-14E5D2785F91}" destId="{F5C52125-FB6B-4078-BD56-EB400FD74C10}" srcOrd="1" destOrd="0" presId="urn:microsoft.com/office/officeart/2018/2/layout/IconCircleList"/>
    <dgm:cxn modelId="{D737C81C-B794-4248-9C77-E81E6F35D6D0}" type="presParOf" srcId="{6790CFCD-917A-438C-A544-14E5D2785F91}" destId="{A33399C4-8263-4263-B573-7FB3333273A3}" srcOrd="2" destOrd="0" presId="urn:microsoft.com/office/officeart/2018/2/layout/IconCircleList"/>
    <dgm:cxn modelId="{78A715F7-153D-4F37-82AB-C5DD7180B4FF}" type="presParOf" srcId="{6790CFCD-917A-438C-A544-14E5D2785F91}" destId="{C1953D85-DE3E-48DC-B899-07818779D4D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F8FF5C-7DFF-4518-BBF4-88C19563646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C33CA84-A64F-4458-B9F4-489590D60BA6}">
      <dgm:prSet/>
      <dgm:spPr/>
      <dgm:t>
        <a:bodyPr/>
        <a:lstStyle/>
        <a:p>
          <a:r>
            <a:rPr lang="en-GB"/>
            <a:t>Yes they must, otherwise they will fall behind</a:t>
          </a:r>
          <a:endParaRPr lang="en-US"/>
        </a:p>
      </dgm:t>
    </dgm:pt>
    <dgm:pt modelId="{79123489-3D66-41AB-8F71-74D4B5E4B55C}" type="parTrans" cxnId="{5D29FF36-773A-45FA-AF60-69E054EA46D3}">
      <dgm:prSet/>
      <dgm:spPr/>
      <dgm:t>
        <a:bodyPr/>
        <a:lstStyle/>
        <a:p>
          <a:endParaRPr lang="en-US"/>
        </a:p>
      </dgm:t>
    </dgm:pt>
    <dgm:pt modelId="{D1680A12-923A-478F-9837-57610DF19C05}" type="sibTrans" cxnId="{5D29FF36-773A-45FA-AF60-69E054EA46D3}">
      <dgm:prSet/>
      <dgm:spPr/>
      <dgm:t>
        <a:bodyPr/>
        <a:lstStyle/>
        <a:p>
          <a:endParaRPr lang="en-US"/>
        </a:p>
      </dgm:t>
    </dgm:pt>
    <dgm:pt modelId="{30440954-2A67-4740-8344-66DD4896CD7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No, they can apply them based on their needs and/or their schedule</a:t>
          </a:r>
          <a:endParaRPr lang="en-US" dirty="0">
            <a:highlight>
              <a:srgbClr val="FF0000"/>
            </a:highlight>
          </a:endParaRPr>
        </a:p>
      </dgm:t>
    </dgm:pt>
    <dgm:pt modelId="{B219241D-11E2-49A4-8E01-302E6FB85C4F}" type="parTrans" cxnId="{C8B5BDA8-C411-4ADE-94FD-AC6733C9A564}">
      <dgm:prSet/>
      <dgm:spPr/>
      <dgm:t>
        <a:bodyPr/>
        <a:lstStyle/>
        <a:p>
          <a:endParaRPr lang="en-US"/>
        </a:p>
      </dgm:t>
    </dgm:pt>
    <dgm:pt modelId="{13D34530-AB63-49D7-9D38-3B8F6D8C1949}" type="sibTrans" cxnId="{C8B5BDA8-C411-4ADE-94FD-AC6733C9A564}">
      <dgm:prSet/>
      <dgm:spPr/>
      <dgm:t>
        <a:bodyPr/>
        <a:lstStyle/>
        <a:p>
          <a:endParaRPr lang="en-US"/>
        </a:p>
      </dgm:t>
    </dgm:pt>
    <dgm:pt modelId="{370971C0-144A-4E04-B2DC-29DD57A9DD2F}" type="pres">
      <dgm:prSet presAssocID="{9EF8FF5C-7DFF-4518-BBF4-88C19563646C}" presName="root" presStyleCnt="0">
        <dgm:presLayoutVars>
          <dgm:dir/>
          <dgm:resizeHandles val="exact"/>
        </dgm:presLayoutVars>
      </dgm:prSet>
      <dgm:spPr/>
    </dgm:pt>
    <dgm:pt modelId="{4E0765E9-98DF-46A2-8C82-1D4FC8575D72}" type="pres">
      <dgm:prSet presAssocID="{9EF8FF5C-7DFF-4518-BBF4-88C19563646C}" presName="container" presStyleCnt="0">
        <dgm:presLayoutVars>
          <dgm:dir/>
          <dgm:resizeHandles val="exact"/>
        </dgm:presLayoutVars>
      </dgm:prSet>
      <dgm:spPr/>
    </dgm:pt>
    <dgm:pt modelId="{63A5AAE9-48B8-4F9C-98F7-DACCBAD9E6A4}" type="pres">
      <dgm:prSet presAssocID="{9C33CA84-A64F-4458-B9F4-489590D60BA6}" presName="compNode" presStyleCnt="0"/>
      <dgm:spPr/>
    </dgm:pt>
    <dgm:pt modelId="{8CB2F0C6-6E2A-4D73-BC49-C262C9E76331}" type="pres">
      <dgm:prSet presAssocID="{9C33CA84-A64F-4458-B9F4-489590D60BA6}" presName="iconBgRect" presStyleLbl="bgShp" presStyleIdx="0" presStyleCnt="2"/>
      <dgm:spPr/>
    </dgm:pt>
    <dgm:pt modelId="{28B6799C-8F84-40FB-8D32-9CCED53A12D4}" type="pres">
      <dgm:prSet presAssocID="{9C33CA84-A64F-4458-B9F4-489590D60BA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F46A6A00-7471-4E5C-BE27-79C9FE357642}" type="pres">
      <dgm:prSet presAssocID="{9C33CA84-A64F-4458-B9F4-489590D60BA6}" presName="spaceRect" presStyleCnt="0"/>
      <dgm:spPr/>
    </dgm:pt>
    <dgm:pt modelId="{0DC71995-8CDE-4B17-BCD7-6083D13FFD7B}" type="pres">
      <dgm:prSet presAssocID="{9C33CA84-A64F-4458-B9F4-489590D60BA6}" presName="textRect" presStyleLbl="revTx" presStyleIdx="0" presStyleCnt="2">
        <dgm:presLayoutVars>
          <dgm:chMax val="1"/>
          <dgm:chPref val="1"/>
        </dgm:presLayoutVars>
      </dgm:prSet>
      <dgm:spPr/>
    </dgm:pt>
    <dgm:pt modelId="{3DEEF6B2-E18B-4914-BEA8-F094B0F4FE5C}" type="pres">
      <dgm:prSet presAssocID="{D1680A12-923A-478F-9837-57610DF19C05}" presName="sibTrans" presStyleLbl="sibTrans2D1" presStyleIdx="0" presStyleCnt="0"/>
      <dgm:spPr/>
    </dgm:pt>
    <dgm:pt modelId="{E7E3427C-304E-4AAF-9A7F-E0A5205A81C4}" type="pres">
      <dgm:prSet presAssocID="{30440954-2A67-4740-8344-66DD4896CD74}" presName="compNode" presStyleCnt="0"/>
      <dgm:spPr/>
    </dgm:pt>
    <dgm:pt modelId="{579CCE95-A745-4767-9568-A91A33306AF5}" type="pres">
      <dgm:prSet presAssocID="{30440954-2A67-4740-8344-66DD4896CD74}" presName="iconBgRect" presStyleLbl="bgShp" presStyleIdx="1" presStyleCnt="2"/>
      <dgm:spPr/>
    </dgm:pt>
    <dgm:pt modelId="{0ED3A441-4D52-46F5-8868-33DF414CA5DE}" type="pres">
      <dgm:prSet presAssocID="{30440954-2A67-4740-8344-66DD4896CD74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41B00904-3D8E-4351-8067-E423423C89B1}" type="pres">
      <dgm:prSet presAssocID="{30440954-2A67-4740-8344-66DD4896CD74}" presName="spaceRect" presStyleCnt="0"/>
      <dgm:spPr/>
    </dgm:pt>
    <dgm:pt modelId="{D39E6B61-05F9-4907-A1D1-A00599AE5206}" type="pres">
      <dgm:prSet presAssocID="{30440954-2A67-4740-8344-66DD4896CD74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0CBA21C-2043-43D6-849E-E436382904E2}" type="presOf" srcId="{9EF8FF5C-7DFF-4518-BBF4-88C19563646C}" destId="{370971C0-144A-4E04-B2DC-29DD57A9DD2F}" srcOrd="0" destOrd="0" presId="urn:microsoft.com/office/officeart/2018/2/layout/IconCircleList"/>
    <dgm:cxn modelId="{C5E3C61E-56B2-40D7-BFDA-CB71DF4CA57B}" type="presOf" srcId="{D1680A12-923A-478F-9837-57610DF19C05}" destId="{3DEEF6B2-E18B-4914-BEA8-F094B0F4FE5C}" srcOrd="0" destOrd="0" presId="urn:microsoft.com/office/officeart/2018/2/layout/IconCircleList"/>
    <dgm:cxn modelId="{5D29FF36-773A-45FA-AF60-69E054EA46D3}" srcId="{9EF8FF5C-7DFF-4518-BBF4-88C19563646C}" destId="{9C33CA84-A64F-4458-B9F4-489590D60BA6}" srcOrd="0" destOrd="0" parTransId="{79123489-3D66-41AB-8F71-74D4B5E4B55C}" sibTransId="{D1680A12-923A-478F-9837-57610DF19C05}"/>
    <dgm:cxn modelId="{3B83B161-F5B7-47AA-8485-07DD518CFBA8}" type="presOf" srcId="{9C33CA84-A64F-4458-B9F4-489590D60BA6}" destId="{0DC71995-8CDE-4B17-BCD7-6083D13FFD7B}" srcOrd="0" destOrd="0" presId="urn:microsoft.com/office/officeart/2018/2/layout/IconCircleList"/>
    <dgm:cxn modelId="{A9076384-B246-438B-A799-A4AE09DB0295}" type="presOf" srcId="{30440954-2A67-4740-8344-66DD4896CD74}" destId="{D39E6B61-05F9-4907-A1D1-A00599AE5206}" srcOrd="0" destOrd="0" presId="urn:microsoft.com/office/officeart/2018/2/layout/IconCircleList"/>
    <dgm:cxn modelId="{C8B5BDA8-C411-4ADE-94FD-AC6733C9A564}" srcId="{9EF8FF5C-7DFF-4518-BBF4-88C19563646C}" destId="{30440954-2A67-4740-8344-66DD4896CD74}" srcOrd="1" destOrd="0" parTransId="{B219241D-11E2-49A4-8E01-302E6FB85C4F}" sibTransId="{13D34530-AB63-49D7-9D38-3B8F6D8C1949}"/>
    <dgm:cxn modelId="{44831E70-D83E-4DC8-85D4-D4E442C519A4}" type="presParOf" srcId="{370971C0-144A-4E04-B2DC-29DD57A9DD2F}" destId="{4E0765E9-98DF-46A2-8C82-1D4FC8575D72}" srcOrd="0" destOrd="0" presId="urn:microsoft.com/office/officeart/2018/2/layout/IconCircleList"/>
    <dgm:cxn modelId="{6CF6A18E-F264-445E-A29D-2F2E393B3372}" type="presParOf" srcId="{4E0765E9-98DF-46A2-8C82-1D4FC8575D72}" destId="{63A5AAE9-48B8-4F9C-98F7-DACCBAD9E6A4}" srcOrd="0" destOrd="0" presId="urn:microsoft.com/office/officeart/2018/2/layout/IconCircleList"/>
    <dgm:cxn modelId="{799A30AE-AB88-47D5-8183-41B0F81EB20F}" type="presParOf" srcId="{63A5AAE9-48B8-4F9C-98F7-DACCBAD9E6A4}" destId="{8CB2F0C6-6E2A-4D73-BC49-C262C9E76331}" srcOrd="0" destOrd="0" presId="urn:microsoft.com/office/officeart/2018/2/layout/IconCircleList"/>
    <dgm:cxn modelId="{99845C5B-07BF-4796-A8B2-278E9A3AD5B0}" type="presParOf" srcId="{63A5AAE9-48B8-4F9C-98F7-DACCBAD9E6A4}" destId="{28B6799C-8F84-40FB-8D32-9CCED53A12D4}" srcOrd="1" destOrd="0" presId="urn:microsoft.com/office/officeart/2018/2/layout/IconCircleList"/>
    <dgm:cxn modelId="{D784AE75-074C-4171-88E2-58B6F2D0F34A}" type="presParOf" srcId="{63A5AAE9-48B8-4F9C-98F7-DACCBAD9E6A4}" destId="{F46A6A00-7471-4E5C-BE27-79C9FE357642}" srcOrd="2" destOrd="0" presId="urn:microsoft.com/office/officeart/2018/2/layout/IconCircleList"/>
    <dgm:cxn modelId="{7851FF00-2266-4C1F-A0CD-85400FFC1ADF}" type="presParOf" srcId="{63A5AAE9-48B8-4F9C-98F7-DACCBAD9E6A4}" destId="{0DC71995-8CDE-4B17-BCD7-6083D13FFD7B}" srcOrd="3" destOrd="0" presId="urn:microsoft.com/office/officeart/2018/2/layout/IconCircleList"/>
    <dgm:cxn modelId="{7DB520DA-ED19-4FB4-9AB4-3FCA649B40B0}" type="presParOf" srcId="{4E0765E9-98DF-46A2-8C82-1D4FC8575D72}" destId="{3DEEF6B2-E18B-4914-BEA8-F094B0F4FE5C}" srcOrd="1" destOrd="0" presId="urn:microsoft.com/office/officeart/2018/2/layout/IconCircleList"/>
    <dgm:cxn modelId="{D74193D9-717D-471C-8263-CCAC10E2DEFF}" type="presParOf" srcId="{4E0765E9-98DF-46A2-8C82-1D4FC8575D72}" destId="{E7E3427C-304E-4AAF-9A7F-E0A5205A81C4}" srcOrd="2" destOrd="0" presId="urn:microsoft.com/office/officeart/2018/2/layout/IconCircleList"/>
    <dgm:cxn modelId="{3ACDC682-324F-468E-BEBF-6A45CE9F62F0}" type="presParOf" srcId="{E7E3427C-304E-4AAF-9A7F-E0A5205A81C4}" destId="{579CCE95-A745-4767-9568-A91A33306AF5}" srcOrd="0" destOrd="0" presId="urn:microsoft.com/office/officeart/2018/2/layout/IconCircleList"/>
    <dgm:cxn modelId="{D25F6EAE-BB06-49F8-9962-CB2F65A5A566}" type="presParOf" srcId="{E7E3427C-304E-4AAF-9A7F-E0A5205A81C4}" destId="{0ED3A441-4D52-46F5-8868-33DF414CA5DE}" srcOrd="1" destOrd="0" presId="urn:microsoft.com/office/officeart/2018/2/layout/IconCircleList"/>
    <dgm:cxn modelId="{CBD01592-65D7-49EF-B7DA-AFA2363609FF}" type="presParOf" srcId="{E7E3427C-304E-4AAF-9A7F-E0A5205A81C4}" destId="{41B00904-3D8E-4351-8067-E423423C89B1}" srcOrd="2" destOrd="0" presId="urn:microsoft.com/office/officeart/2018/2/layout/IconCircleList"/>
    <dgm:cxn modelId="{F3466EAD-AFCF-49C3-9D29-D6096FE37613}" type="presParOf" srcId="{E7E3427C-304E-4AAF-9A7F-E0A5205A81C4}" destId="{D39E6B61-05F9-4907-A1D1-A00599AE5206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1A0B5A-06FB-490A-9AB3-F548E3D0E55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E4D2D98-AB98-4B82-8BA4-BB18778FF768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block of SAP Enhanced Managed Services (EMS) Services should be included to cover this service</a:t>
          </a:r>
          <a:endParaRPr lang="en-US" dirty="0">
            <a:highlight>
              <a:srgbClr val="FF0000"/>
            </a:highlight>
          </a:endParaRPr>
        </a:p>
      </dgm:t>
    </dgm:pt>
    <dgm:pt modelId="{31463978-0D52-4945-9FD2-096FD7C1FC52}" type="parTrans" cxnId="{755BBED0-F005-4381-B1D5-EA542520A765}">
      <dgm:prSet/>
      <dgm:spPr/>
      <dgm:t>
        <a:bodyPr/>
        <a:lstStyle/>
        <a:p>
          <a:endParaRPr lang="en-US"/>
        </a:p>
      </dgm:t>
    </dgm:pt>
    <dgm:pt modelId="{F2DE3B73-D8CC-4DF5-93CB-45A929F87118}" type="sibTrans" cxnId="{755BBED0-F005-4381-B1D5-EA542520A765}">
      <dgm:prSet/>
      <dgm:spPr/>
      <dgm:t>
        <a:bodyPr/>
        <a:lstStyle/>
        <a:p>
          <a:endParaRPr lang="en-US"/>
        </a:p>
      </dgm:t>
    </dgm:pt>
    <dgm:pt modelId="{E5BE1A08-4C7A-4921-B999-9F2BA14F956D}">
      <dgm:prSet/>
      <dgm:spPr/>
      <dgm:t>
        <a:bodyPr/>
        <a:lstStyle/>
        <a:p>
          <a:r>
            <a:rPr lang="en-GB" dirty="0"/>
            <a:t>A block of Application Management Services (AMS) should be added at the time the customer wants to do the upgrade</a:t>
          </a:r>
          <a:endParaRPr lang="en-US" dirty="0"/>
        </a:p>
      </dgm:t>
    </dgm:pt>
    <dgm:pt modelId="{81ABB9BF-496D-42AA-8CC0-E9A2F013EE0E}" type="parTrans" cxnId="{3A4F35C1-104C-4348-A5F7-BE5BAE75ED9E}">
      <dgm:prSet/>
      <dgm:spPr/>
      <dgm:t>
        <a:bodyPr/>
        <a:lstStyle/>
        <a:p>
          <a:endParaRPr lang="en-US"/>
        </a:p>
      </dgm:t>
    </dgm:pt>
    <dgm:pt modelId="{33D96F4B-3706-404B-A60A-EACF6D9FB868}" type="sibTrans" cxnId="{3A4F35C1-104C-4348-A5F7-BE5BAE75ED9E}">
      <dgm:prSet/>
      <dgm:spPr/>
      <dgm:t>
        <a:bodyPr/>
        <a:lstStyle/>
        <a:p>
          <a:endParaRPr lang="en-US"/>
        </a:p>
      </dgm:t>
    </dgm:pt>
    <dgm:pt modelId="{659E4FAF-769B-4D35-84C2-7468298BB07D}">
      <dgm:prSet/>
      <dgm:spPr/>
      <dgm:t>
        <a:bodyPr/>
        <a:lstStyle/>
        <a:p>
          <a:r>
            <a:rPr lang="en-GB"/>
            <a:t>Partner should include services with the application/functional testing for the upgrade</a:t>
          </a:r>
          <a:endParaRPr lang="en-US"/>
        </a:p>
      </dgm:t>
    </dgm:pt>
    <dgm:pt modelId="{47D43C0B-8A7E-46B8-A92F-008544F89D5E}" type="parTrans" cxnId="{44C48909-A619-4C86-B8CC-B7C095550BE4}">
      <dgm:prSet/>
      <dgm:spPr/>
      <dgm:t>
        <a:bodyPr/>
        <a:lstStyle/>
        <a:p>
          <a:endParaRPr lang="en-US"/>
        </a:p>
      </dgm:t>
    </dgm:pt>
    <dgm:pt modelId="{88222F64-5EC6-4033-BC46-889166E11594}" type="sibTrans" cxnId="{44C48909-A619-4C86-B8CC-B7C095550BE4}">
      <dgm:prSet/>
      <dgm:spPr/>
      <dgm:t>
        <a:bodyPr/>
        <a:lstStyle/>
        <a:p>
          <a:endParaRPr lang="en-US"/>
        </a:p>
      </dgm:t>
    </dgm:pt>
    <dgm:pt modelId="{CC934418-639E-44C6-A0D3-6B91A6E20954}" type="pres">
      <dgm:prSet presAssocID="{221A0B5A-06FB-490A-9AB3-F548E3D0E552}" presName="root" presStyleCnt="0">
        <dgm:presLayoutVars>
          <dgm:dir/>
          <dgm:resizeHandles val="exact"/>
        </dgm:presLayoutVars>
      </dgm:prSet>
      <dgm:spPr/>
    </dgm:pt>
    <dgm:pt modelId="{87C63FB8-70CF-4171-98AC-44B34E829BCA}" type="pres">
      <dgm:prSet presAssocID="{221A0B5A-06FB-490A-9AB3-F548E3D0E552}" presName="container" presStyleCnt="0">
        <dgm:presLayoutVars>
          <dgm:dir/>
          <dgm:resizeHandles val="exact"/>
        </dgm:presLayoutVars>
      </dgm:prSet>
      <dgm:spPr/>
    </dgm:pt>
    <dgm:pt modelId="{F3316DC8-ECBF-40A9-9FB4-86059F78939C}" type="pres">
      <dgm:prSet presAssocID="{DE4D2D98-AB98-4B82-8BA4-BB18778FF768}" presName="compNode" presStyleCnt="0"/>
      <dgm:spPr/>
    </dgm:pt>
    <dgm:pt modelId="{7F69A91A-05F0-4E37-8D83-4653242801E2}" type="pres">
      <dgm:prSet presAssocID="{DE4D2D98-AB98-4B82-8BA4-BB18778FF768}" presName="iconBgRect" presStyleLbl="bgShp" presStyleIdx="0" presStyleCnt="3"/>
      <dgm:spPr/>
    </dgm:pt>
    <dgm:pt modelId="{4871AD51-AED9-4ED2-8B6E-A2856D742AEB}" type="pres">
      <dgm:prSet presAssocID="{DE4D2D98-AB98-4B82-8BA4-BB18778FF76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F54998FF-4463-4B0F-B3F5-28E6CEF32FA6}" type="pres">
      <dgm:prSet presAssocID="{DE4D2D98-AB98-4B82-8BA4-BB18778FF768}" presName="spaceRect" presStyleCnt="0"/>
      <dgm:spPr/>
    </dgm:pt>
    <dgm:pt modelId="{638ADDEA-1F92-433A-91D3-CF90DFB49A51}" type="pres">
      <dgm:prSet presAssocID="{DE4D2D98-AB98-4B82-8BA4-BB18778FF768}" presName="textRect" presStyleLbl="revTx" presStyleIdx="0" presStyleCnt="3">
        <dgm:presLayoutVars>
          <dgm:chMax val="1"/>
          <dgm:chPref val="1"/>
        </dgm:presLayoutVars>
      </dgm:prSet>
      <dgm:spPr/>
    </dgm:pt>
    <dgm:pt modelId="{E8EF7EF2-3222-407B-94E9-AA691AB9D02D}" type="pres">
      <dgm:prSet presAssocID="{F2DE3B73-D8CC-4DF5-93CB-45A929F87118}" presName="sibTrans" presStyleLbl="sibTrans2D1" presStyleIdx="0" presStyleCnt="0"/>
      <dgm:spPr/>
    </dgm:pt>
    <dgm:pt modelId="{FB1BDD14-9916-4845-8D60-821E7185CA10}" type="pres">
      <dgm:prSet presAssocID="{E5BE1A08-4C7A-4921-B999-9F2BA14F956D}" presName="compNode" presStyleCnt="0"/>
      <dgm:spPr/>
    </dgm:pt>
    <dgm:pt modelId="{FA1421FC-78E9-4C82-847C-156E10E7D4BA}" type="pres">
      <dgm:prSet presAssocID="{E5BE1A08-4C7A-4921-B999-9F2BA14F956D}" presName="iconBgRect" presStyleLbl="bgShp" presStyleIdx="1" presStyleCnt="3"/>
      <dgm:spPr/>
    </dgm:pt>
    <dgm:pt modelId="{43BC7650-B263-494D-89EF-6CE4523C3F5B}" type="pres">
      <dgm:prSet presAssocID="{E5BE1A08-4C7A-4921-B999-9F2BA14F956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Wash"/>
        </a:ext>
      </dgm:extLst>
    </dgm:pt>
    <dgm:pt modelId="{046FA560-2B55-4F61-89F8-5515D163F6C1}" type="pres">
      <dgm:prSet presAssocID="{E5BE1A08-4C7A-4921-B999-9F2BA14F956D}" presName="spaceRect" presStyleCnt="0"/>
      <dgm:spPr/>
    </dgm:pt>
    <dgm:pt modelId="{F36977BF-2EA5-4391-A26A-C988D2FB7D4B}" type="pres">
      <dgm:prSet presAssocID="{E5BE1A08-4C7A-4921-B999-9F2BA14F956D}" presName="textRect" presStyleLbl="revTx" presStyleIdx="1" presStyleCnt="3">
        <dgm:presLayoutVars>
          <dgm:chMax val="1"/>
          <dgm:chPref val="1"/>
        </dgm:presLayoutVars>
      </dgm:prSet>
      <dgm:spPr/>
    </dgm:pt>
    <dgm:pt modelId="{F117BDAE-DE03-4FD9-A1CE-860708F6956A}" type="pres">
      <dgm:prSet presAssocID="{33D96F4B-3706-404B-A60A-EACF6D9FB868}" presName="sibTrans" presStyleLbl="sibTrans2D1" presStyleIdx="0" presStyleCnt="0"/>
      <dgm:spPr/>
    </dgm:pt>
    <dgm:pt modelId="{E5058A70-86A2-4BEF-AD69-C42D889086FB}" type="pres">
      <dgm:prSet presAssocID="{659E4FAF-769B-4D35-84C2-7468298BB07D}" presName="compNode" presStyleCnt="0"/>
      <dgm:spPr/>
    </dgm:pt>
    <dgm:pt modelId="{F88F51B0-9C6B-4417-BFE5-2BCA428B5A5F}" type="pres">
      <dgm:prSet presAssocID="{659E4FAF-769B-4D35-84C2-7468298BB07D}" presName="iconBgRect" presStyleLbl="bgShp" presStyleIdx="2" presStyleCnt="3"/>
      <dgm:spPr/>
    </dgm:pt>
    <dgm:pt modelId="{3B2DF588-4E9A-45EC-9934-E8DAED0B3A98}" type="pres">
      <dgm:prSet presAssocID="{659E4FAF-769B-4D35-84C2-7468298BB07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C4277A97-3F68-4F04-8C24-91CFD818BD5E}" type="pres">
      <dgm:prSet presAssocID="{659E4FAF-769B-4D35-84C2-7468298BB07D}" presName="spaceRect" presStyleCnt="0"/>
      <dgm:spPr/>
    </dgm:pt>
    <dgm:pt modelId="{CAA0BFB9-2111-4C4F-AAD6-A84167AA38FC}" type="pres">
      <dgm:prSet presAssocID="{659E4FAF-769B-4D35-84C2-7468298BB07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3EFF4303-8050-4825-A729-B764C1B1F6CF}" type="presOf" srcId="{33D96F4B-3706-404B-A60A-EACF6D9FB868}" destId="{F117BDAE-DE03-4FD9-A1CE-860708F6956A}" srcOrd="0" destOrd="0" presId="urn:microsoft.com/office/officeart/2018/2/layout/IconCircleList"/>
    <dgm:cxn modelId="{4E046A08-735D-4AFE-9564-3DB756F62D3E}" type="presOf" srcId="{659E4FAF-769B-4D35-84C2-7468298BB07D}" destId="{CAA0BFB9-2111-4C4F-AAD6-A84167AA38FC}" srcOrd="0" destOrd="0" presId="urn:microsoft.com/office/officeart/2018/2/layout/IconCircleList"/>
    <dgm:cxn modelId="{44C48909-A619-4C86-B8CC-B7C095550BE4}" srcId="{221A0B5A-06FB-490A-9AB3-F548E3D0E552}" destId="{659E4FAF-769B-4D35-84C2-7468298BB07D}" srcOrd="2" destOrd="0" parTransId="{47D43C0B-8A7E-46B8-A92F-008544F89D5E}" sibTransId="{88222F64-5EC6-4033-BC46-889166E11594}"/>
    <dgm:cxn modelId="{0831AC37-4E9C-4C92-AC25-302376773EBD}" type="presOf" srcId="{E5BE1A08-4C7A-4921-B999-9F2BA14F956D}" destId="{F36977BF-2EA5-4391-A26A-C988D2FB7D4B}" srcOrd="0" destOrd="0" presId="urn:microsoft.com/office/officeart/2018/2/layout/IconCircleList"/>
    <dgm:cxn modelId="{F76FAE51-7B2B-4C21-935E-3D3297653BD0}" type="presOf" srcId="{221A0B5A-06FB-490A-9AB3-F548E3D0E552}" destId="{CC934418-639E-44C6-A0D3-6B91A6E20954}" srcOrd="0" destOrd="0" presId="urn:microsoft.com/office/officeart/2018/2/layout/IconCircleList"/>
    <dgm:cxn modelId="{3A4F35C1-104C-4348-A5F7-BE5BAE75ED9E}" srcId="{221A0B5A-06FB-490A-9AB3-F548E3D0E552}" destId="{E5BE1A08-4C7A-4921-B999-9F2BA14F956D}" srcOrd="1" destOrd="0" parTransId="{81ABB9BF-496D-42AA-8CC0-E9A2F013EE0E}" sibTransId="{33D96F4B-3706-404B-A60A-EACF6D9FB868}"/>
    <dgm:cxn modelId="{E70A05C3-55B6-49C1-B95A-8A4C46664433}" type="presOf" srcId="{DE4D2D98-AB98-4B82-8BA4-BB18778FF768}" destId="{638ADDEA-1F92-433A-91D3-CF90DFB49A51}" srcOrd="0" destOrd="0" presId="urn:microsoft.com/office/officeart/2018/2/layout/IconCircleList"/>
    <dgm:cxn modelId="{755BBED0-F005-4381-B1D5-EA542520A765}" srcId="{221A0B5A-06FB-490A-9AB3-F548E3D0E552}" destId="{DE4D2D98-AB98-4B82-8BA4-BB18778FF768}" srcOrd="0" destOrd="0" parTransId="{31463978-0D52-4945-9FD2-096FD7C1FC52}" sibTransId="{F2DE3B73-D8CC-4DF5-93CB-45A929F87118}"/>
    <dgm:cxn modelId="{A01E85E1-D315-4CE7-BDC9-183AA45E40FB}" type="presOf" srcId="{F2DE3B73-D8CC-4DF5-93CB-45A929F87118}" destId="{E8EF7EF2-3222-407B-94E9-AA691AB9D02D}" srcOrd="0" destOrd="0" presId="urn:microsoft.com/office/officeart/2018/2/layout/IconCircleList"/>
    <dgm:cxn modelId="{0A4FD7F6-89F3-41FF-A24F-0549BA60CB14}" type="presParOf" srcId="{CC934418-639E-44C6-A0D3-6B91A6E20954}" destId="{87C63FB8-70CF-4171-98AC-44B34E829BCA}" srcOrd="0" destOrd="0" presId="urn:microsoft.com/office/officeart/2018/2/layout/IconCircleList"/>
    <dgm:cxn modelId="{862CF450-BE5B-4202-BC27-556ECB637EAB}" type="presParOf" srcId="{87C63FB8-70CF-4171-98AC-44B34E829BCA}" destId="{F3316DC8-ECBF-40A9-9FB4-86059F78939C}" srcOrd="0" destOrd="0" presId="urn:microsoft.com/office/officeart/2018/2/layout/IconCircleList"/>
    <dgm:cxn modelId="{17E4F67B-EEF9-40E0-996B-A4F59842C797}" type="presParOf" srcId="{F3316DC8-ECBF-40A9-9FB4-86059F78939C}" destId="{7F69A91A-05F0-4E37-8D83-4653242801E2}" srcOrd="0" destOrd="0" presId="urn:microsoft.com/office/officeart/2018/2/layout/IconCircleList"/>
    <dgm:cxn modelId="{66F210CA-36E2-4FDF-B416-B930F4DC0ED7}" type="presParOf" srcId="{F3316DC8-ECBF-40A9-9FB4-86059F78939C}" destId="{4871AD51-AED9-4ED2-8B6E-A2856D742AEB}" srcOrd="1" destOrd="0" presId="urn:microsoft.com/office/officeart/2018/2/layout/IconCircleList"/>
    <dgm:cxn modelId="{A420B971-5809-4050-8F6D-33CDFB75EF7F}" type="presParOf" srcId="{F3316DC8-ECBF-40A9-9FB4-86059F78939C}" destId="{F54998FF-4463-4B0F-B3F5-28E6CEF32FA6}" srcOrd="2" destOrd="0" presId="urn:microsoft.com/office/officeart/2018/2/layout/IconCircleList"/>
    <dgm:cxn modelId="{725B9EB9-3B60-4092-8F57-DF90B4CB4430}" type="presParOf" srcId="{F3316DC8-ECBF-40A9-9FB4-86059F78939C}" destId="{638ADDEA-1F92-433A-91D3-CF90DFB49A51}" srcOrd="3" destOrd="0" presId="urn:microsoft.com/office/officeart/2018/2/layout/IconCircleList"/>
    <dgm:cxn modelId="{EEE4B430-CD29-459D-AA45-50A68FEB3754}" type="presParOf" srcId="{87C63FB8-70CF-4171-98AC-44B34E829BCA}" destId="{E8EF7EF2-3222-407B-94E9-AA691AB9D02D}" srcOrd="1" destOrd="0" presId="urn:microsoft.com/office/officeart/2018/2/layout/IconCircleList"/>
    <dgm:cxn modelId="{B200C377-71F1-49BA-8ED0-14085E60D4DC}" type="presParOf" srcId="{87C63FB8-70CF-4171-98AC-44B34E829BCA}" destId="{FB1BDD14-9916-4845-8D60-821E7185CA10}" srcOrd="2" destOrd="0" presId="urn:microsoft.com/office/officeart/2018/2/layout/IconCircleList"/>
    <dgm:cxn modelId="{8AA94DD9-4B1B-4892-8C30-16C943FC38B9}" type="presParOf" srcId="{FB1BDD14-9916-4845-8D60-821E7185CA10}" destId="{FA1421FC-78E9-4C82-847C-156E10E7D4BA}" srcOrd="0" destOrd="0" presId="urn:microsoft.com/office/officeart/2018/2/layout/IconCircleList"/>
    <dgm:cxn modelId="{562B5EF9-0860-4608-A4ED-F8FC614CBD4A}" type="presParOf" srcId="{FB1BDD14-9916-4845-8D60-821E7185CA10}" destId="{43BC7650-B263-494D-89EF-6CE4523C3F5B}" srcOrd="1" destOrd="0" presId="urn:microsoft.com/office/officeart/2018/2/layout/IconCircleList"/>
    <dgm:cxn modelId="{32C2AA4D-B845-4835-8136-6A8B3DAB8084}" type="presParOf" srcId="{FB1BDD14-9916-4845-8D60-821E7185CA10}" destId="{046FA560-2B55-4F61-89F8-5515D163F6C1}" srcOrd="2" destOrd="0" presId="urn:microsoft.com/office/officeart/2018/2/layout/IconCircleList"/>
    <dgm:cxn modelId="{51E6C138-8893-4861-A61A-3F8C6C0617B2}" type="presParOf" srcId="{FB1BDD14-9916-4845-8D60-821E7185CA10}" destId="{F36977BF-2EA5-4391-A26A-C988D2FB7D4B}" srcOrd="3" destOrd="0" presId="urn:microsoft.com/office/officeart/2018/2/layout/IconCircleList"/>
    <dgm:cxn modelId="{35E4E228-D3AF-4E7F-8398-CD23245E43BF}" type="presParOf" srcId="{87C63FB8-70CF-4171-98AC-44B34E829BCA}" destId="{F117BDAE-DE03-4FD9-A1CE-860708F6956A}" srcOrd="3" destOrd="0" presId="urn:microsoft.com/office/officeart/2018/2/layout/IconCircleList"/>
    <dgm:cxn modelId="{4845BF89-EC19-4BDD-A065-7CF61787C27C}" type="presParOf" srcId="{87C63FB8-70CF-4171-98AC-44B34E829BCA}" destId="{E5058A70-86A2-4BEF-AD69-C42D889086FB}" srcOrd="4" destOrd="0" presId="urn:microsoft.com/office/officeart/2018/2/layout/IconCircleList"/>
    <dgm:cxn modelId="{7424C526-6BCB-4308-8616-CA9067CFADF6}" type="presParOf" srcId="{E5058A70-86A2-4BEF-AD69-C42D889086FB}" destId="{F88F51B0-9C6B-4417-BFE5-2BCA428B5A5F}" srcOrd="0" destOrd="0" presId="urn:microsoft.com/office/officeart/2018/2/layout/IconCircleList"/>
    <dgm:cxn modelId="{CFFC9E50-8BFB-4C72-91AD-D1C47B8AB435}" type="presParOf" srcId="{E5058A70-86A2-4BEF-AD69-C42D889086FB}" destId="{3B2DF588-4E9A-45EC-9934-E8DAED0B3A98}" srcOrd="1" destOrd="0" presId="urn:microsoft.com/office/officeart/2018/2/layout/IconCircleList"/>
    <dgm:cxn modelId="{FEC1F25D-5EA6-402D-B307-A964B71CCA37}" type="presParOf" srcId="{E5058A70-86A2-4BEF-AD69-C42D889086FB}" destId="{C4277A97-3F68-4F04-8C24-91CFD818BD5E}" srcOrd="2" destOrd="0" presId="urn:microsoft.com/office/officeart/2018/2/layout/IconCircleList"/>
    <dgm:cxn modelId="{64CD9E98-6D89-4783-ADA6-69FAB7A55E36}" type="presParOf" srcId="{E5058A70-86A2-4BEF-AD69-C42D889086FB}" destId="{CAA0BFB9-2111-4C4F-AAD6-A84167AA38F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64652-106C-4139-A20B-2F19A13411F1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326D2-C675-434F-B4BA-DDDEEB69398C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D826B-BF57-4A0D-BFBD-B3F32E124DE2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Avoid licence and maintenance costs</a:t>
          </a:r>
          <a:endParaRPr lang="en-US" sz="1400" kern="1200"/>
        </a:p>
      </dsp:txBody>
      <dsp:txXfrm>
        <a:off x="944271" y="565603"/>
        <a:ext cx="1709921" cy="725421"/>
      </dsp:txXfrm>
    </dsp:sp>
    <dsp:sp modelId="{D465362D-F8D7-467B-97E7-0E021DD5FE48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99BAB5-884F-40FF-9103-382E90B1D08F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7A41D-2099-4CE7-B5F1-9A65B3A281E9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Does away with any kind of IT resources</a:t>
          </a:r>
          <a:endParaRPr lang="en-US" sz="1400" kern="1200"/>
        </a:p>
      </dsp:txBody>
      <dsp:txXfrm>
        <a:off x="3833002" y="565603"/>
        <a:ext cx="1709921" cy="725421"/>
      </dsp:txXfrm>
    </dsp:sp>
    <dsp:sp modelId="{59E00619-5D13-49A9-BD10-83A27F55D9EE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F5DAAC-D275-4125-8EB1-BAA6262D8237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3A2186-05D6-4CCD-B88B-FBC48421FB12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End Users are satisfied by most efficient resolution of incidents</a:t>
          </a:r>
          <a:endParaRPr lang="en-US" sz="1400" kern="1200"/>
        </a:p>
      </dsp:txBody>
      <dsp:txXfrm>
        <a:off x="944271" y="2142949"/>
        <a:ext cx="1709921" cy="725421"/>
      </dsp:txXfrm>
    </dsp:sp>
    <dsp:sp modelId="{11215D28-E4EE-4AEF-9637-DE657845122D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B8681D-6FFC-48E6-B5A8-D27A65C21C36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2EB6A4-7A39-4CB4-A8FF-E0712030BB82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Enjoys optimal operational costs</a:t>
          </a:r>
          <a:endParaRPr lang="en-US" sz="1400" kern="1200" dirty="0"/>
        </a:p>
      </dsp:txBody>
      <dsp:txXfrm>
        <a:off x="3833002" y="2142949"/>
        <a:ext cx="1709921" cy="725421"/>
      </dsp:txXfrm>
    </dsp:sp>
    <dsp:sp modelId="{5DDB34E5-8B38-4BB2-B3F6-2E06547B1D40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5725A-E7A0-4EB4-900E-9A1DEB329A23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B88B59-E70F-46CA-B683-9ED1138775B1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IT operations run without risk</a:t>
          </a:r>
          <a:endParaRPr lang="en-US" sz="1400" kern="1200"/>
        </a:p>
      </dsp:txBody>
      <dsp:txXfrm>
        <a:off x="944271" y="3720295"/>
        <a:ext cx="1709921" cy="7254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EC5256-D226-4244-92A7-B4EE28D7F087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B874BC-3E42-4534-B345-436B1F7FFC42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E8B7CF-AE00-46AE-ABD4-5A2A87E6E6BD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The Platform as a service offering of SAP for customers who want to run their applications on a cloud environment with the relevant managed services delivered by SAP </a:t>
          </a:r>
          <a:endParaRPr lang="en-US" sz="1100" kern="1200" dirty="0"/>
        </a:p>
      </dsp:txBody>
      <dsp:txXfrm>
        <a:off x="944271" y="1354276"/>
        <a:ext cx="1709921" cy="725421"/>
      </dsp:txXfrm>
    </dsp:sp>
    <dsp:sp modelId="{24A9A4C9-921D-4588-AF24-84A3A9B889C3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6A815A-D004-467D-9C6E-0F1433B943B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DC0A0-8492-4C3B-94CF-C996FE8B4ED1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platform where SAP HANA and SAP solutions powered by HANA run, and it is fully adaptable and expandable in both software and services according to customers specific needs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52564B3E-BD96-40BC-B896-93EE26A84F09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F26B8E-300F-4ED5-AAF2-F1E3423B607B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F54D9-B165-4AAE-AC85-98C0DC479B94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The Infrastructure as a service offering of SAP for customers who want to run their applications on a cloud environment with the relevant managed services delivered by SAP</a:t>
          </a:r>
          <a:endParaRPr lang="en-US" sz="1100" kern="1200" dirty="0"/>
        </a:p>
      </dsp:txBody>
      <dsp:txXfrm>
        <a:off x="944271" y="2931622"/>
        <a:ext cx="1709921" cy="725421"/>
      </dsp:txXfrm>
    </dsp:sp>
    <dsp:sp modelId="{3D0DB4C8-7EA9-469E-9FD6-A4D9C20D30E3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EC6B22-9238-4C3C-817A-CF973FEC0471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0A8910-E8C7-4C64-B9F5-3BFD4CCAA311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HEC framework and team built by SAP, that ensures the same high standards across all HEC landscapes and high performance working with SAP development and support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2931622"/>
        <a:ext cx="1709921" cy="72542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6D30-8268-449F-B3CE-A65A2A8459C5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0B72F1-F8A0-4A34-B026-CC61137AB3A6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83BAE-B532-4CBA-B3FA-D4A1508221F2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Guided Process configuration and HANA Cloud Platform extensions</a:t>
          </a:r>
          <a:endParaRPr lang="en-US" sz="1200" kern="1200"/>
        </a:p>
      </dsp:txBody>
      <dsp:txXfrm>
        <a:off x="944271" y="1354276"/>
        <a:ext cx="1709921" cy="725421"/>
      </dsp:txXfrm>
    </dsp:sp>
    <dsp:sp modelId="{84F09842-F309-4B2F-9746-19F0D875BF74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D912C-3AEA-44DD-BFF8-B19B79B51CC2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582C8-9D32-4540-8B0B-34A4D7DA851C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highlight>
                <a:srgbClr val="FF0000"/>
              </a:highlight>
            </a:rPr>
            <a:t>Full process configuration via IMG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1A6F6EB5-C062-4C9B-9C9E-464AAC24AC08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E6883-6CAA-4D1F-BC72-5D0EFF56865E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02B489-561F-409B-8876-A07BDE7D388C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highlight>
                <a:srgbClr val="FF0000"/>
              </a:highlight>
            </a:rPr>
            <a:t>All extension Possibilities can be used (API's, </a:t>
          </a:r>
          <a:r>
            <a:rPr lang="en-GB" sz="1200" kern="1200" dirty="0" err="1">
              <a:highlight>
                <a:srgbClr val="FF0000"/>
              </a:highlight>
            </a:rPr>
            <a:t>BAdIs</a:t>
          </a:r>
          <a:r>
            <a:rPr lang="en-GB" sz="1200" kern="1200" dirty="0">
              <a:highlight>
                <a:srgbClr val="FF0000"/>
              </a:highlight>
            </a:rPr>
            <a:t>, User Exits)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0956BAEB-1653-4EFA-9B40-60EC4417B71F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09CC05-BB07-4013-B559-297220B83006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356BD4-81C8-436C-9F97-69A9EA14A51F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Modifications can be made to SAP source code</a:t>
          </a:r>
          <a:endParaRPr lang="en-US" sz="1200" kern="1200"/>
        </a:p>
      </dsp:txBody>
      <dsp:txXfrm>
        <a:off x="3833002" y="2931622"/>
        <a:ext cx="1709921" cy="7254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0D1C8-F551-4C6F-8753-5C04E7727960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122C36-CB0E-4693-BFE5-0887AC5854AB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16041C-E0B1-4841-AFB1-CED799175DC9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Change Management Services x</a:t>
          </a:r>
          <a:endParaRPr lang="en-US" sz="1700" kern="1200" dirty="0"/>
        </a:p>
      </dsp:txBody>
      <dsp:txXfrm>
        <a:off x="944271" y="565603"/>
        <a:ext cx="1709921" cy="725421"/>
      </dsp:txXfrm>
    </dsp:sp>
    <dsp:sp modelId="{92840B75-02ED-439C-916C-4EA09A81C398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FEE89E-5309-4CD5-B62F-6CFD30FE952A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ABB8F8-1ED2-42DA-8BDB-BBDF01484320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Application Management (AMS) Services</a:t>
          </a:r>
          <a:endParaRPr lang="en-US" sz="1700" kern="1200" dirty="0"/>
        </a:p>
      </dsp:txBody>
      <dsp:txXfrm>
        <a:off x="3833002" y="565603"/>
        <a:ext cx="1709921" cy="725421"/>
      </dsp:txXfrm>
    </dsp:sp>
    <dsp:sp modelId="{F9594BC2-7B32-43A9-8CEE-7FACEB322688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62DDA-27AE-4A85-8543-E1EE98B6098B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105655-7EE3-48F6-8614-363C76259A3C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Testing Services x</a:t>
          </a:r>
          <a:endParaRPr lang="en-US" sz="1700" kern="1200" dirty="0"/>
        </a:p>
      </dsp:txBody>
      <dsp:txXfrm>
        <a:off x="944271" y="2142949"/>
        <a:ext cx="1709921" cy="725421"/>
      </dsp:txXfrm>
    </dsp:sp>
    <dsp:sp modelId="{7A0E3424-CCDA-44AE-84A0-92535772E81C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CE480B-60AD-4A1A-BCFB-C638370E267E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E66620-9898-4A09-BB34-3BD9C98180DE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Implementation Services x</a:t>
          </a:r>
          <a:endParaRPr lang="en-US" sz="1700" kern="1200" dirty="0"/>
        </a:p>
      </dsp:txBody>
      <dsp:txXfrm>
        <a:off x="3833002" y="2142949"/>
        <a:ext cx="1709921" cy="725421"/>
      </dsp:txXfrm>
    </dsp:sp>
    <dsp:sp modelId="{50E0FCA2-1D66-4566-B901-A16C2845E32E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B0AAFD-A568-48E9-8543-B1CE23BDBCA6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1E539-8F37-415D-8E0E-05A5E2F5011A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Infrastructure (EMS) Services x</a:t>
          </a:r>
          <a:endParaRPr lang="en-US" sz="1700" kern="1200" dirty="0"/>
        </a:p>
      </dsp:txBody>
      <dsp:txXfrm>
        <a:off x="944271" y="3720295"/>
        <a:ext cx="1709921" cy="725421"/>
      </dsp:txXfrm>
    </dsp:sp>
    <dsp:sp modelId="{956BFC8F-C6CD-4EA2-A415-8239548B76B9}">
      <dsp:nvSpPr>
        <dsp:cNvPr id="0" name=""/>
        <dsp:cNvSpPr/>
      </dsp:nvSpPr>
      <dsp:spPr>
        <a:xfrm>
          <a:off x="2952133" y="3720295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38F81-26B4-40A3-A622-6F7CE052953D}">
      <dsp:nvSpPr>
        <dsp:cNvPr id="0" name=""/>
        <dsp:cNvSpPr/>
      </dsp:nvSpPr>
      <dsp:spPr>
        <a:xfrm>
          <a:off x="3104472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B48663-D145-4F16-9C11-3052A7059A3A}">
      <dsp:nvSpPr>
        <dsp:cNvPr id="0" name=""/>
        <dsp:cNvSpPr/>
      </dsp:nvSpPr>
      <dsp:spPr>
        <a:xfrm>
          <a:off x="3833002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Software Support</a:t>
          </a:r>
          <a:endParaRPr lang="en-US" sz="1700" kern="1200" dirty="0"/>
        </a:p>
      </dsp:txBody>
      <dsp:txXfrm>
        <a:off x="3833002" y="3720295"/>
        <a:ext cx="1709921" cy="7254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88E36F-746F-47DC-8633-C02F4E934992}">
      <dsp:nvSpPr>
        <dsp:cNvPr id="0" name=""/>
        <dsp:cNvSpPr/>
      </dsp:nvSpPr>
      <dsp:spPr>
        <a:xfrm>
          <a:off x="518963" y="18173"/>
          <a:ext cx="604800" cy="6048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6E42EF-B3B6-4AB2-844F-97E2C90F5F21}">
      <dsp:nvSpPr>
        <dsp:cNvPr id="0" name=""/>
        <dsp:cNvSpPr/>
      </dsp:nvSpPr>
      <dsp:spPr>
        <a:xfrm>
          <a:off x="645971" y="145181"/>
          <a:ext cx="350784" cy="35078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3C37E-8A04-4109-ABB7-4E882549DE49}">
      <dsp:nvSpPr>
        <dsp:cNvPr id="0" name=""/>
        <dsp:cNvSpPr/>
      </dsp:nvSpPr>
      <dsp:spPr>
        <a:xfrm>
          <a:off x="1253363" y="18173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Use SAP Solution Manager for testing</a:t>
          </a:r>
          <a:endParaRPr lang="en-US" sz="1400" kern="1200"/>
        </a:p>
      </dsp:txBody>
      <dsp:txXfrm>
        <a:off x="1253363" y="18173"/>
        <a:ext cx="1425599" cy="604800"/>
      </dsp:txXfrm>
    </dsp:sp>
    <dsp:sp modelId="{22910ED5-6438-46C3-BEC7-A584AF22DFF5}">
      <dsp:nvSpPr>
        <dsp:cNvPr id="0" name=""/>
        <dsp:cNvSpPr/>
      </dsp:nvSpPr>
      <dsp:spPr>
        <a:xfrm>
          <a:off x="2927363" y="18173"/>
          <a:ext cx="604800" cy="6048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EC5AD1-419D-43D1-9149-9A2FE076414B}">
      <dsp:nvSpPr>
        <dsp:cNvPr id="0" name=""/>
        <dsp:cNvSpPr/>
      </dsp:nvSpPr>
      <dsp:spPr>
        <a:xfrm>
          <a:off x="3054371" y="145181"/>
          <a:ext cx="350784" cy="35078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6C0A32-4FE4-4A8E-918C-6B68C740326D}">
      <dsp:nvSpPr>
        <dsp:cNvPr id="0" name=""/>
        <dsp:cNvSpPr/>
      </dsp:nvSpPr>
      <dsp:spPr>
        <a:xfrm>
          <a:off x="3661763" y="18173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Foster Cloud Mindset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3661763" y="18173"/>
        <a:ext cx="1425599" cy="604800"/>
      </dsp:txXfrm>
    </dsp:sp>
    <dsp:sp modelId="{C541F89C-8670-43BB-BB77-03D6B5A28324}">
      <dsp:nvSpPr>
        <dsp:cNvPr id="0" name=""/>
        <dsp:cNvSpPr/>
      </dsp:nvSpPr>
      <dsp:spPr>
        <a:xfrm>
          <a:off x="518963" y="1474898"/>
          <a:ext cx="604800" cy="6048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EF7FFC-49AA-4BF1-BA29-200074BF8A25}">
      <dsp:nvSpPr>
        <dsp:cNvPr id="0" name=""/>
        <dsp:cNvSpPr/>
      </dsp:nvSpPr>
      <dsp:spPr>
        <a:xfrm>
          <a:off x="645971" y="1601906"/>
          <a:ext cx="350784" cy="35078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AD6B15-06AF-4155-A741-F4A1A072F844}">
      <dsp:nvSpPr>
        <dsp:cNvPr id="0" name=""/>
        <dsp:cNvSpPr/>
      </dsp:nvSpPr>
      <dsp:spPr>
        <a:xfrm>
          <a:off x="1253363" y="1474898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Ensure cloud-like Integration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53363" y="1474898"/>
        <a:ext cx="1425599" cy="604800"/>
      </dsp:txXfrm>
    </dsp:sp>
    <dsp:sp modelId="{1FE6DCD4-D902-4342-AC95-97FE3905AC31}">
      <dsp:nvSpPr>
        <dsp:cNvPr id="0" name=""/>
        <dsp:cNvSpPr/>
      </dsp:nvSpPr>
      <dsp:spPr>
        <a:xfrm>
          <a:off x="2927363" y="1474898"/>
          <a:ext cx="604800" cy="60480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5A2C0-90D7-42D4-B0C2-0EFC5F26A6DD}">
      <dsp:nvSpPr>
        <dsp:cNvPr id="0" name=""/>
        <dsp:cNvSpPr/>
      </dsp:nvSpPr>
      <dsp:spPr>
        <a:xfrm>
          <a:off x="3054371" y="1601906"/>
          <a:ext cx="350784" cy="35078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04087-E5EE-4EF9-A7D4-966F4D5C3CAC}">
      <dsp:nvSpPr>
        <dsp:cNvPr id="0" name=""/>
        <dsp:cNvSpPr/>
      </dsp:nvSpPr>
      <dsp:spPr>
        <a:xfrm>
          <a:off x="3661763" y="1474898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Transparency on Deviations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3661763" y="1474898"/>
        <a:ext cx="1425599" cy="604800"/>
      </dsp:txXfrm>
    </dsp:sp>
    <dsp:sp modelId="{9BBB18AE-AB20-470F-B257-A95EF2B8401F}">
      <dsp:nvSpPr>
        <dsp:cNvPr id="0" name=""/>
        <dsp:cNvSpPr/>
      </dsp:nvSpPr>
      <dsp:spPr>
        <a:xfrm>
          <a:off x="518963" y="2931622"/>
          <a:ext cx="604800" cy="60480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560D29-FA79-4589-B8DE-D3AF74E165DE}">
      <dsp:nvSpPr>
        <dsp:cNvPr id="0" name=""/>
        <dsp:cNvSpPr/>
      </dsp:nvSpPr>
      <dsp:spPr>
        <a:xfrm>
          <a:off x="645971" y="3058630"/>
          <a:ext cx="350784" cy="35078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ECDE53-61B7-453E-84ED-CACD30CC0767}">
      <dsp:nvSpPr>
        <dsp:cNvPr id="0" name=""/>
        <dsp:cNvSpPr/>
      </dsp:nvSpPr>
      <dsp:spPr>
        <a:xfrm>
          <a:off x="1253363" y="2931622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Use SAP Best Practices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53363" y="2931622"/>
        <a:ext cx="1425599" cy="604800"/>
      </dsp:txXfrm>
    </dsp:sp>
    <dsp:sp modelId="{398C9776-33F6-455F-AC38-26693C8FB347}">
      <dsp:nvSpPr>
        <dsp:cNvPr id="0" name=""/>
        <dsp:cNvSpPr/>
      </dsp:nvSpPr>
      <dsp:spPr>
        <a:xfrm>
          <a:off x="2927363" y="2931622"/>
          <a:ext cx="604800" cy="6048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980DBA-1783-4D7B-8221-96D018BCA48F}">
      <dsp:nvSpPr>
        <dsp:cNvPr id="0" name=""/>
        <dsp:cNvSpPr/>
      </dsp:nvSpPr>
      <dsp:spPr>
        <a:xfrm>
          <a:off x="3054371" y="3058630"/>
          <a:ext cx="350784" cy="35078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DC200E-5027-45F7-87F8-ADC22D2E88C5}">
      <dsp:nvSpPr>
        <dsp:cNvPr id="0" name=""/>
        <dsp:cNvSpPr/>
      </dsp:nvSpPr>
      <dsp:spPr>
        <a:xfrm>
          <a:off x="3661763" y="2931622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Do not change configuration of Best Practices</a:t>
          </a:r>
          <a:endParaRPr lang="en-US" sz="1400" kern="1200"/>
        </a:p>
      </dsp:txBody>
      <dsp:txXfrm>
        <a:off x="3661763" y="2931622"/>
        <a:ext cx="1425599" cy="604800"/>
      </dsp:txXfrm>
    </dsp:sp>
    <dsp:sp modelId="{CB8A2FE5-8555-47F9-8154-E93E92FAB6BA}">
      <dsp:nvSpPr>
        <dsp:cNvPr id="0" name=""/>
        <dsp:cNvSpPr/>
      </dsp:nvSpPr>
      <dsp:spPr>
        <a:xfrm>
          <a:off x="518963" y="4388347"/>
          <a:ext cx="604800" cy="6048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AFFE47-C9E7-4607-8958-0B0BCE8C3C88}">
      <dsp:nvSpPr>
        <dsp:cNvPr id="0" name=""/>
        <dsp:cNvSpPr/>
      </dsp:nvSpPr>
      <dsp:spPr>
        <a:xfrm>
          <a:off x="645971" y="4515355"/>
          <a:ext cx="350784" cy="350784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05F4FC-33E7-448F-A076-5C3D99B0F2E7}">
      <dsp:nvSpPr>
        <dsp:cNvPr id="0" name=""/>
        <dsp:cNvSpPr/>
      </dsp:nvSpPr>
      <dsp:spPr>
        <a:xfrm>
          <a:off x="1253363" y="4388347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Ensure cloud-like Extensions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53363" y="4388347"/>
        <a:ext cx="1425599" cy="6048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FE47F-CE7D-401F-86EB-CCBC822745B8}">
      <dsp:nvSpPr>
        <dsp:cNvPr id="0" name=""/>
        <dsp:cNvSpPr/>
      </dsp:nvSpPr>
      <dsp:spPr>
        <a:xfrm>
          <a:off x="684" y="770792"/>
          <a:ext cx="2669027" cy="16014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From SAP S/4HANA Cloud,  single tenant edition (using full flexibility) to SAP S/4HANA Cloud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X</a:t>
          </a:r>
        </a:p>
      </dsp:txBody>
      <dsp:txXfrm>
        <a:off x="684" y="770792"/>
        <a:ext cx="2669027" cy="1601416"/>
      </dsp:txXfrm>
    </dsp:sp>
    <dsp:sp modelId="{DAC2EAF7-9224-4CCC-ACF6-6306C8C3CB38}">
      <dsp:nvSpPr>
        <dsp:cNvPr id="0" name=""/>
        <dsp:cNvSpPr/>
      </dsp:nvSpPr>
      <dsp:spPr>
        <a:xfrm>
          <a:off x="2936614" y="770792"/>
          <a:ext cx="2669027" cy="1601416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From SAP S/4HANA to SAP S/4HANA Cloud</a:t>
          </a:r>
          <a:endParaRPr lang="en-US" sz="1700" kern="1200"/>
        </a:p>
      </dsp:txBody>
      <dsp:txXfrm>
        <a:off x="2936614" y="770792"/>
        <a:ext cx="2669027" cy="1601416"/>
      </dsp:txXfrm>
    </dsp:sp>
    <dsp:sp modelId="{EAAD6CDA-FDFF-4A5B-ADB4-34EBB77E904D}">
      <dsp:nvSpPr>
        <dsp:cNvPr id="0" name=""/>
        <dsp:cNvSpPr/>
      </dsp:nvSpPr>
      <dsp:spPr>
        <a:xfrm>
          <a:off x="684" y="2639111"/>
          <a:ext cx="2669027" cy="1601416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From Any ERP to SAP S/4HANA Cloud</a:t>
          </a:r>
          <a:endParaRPr lang="en-US" sz="1700" kern="1200"/>
        </a:p>
      </dsp:txBody>
      <dsp:txXfrm>
        <a:off x="684" y="2639111"/>
        <a:ext cx="2669027" cy="1601416"/>
      </dsp:txXfrm>
    </dsp:sp>
    <dsp:sp modelId="{2BA7F101-D758-46EE-BDCA-D369DCD6CCD0}">
      <dsp:nvSpPr>
        <dsp:cNvPr id="0" name=""/>
        <dsp:cNvSpPr/>
      </dsp:nvSpPr>
      <dsp:spPr>
        <a:xfrm>
          <a:off x="2936614" y="2639111"/>
          <a:ext cx="2669027" cy="1601416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From SAP S/4HANA Cloud,  single tenant edition (implemented using the 5 Golden Rules)  to SAP S/4HANA Cloud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2936614" y="2639111"/>
        <a:ext cx="2669027" cy="160141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C2408-0C5C-46B0-8BF0-961F7A711158}">
      <dsp:nvSpPr>
        <dsp:cNvPr id="0" name=""/>
        <dsp:cNvSpPr/>
      </dsp:nvSpPr>
      <dsp:spPr>
        <a:xfrm>
          <a:off x="0" y="814339"/>
          <a:ext cx="5606327" cy="15033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68A27-EB85-4FC7-BF8F-72837377A01F}">
      <dsp:nvSpPr>
        <dsp:cNvPr id="0" name=""/>
        <dsp:cNvSpPr/>
      </dsp:nvSpPr>
      <dsp:spPr>
        <a:xfrm>
          <a:off x="454777" y="1152603"/>
          <a:ext cx="826867" cy="82686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926F42-49F6-4BCF-8790-65C610CF8CA3}">
      <dsp:nvSpPr>
        <dsp:cNvPr id="0" name=""/>
        <dsp:cNvSpPr/>
      </dsp:nvSpPr>
      <dsp:spPr>
        <a:xfrm>
          <a:off x="1736422" y="814339"/>
          <a:ext cx="3869904" cy="1503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09" tIns="159109" rIns="159109" bIns="1591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>
              <a:highlight>
                <a:srgbClr val="FF0000"/>
              </a:highlight>
            </a:rPr>
            <a:t>No</a:t>
          </a:r>
          <a:endParaRPr lang="en-US" sz="2500" kern="1200" dirty="0">
            <a:highlight>
              <a:srgbClr val="FF0000"/>
            </a:highlight>
          </a:endParaRPr>
        </a:p>
      </dsp:txBody>
      <dsp:txXfrm>
        <a:off x="1736422" y="814339"/>
        <a:ext cx="3869904" cy="1503396"/>
      </dsp:txXfrm>
    </dsp:sp>
    <dsp:sp modelId="{2B1172AA-2337-46E0-B524-2129296C5CBB}">
      <dsp:nvSpPr>
        <dsp:cNvPr id="0" name=""/>
        <dsp:cNvSpPr/>
      </dsp:nvSpPr>
      <dsp:spPr>
        <a:xfrm>
          <a:off x="0" y="2693585"/>
          <a:ext cx="5606327" cy="150339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4A8F26-BE1C-4786-96D4-748537516E13}">
      <dsp:nvSpPr>
        <dsp:cNvPr id="0" name=""/>
        <dsp:cNvSpPr/>
      </dsp:nvSpPr>
      <dsp:spPr>
        <a:xfrm>
          <a:off x="454777" y="3031849"/>
          <a:ext cx="826867" cy="82686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D0AE2-DAD6-44C9-8DB5-686400C27D67}">
      <dsp:nvSpPr>
        <dsp:cNvPr id="0" name=""/>
        <dsp:cNvSpPr/>
      </dsp:nvSpPr>
      <dsp:spPr>
        <a:xfrm>
          <a:off x="1736422" y="2693585"/>
          <a:ext cx="3869904" cy="1503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09" tIns="159109" rIns="159109" bIns="1591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Yes</a:t>
          </a:r>
          <a:endParaRPr lang="en-US" sz="2500" kern="1200"/>
        </a:p>
      </dsp:txBody>
      <dsp:txXfrm>
        <a:off x="1736422" y="2693585"/>
        <a:ext cx="3869904" cy="150339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AFE7E-32F9-430B-9B24-38DB7EDA58B4}">
      <dsp:nvSpPr>
        <dsp:cNvPr id="0" name=""/>
        <dsp:cNvSpPr/>
      </dsp:nvSpPr>
      <dsp:spPr>
        <a:xfrm>
          <a:off x="0" y="3915"/>
          <a:ext cx="5606327" cy="8339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92AA3-7953-466B-AD0D-EB2D93CF32DE}">
      <dsp:nvSpPr>
        <dsp:cNvPr id="0" name=""/>
        <dsp:cNvSpPr/>
      </dsp:nvSpPr>
      <dsp:spPr>
        <a:xfrm>
          <a:off x="252259" y="191545"/>
          <a:ext cx="458653" cy="4586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37B39-DEA4-48A6-A5C4-F08190EC97D5}">
      <dsp:nvSpPr>
        <dsp:cNvPr id="0" name=""/>
        <dsp:cNvSpPr/>
      </dsp:nvSpPr>
      <dsp:spPr>
        <a:xfrm>
          <a:off x="963171" y="3915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Lifecycle management for support and feature packs is included by testing is responsibility of customer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3915"/>
        <a:ext cx="4643155" cy="833915"/>
      </dsp:txXfrm>
    </dsp:sp>
    <dsp:sp modelId="{0C1F6CB5-FE59-4D10-8D1E-DDEE0ECF50EE}">
      <dsp:nvSpPr>
        <dsp:cNvPr id="0" name=""/>
        <dsp:cNvSpPr/>
      </dsp:nvSpPr>
      <dsp:spPr>
        <a:xfrm>
          <a:off x="0" y="1046309"/>
          <a:ext cx="5606327" cy="8339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04961F-DA09-456E-9E18-CD24A3C1665D}">
      <dsp:nvSpPr>
        <dsp:cNvPr id="0" name=""/>
        <dsp:cNvSpPr/>
      </dsp:nvSpPr>
      <dsp:spPr>
        <a:xfrm>
          <a:off x="252259" y="1233939"/>
          <a:ext cx="458653" cy="4586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E506B-4FBA-442D-B88D-03EC15CA0815}">
      <dsp:nvSpPr>
        <dsp:cNvPr id="0" name=""/>
        <dsp:cNvSpPr/>
      </dsp:nvSpPr>
      <dsp:spPr>
        <a:xfrm>
          <a:off x="963171" y="1046309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Customer determines the time slot to do any upgrade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1046309"/>
        <a:ext cx="4643155" cy="833915"/>
      </dsp:txXfrm>
    </dsp:sp>
    <dsp:sp modelId="{18F636E2-3007-4BD9-9682-D72AB29935D2}">
      <dsp:nvSpPr>
        <dsp:cNvPr id="0" name=""/>
        <dsp:cNvSpPr/>
      </dsp:nvSpPr>
      <dsp:spPr>
        <a:xfrm>
          <a:off x="0" y="2088702"/>
          <a:ext cx="5606327" cy="8339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F5127-8F50-48CC-8E43-2F500DFD3B1B}">
      <dsp:nvSpPr>
        <dsp:cNvPr id="0" name=""/>
        <dsp:cNvSpPr/>
      </dsp:nvSpPr>
      <dsp:spPr>
        <a:xfrm>
          <a:off x="252259" y="2276333"/>
          <a:ext cx="458653" cy="4586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DE904A-87A4-496C-BEDD-9EF2CCB40430}">
      <dsp:nvSpPr>
        <dsp:cNvPr id="0" name=""/>
        <dsp:cNvSpPr/>
      </dsp:nvSpPr>
      <dsp:spPr>
        <a:xfrm>
          <a:off x="963171" y="2088702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provides upgrades without customer involvement</a:t>
          </a:r>
          <a:endParaRPr lang="en-US" sz="1500" kern="1200"/>
        </a:p>
      </dsp:txBody>
      <dsp:txXfrm>
        <a:off x="963171" y="2088702"/>
        <a:ext cx="4643155" cy="833915"/>
      </dsp:txXfrm>
    </dsp:sp>
    <dsp:sp modelId="{DF1A10EC-6BBA-4A21-8E0F-350B38B69B04}">
      <dsp:nvSpPr>
        <dsp:cNvPr id="0" name=""/>
        <dsp:cNvSpPr/>
      </dsp:nvSpPr>
      <dsp:spPr>
        <a:xfrm>
          <a:off x="0" y="3131096"/>
          <a:ext cx="5606327" cy="8339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E5205-9788-4545-B35F-9A3921A1833C}">
      <dsp:nvSpPr>
        <dsp:cNvPr id="0" name=""/>
        <dsp:cNvSpPr/>
      </dsp:nvSpPr>
      <dsp:spPr>
        <a:xfrm>
          <a:off x="252259" y="3318727"/>
          <a:ext cx="458653" cy="4586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3AED7C-08CE-4FE7-A5F9-78BC6EC1CF31}">
      <dsp:nvSpPr>
        <dsp:cNvPr id="0" name=""/>
        <dsp:cNvSpPr/>
      </dsp:nvSpPr>
      <dsp:spPr>
        <a:xfrm>
          <a:off x="963171" y="3131096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Customer does not have to apply feature packs or service packs when they become available.  They apply if and when they wish or wait until next major release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3131096"/>
        <a:ext cx="4643155" cy="833915"/>
      </dsp:txXfrm>
    </dsp:sp>
    <dsp:sp modelId="{179628C4-FEA5-4955-BB45-615FBD66A044}">
      <dsp:nvSpPr>
        <dsp:cNvPr id="0" name=""/>
        <dsp:cNvSpPr/>
      </dsp:nvSpPr>
      <dsp:spPr>
        <a:xfrm>
          <a:off x="0" y="4173490"/>
          <a:ext cx="5606327" cy="8339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F2E50E-4969-48A4-8D8B-93461895DD25}">
      <dsp:nvSpPr>
        <dsp:cNvPr id="0" name=""/>
        <dsp:cNvSpPr/>
      </dsp:nvSpPr>
      <dsp:spPr>
        <a:xfrm>
          <a:off x="252259" y="4361121"/>
          <a:ext cx="458653" cy="4586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AE739-E8C4-430B-A2E2-B6FB0F2EA0DE}">
      <dsp:nvSpPr>
        <dsp:cNvPr id="0" name=""/>
        <dsp:cNvSpPr/>
      </dsp:nvSpPr>
      <dsp:spPr>
        <a:xfrm>
          <a:off x="963171" y="4173490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There is a shared system governance between customer and SAP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4173490"/>
        <a:ext cx="4643155" cy="83391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1505E-2D1C-47DC-8F3E-AE8A1DEF6CE7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5D7D8-66CE-474C-AE6B-270747462112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A636F-7BA6-44F8-B847-F2CBB7A27BF7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Application Incident and Platform Management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944271" y="565603"/>
        <a:ext cx="1709921" cy="725421"/>
      </dsp:txXfrm>
    </dsp:sp>
    <dsp:sp modelId="{F49CC934-B6BD-41C6-9799-9A1ACE329BBB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38EEE6-3FEB-4589-BE84-E9C83C620111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BC1815-1EE3-4A54-B34B-C7F2A78A1FE9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Data cleansing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3833002" y="565603"/>
        <a:ext cx="1709921" cy="725421"/>
      </dsp:txXfrm>
    </dsp:sp>
    <dsp:sp modelId="{A72756E1-AB29-44AC-898C-2F3BCCC5D932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3D3F84-83F9-4437-AEF7-74119622AA75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859A1-7939-4102-A4C5-4B5C8834AC88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Print Management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944271" y="2142949"/>
        <a:ext cx="1709921" cy="725421"/>
      </dsp:txXfrm>
    </dsp:sp>
    <dsp:sp modelId="{8DCEACBF-FD8D-49A5-BBDE-B16C1C8061F3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A5F0B9-F8DC-4D46-A14C-E0C06D8A760A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F30F4F-B245-4525-90EE-08F7A5B60689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Custom Development</a:t>
          </a:r>
          <a:endParaRPr lang="en-US" sz="1600" kern="1200"/>
        </a:p>
      </dsp:txBody>
      <dsp:txXfrm>
        <a:off x="3833002" y="2142949"/>
        <a:ext cx="1709921" cy="725421"/>
      </dsp:txXfrm>
    </dsp:sp>
    <dsp:sp modelId="{C896CD3B-1B0C-4701-99A0-76C786ABBD7D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C0B941-2CF2-42E0-87E4-F3A8943A96DA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4C9B55-5DA5-48F9-9915-3561FB92F958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24x7 Application Operation and Support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944271" y="3720295"/>
        <a:ext cx="1709921" cy="72542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480781-FCE1-4EDC-BDB2-FDBC8B51D721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82E62F-C04F-4540-BFE9-DD99BCF4D38E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51C129-6064-4572-AAAB-D57318F1C94C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Business Processes can be extended using classic extensibility.</a:t>
          </a:r>
          <a:endParaRPr lang="en-US" sz="1100" kern="1200"/>
        </a:p>
      </dsp:txBody>
      <dsp:txXfrm>
        <a:off x="944271" y="1354276"/>
        <a:ext cx="1709921" cy="725421"/>
      </dsp:txXfrm>
    </dsp:sp>
    <dsp:sp modelId="{44AC33D2-AE12-4415-957C-1626205E44FC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BDC6F1-ADA4-4BA1-9B2A-6A7F7812E231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E6C8A8-DD81-4FFA-A289-C3ACEC4CFD60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Business processes can be extended with integrations to other SAP and non-SAP solutions using public (white listed)  APIs.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4CC105DD-D7EA-4F89-9BCE-9DD2475B9CE1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13AEBD-B3DB-43BC-B9FC-590FD8CBF88E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48F917-9DF1-4B92-8FF3-64D3172E9008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  <a:highlight>
                <a:srgbClr val="FF0000"/>
              </a:highlight>
            </a:rPr>
            <a:t>Business Processes can be extended via side-by-side with apps from the SAP App </a:t>
          </a:r>
          <a:r>
            <a:rPr lang="en-GB" sz="1100" kern="1200" dirty="0" err="1">
              <a:solidFill>
                <a:schemeClr val="tx1"/>
              </a:solidFill>
              <a:highlight>
                <a:srgbClr val="FF0000"/>
              </a:highlight>
            </a:rPr>
            <a:t>Center</a:t>
          </a:r>
          <a:r>
            <a:rPr lang="en-GB" sz="1100" kern="1200" dirty="0">
              <a:solidFill>
                <a:schemeClr val="tx1"/>
              </a:solidFill>
              <a:highlight>
                <a:srgbClr val="FF0000"/>
              </a:highlight>
            </a:rPr>
            <a:t>.</a:t>
          </a:r>
          <a:endParaRPr lang="en-US" sz="1100" kern="1200" dirty="0">
            <a:solidFill>
              <a:schemeClr val="tx1"/>
            </a:solidFill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FD29922F-68FF-4236-ABFA-DDAA0B25167E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5690B-515C-40D5-90E1-9506B871D4E8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C32B6-5C38-4653-9950-09B96C8D4D4C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Business Processes can be extended via modifications.</a:t>
          </a:r>
          <a:endParaRPr lang="en-US" sz="1100" kern="1200"/>
        </a:p>
      </dsp:txBody>
      <dsp:txXfrm>
        <a:off x="3833002" y="2931622"/>
        <a:ext cx="1709921" cy="72542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DF31F-8820-4506-B976-26E734442FC5}">
      <dsp:nvSpPr>
        <dsp:cNvPr id="0" name=""/>
        <dsp:cNvSpPr/>
      </dsp:nvSpPr>
      <dsp:spPr>
        <a:xfrm>
          <a:off x="684" y="770792"/>
          <a:ext cx="2669027" cy="16014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Cloud Choice Profit model is not applicable on S/4HANA Cloud single tenant edition</a:t>
          </a:r>
          <a:endParaRPr lang="en-US" sz="1500" kern="1200"/>
        </a:p>
      </dsp:txBody>
      <dsp:txXfrm>
        <a:off x="684" y="770792"/>
        <a:ext cx="2669027" cy="1601416"/>
      </dsp:txXfrm>
    </dsp:sp>
    <dsp:sp modelId="{8359A709-B5AC-45B3-B6F1-28EB27D2C837}">
      <dsp:nvSpPr>
        <dsp:cNvPr id="0" name=""/>
        <dsp:cNvSpPr/>
      </dsp:nvSpPr>
      <dsp:spPr>
        <a:xfrm>
          <a:off x="2936614" y="770792"/>
          <a:ext cx="2669027" cy="1601416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On S/4HANA Cloud, single tenant edition the infrastructure, SAP HANA database, SAP S/4HANA application and network are dedicated to, and run for a single customer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936614" y="770792"/>
        <a:ext cx="2669027" cy="1601416"/>
      </dsp:txXfrm>
    </dsp:sp>
    <dsp:sp modelId="{638A599D-91B9-439D-AE1C-41D78130BEF4}">
      <dsp:nvSpPr>
        <dsp:cNvPr id="0" name=""/>
        <dsp:cNvSpPr/>
      </dsp:nvSpPr>
      <dsp:spPr>
        <a:xfrm>
          <a:off x="684" y="2639111"/>
          <a:ext cx="2669027" cy="1601416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684" y="2639111"/>
        <a:ext cx="2669027" cy="1601416"/>
      </dsp:txXfrm>
    </dsp:sp>
    <dsp:sp modelId="{75E6BB7D-697B-4B8A-BCB2-FEE83D6A75DA}">
      <dsp:nvSpPr>
        <dsp:cNvPr id="0" name=""/>
        <dsp:cNvSpPr/>
      </dsp:nvSpPr>
      <dsp:spPr>
        <a:xfrm>
          <a:off x="2936614" y="2639111"/>
          <a:ext cx="2669027" cy="1601416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On the SAP S/4HANA Cloud, single tenant edition scenario the customer has the option of BYOL (Bring your own License) model.</a:t>
          </a:r>
          <a:endParaRPr lang="en-US" sz="1500" kern="1200"/>
        </a:p>
      </dsp:txBody>
      <dsp:txXfrm>
        <a:off x="2936614" y="2639111"/>
        <a:ext cx="2669027" cy="16014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4B98A4-9CB0-40EE-B5C0-077FFFF1B7F6}">
      <dsp:nvSpPr>
        <dsp:cNvPr id="0" name=""/>
        <dsp:cNvSpPr/>
      </dsp:nvSpPr>
      <dsp:spPr>
        <a:xfrm>
          <a:off x="0" y="611"/>
          <a:ext cx="5606327" cy="14314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45679-A266-4FCA-A991-A4D965EFBE7B}">
      <dsp:nvSpPr>
        <dsp:cNvPr id="0" name=""/>
        <dsp:cNvSpPr/>
      </dsp:nvSpPr>
      <dsp:spPr>
        <a:xfrm>
          <a:off x="433015" y="322689"/>
          <a:ext cx="787301" cy="7873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8B932-8ECC-4295-BB3F-1E66C47B9EEF}">
      <dsp:nvSpPr>
        <dsp:cNvPr id="0" name=""/>
        <dsp:cNvSpPr/>
      </dsp:nvSpPr>
      <dsp:spPr>
        <a:xfrm>
          <a:off x="1653332" y="611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It is the same scope of SAP S/4HANA Cloud (public cloud) solution</a:t>
          </a:r>
          <a:endParaRPr lang="en-US" sz="1800" kern="1200"/>
        </a:p>
      </dsp:txBody>
      <dsp:txXfrm>
        <a:off x="1653332" y="611"/>
        <a:ext cx="3952994" cy="1431456"/>
      </dsp:txXfrm>
    </dsp:sp>
    <dsp:sp modelId="{CE6E3563-BB4C-44A2-893B-AFD666F24BF5}">
      <dsp:nvSpPr>
        <dsp:cNvPr id="0" name=""/>
        <dsp:cNvSpPr/>
      </dsp:nvSpPr>
      <dsp:spPr>
        <a:xfrm>
          <a:off x="0" y="1789932"/>
          <a:ext cx="5606327" cy="143145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1EDF4-2EFC-4462-B86E-CE7AD64FCEC3}">
      <dsp:nvSpPr>
        <dsp:cNvPr id="0" name=""/>
        <dsp:cNvSpPr/>
      </dsp:nvSpPr>
      <dsp:spPr>
        <a:xfrm>
          <a:off x="433015" y="2112009"/>
          <a:ext cx="787301" cy="7873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6BCC47-6C23-4EC2-892A-ABE3A12C0713}">
      <dsp:nvSpPr>
        <dsp:cNvPr id="0" name=""/>
        <dsp:cNvSpPr/>
      </dsp:nvSpPr>
      <dsp:spPr>
        <a:xfrm>
          <a:off x="1653332" y="178993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highlight>
                <a:srgbClr val="FF0000"/>
              </a:highlight>
            </a:rPr>
            <a:t>It is the same scope of SAP S/4HANA On Premise deployment option</a:t>
          </a:r>
          <a:endParaRPr lang="en-US" sz="1800" kern="1200" dirty="0">
            <a:highlight>
              <a:srgbClr val="FF0000"/>
            </a:highlight>
          </a:endParaRPr>
        </a:p>
      </dsp:txBody>
      <dsp:txXfrm>
        <a:off x="1653332" y="1789932"/>
        <a:ext cx="3952994" cy="1431456"/>
      </dsp:txXfrm>
    </dsp:sp>
    <dsp:sp modelId="{905E5E62-66F9-4209-B23B-13D5E0AD32D1}">
      <dsp:nvSpPr>
        <dsp:cNvPr id="0" name=""/>
        <dsp:cNvSpPr/>
      </dsp:nvSpPr>
      <dsp:spPr>
        <a:xfrm>
          <a:off x="0" y="3579252"/>
          <a:ext cx="5606327" cy="1431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992B91-D0B7-47FB-96A4-AF0CE5303603}">
      <dsp:nvSpPr>
        <dsp:cNvPr id="0" name=""/>
        <dsp:cNvSpPr/>
      </dsp:nvSpPr>
      <dsp:spPr>
        <a:xfrm>
          <a:off x="433015" y="3901330"/>
          <a:ext cx="787301" cy="7873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D727B-5D65-400E-AB92-C05C49AFEC57}">
      <dsp:nvSpPr>
        <dsp:cNvPr id="0" name=""/>
        <dsp:cNvSpPr/>
      </dsp:nvSpPr>
      <dsp:spPr>
        <a:xfrm>
          <a:off x="1653332" y="357925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SAP S/4HANA cloud single tenant edition is considered as a separate product and has </a:t>
          </a:r>
          <a:r>
            <a:rPr lang="en-GB" sz="1800" kern="1200" dirty="0" err="1"/>
            <a:t>ist</a:t>
          </a:r>
          <a:r>
            <a:rPr lang="en-GB" sz="1800" kern="1200" dirty="0"/>
            <a:t> own scope which is defined by its yearly major releases</a:t>
          </a:r>
          <a:endParaRPr lang="en-US" sz="1800" kern="1200" dirty="0"/>
        </a:p>
      </dsp:txBody>
      <dsp:txXfrm>
        <a:off x="1653332" y="3579252"/>
        <a:ext cx="3952994" cy="143145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DA8E3-2F92-4275-929A-80F52B29E15B}">
      <dsp:nvSpPr>
        <dsp:cNvPr id="0" name=""/>
        <dsp:cNvSpPr/>
      </dsp:nvSpPr>
      <dsp:spPr>
        <a:xfrm>
          <a:off x="0" y="611"/>
          <a:ext cx="5606327" cy="14314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5F54E6-979B-439E-8B69-1925B689D53A}">
      <dsp:nvSpPr>
        <dsp:cNvPr id="0" name=""/>
        <dsp:cNvSpPr/>
      </dsp:nvSpPr>
      <dsp:spPr>
        <a:xfrm>
          <a:off x="433015" y="322689"/>
          <a:ext cx="787301" cy="7873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3657B1-6D0B-476C-A16E-BD51C46F9743}">
      <dsp:nvSpPr>
        <dsp:cNvPr id="0" name=""/>
        <dsp:cNvSpPr/>
      </dsp:nvSpPr>
      <dsp:spPr>
        <a:xfrm>
          <a:off x="1653332" y="611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 Platform as a Service offering for SAP S/4HANA customers who want to move to cloud and integrate S/4HANA with other cloud solutions</a:t>
          </a:r>
          <a:endParaRPr lang="en-US" sz="1400" kern="1200" dirty="0"/>
        </a:p>
      </dsp:txBody>
      <dsp:txXfrm>
        <a:off x="1653332" y="611"/>
        <a:ext cx="3952994" cy="1431456"/>
      </dsp:txXfrm>
    </dsp:sp>
    <dsp:sp modelId="{E678590E-57CF-4403-9FBA-186D6224E594}">
      <dsp:nvSpPr>
        <dsp:cNvPr id="0" name=""/>
        <dsp:cNvSpPr/>
      </dsp:nvSpPr>
      <dsp:spPr>
        <a:xfrm>
          <a:off x="0" y="1789932"/>
          <a:ext cx="5606327" cy="143145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AF577-5168-4909-BB9F-287F3D1CA541}">
      <dsp:nvSpPr>
        <dsp:cNvPr id="0" name=""/>
        <dsp:cNvSpPr/>
      </dsp:nvSpPr>
      <dsp:spPr>
        <a:xfrm>
          <a:off x="433015" y="2112009"/>
          <a:ext cx="787301" cy="7873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07149-CF96-4588-ADC5-EE6004074CC1}">
      <dsp:nvSpPr>
        <dsp:cNvPr id="0" name=""/>
        <dsp:cNvSpPr/>
      </dsp:nvSpPr>
      <dsp:spPr>
        <a:xfrm>
          <a:off x="1653332" y="178993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An Infrastructure as a Service offering of SAP for customers that want to run their applications on SAP S/4HANA Cloud, single tenant edition</a:t>
          </a:r>
          <a:endParaRPr lang="en-US" sz="1400" kern="1200"/>
        </a:p>
      </dsp:txBody>
      <dsp:txXfrm>
        <a:off x="1653332" y="1789932"/>
        <a:ext cx="3952994" cy="1431456"/>
      </dsp:txXfrm>
    </dsp:sp>
    <dsp:sp modelId="{6B041E48-7890-4B30-BA0F-CFB74E615F82}">
      <dsp:nvSpPr>
        <dsp:cNvPr id="0" name=""/>
        <dsp:cNvSpPr/>
      </dsp:nvSpPr>
      <dsp:spPr>
        <a:xfrm>
          <a:off x="0" y="3579252"/>
          <a:ext cx="5606327" cy="1431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67712-D023-4FD1-89BC-4AE470BE61E1}">
      <dsp:nvSpPr>
        <dsp:cNvPr id="0" name=""/>
        <dsp:cNvSpPr/>
      </dsp:nvSpPr>
      <dsp:spPr>
        <a:xfrm>
          <a:off x="433015" y="3901330"/>
          <a:ext cx="787301" cy="7873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E4DB9-3D80-4B61-8423-855430FD051A}">
      <dsp:nvSpPr>
        <dsp:cNvPr id="0" name=""/>
        <dsp:cNvSpPr/>
      </dsp:nvSpPr>
      <dsp:spPr>
        <a:xfrm>
          <a:off x="1653332" y="357925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A single tenant environment onto SAP S/4HANA cloud, single tenant edition where the hardware, SAP HANA database, SAP solutions powered by SAP HANA and network are dedicated to, and run for a single customer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653332" y="3579252"/>
        <a:ext cx="3952994" cy="1431456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F7823-6C07-4D57-8847-3B1361983CF2}">
      <dsp:nvSpPr>
        <dsp:cNvPr id="0" name=""/>
        <dsp:cNvSpPr/>
      </dsp:nvSpPr>
      <dsp:spPr>
        <a:xfrm>
          <a:off x="0" y="2079"/>
          <a:ext cx="5606327" cy="1054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9B9BC-0CAF-4CB9-9E05-13E185C71F20}">
      <dsp:nvSpPr>
        <dsp:cNvPr id="0" name=""/>
        <dsp:cNvSpPr/>
      </dsp:nvSpPr>
      <dsp:spPr>
        <a:xfrm>
          <a:off x="318877" y="239261"/>
          <a:ext cx="579776" cy="5797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553D7-FE15-428D-BCD2-D97218E1FF71}">
      <dsp:nvSpPr>
        <dsp:cNvPr id="0" name=""/>
        <dsp:cNvSpPr/>
      </dsp:nvSpPr>
      <dsp:spPr>
        <a:xfrm>
          <a:off x="1217530" y="2079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SAP Activate Methodology is publicly available also as download on Roadmap Viewer. 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1217530" y="2079"/>
        <a:ext cx="4388796" cy="1054139"/>
      </dsp:txXfrm>
    </dsp:sp>
    <dsp:sp modelId="{F1FCB2D4-B841-4C51-9CFB-FCCCCF57A4BE}">
      <dsp:nvSpPr>
        <dsp:cNvPr id="0" name=""/>
        <dsp:cNvSpPr/>
      </dsp:nvSpPr>
      <dsp:spPr>
        <a:xfrm>
          <a:off x="0" y="1319753"/>
          <a:ext cx="5606327" cy="105413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6B9992-10D1-4726-96BF-2495DBD65D21}">
      <dsp:nvSpPr>
        <dsp:cNvPr id="0" name=""/>
        <dsp:cNvSpPr/>
      </dsp:nvSpPr>
      <dsp:spPr>
        <a:xfrm>
          <a:off x="318877" y="1556935"/>
          <a:ext cx="579776" cy="5797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8E36C1-B9A1-4FF3-9188-C3DE56A7AA99}">
      <dsp:nvSpPr>
        <dsp:cNvPr id="0" name=""/>
        <dsp:cNvSpPr/>
      </dsp:nvSpPr>
      <dsp:spPr>
        <a:xfrm>
          <a:off x="1217530" y="1319753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All SAP Activate content is published in the Best Practice Explorer</a:t>
          </a:r>
          <a:endParaRPr lang="en-US" sz="1900" kern="1200"/>
        </a:p>
      </dsp:txBody>
      <dsp:txXfrm>
        <a:off x="1217530" y="1319753"/>
        <a:ext cx="4388796" cy="1054139"/>
      </dsp:txXfrm>
    </dsp:sp>
    <dsp:sp modelId="{1A9857D6-D652-49BE-9789-232C527E8E94}">
      <dsp:nvSpPr>
        <dsp:cNvPr id="0" name=""/>
        <dsp:cNvSpPr/>
      </dsp:nvSpPr>
      <dsp:spPr>
        <a:xfrm>
          <a:off x="0" y="2637427"/>
          <a:ext cx="5606327" cy="10541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A31E68-B971-44D6-9107-3D75B4715117}">
      <dsp:nvSpPr>
        <dsp:cNvPr id="0" name=""/>
        <dsp:cNvSpPr/>
      </dsp:nvSpPr>
      <dsp:spPr>
        <a:xfrm>
          <a:off x="318877" y="2874609"/>
          <a:ext cx="579776" cy="5797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BC0EFA-8D0D-4D31-A9F0-EBF10A5CA757}">
      <dsp:nvSpPr>
        <dsp:cNvPr id="0" name=""/>
        <dsp:cNvSpPr/>
      </dsp:nvSpPr>
      <dsp:spPr>
        <a:xfrm>
          <a:off x="1217530" y="2637427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Customer need to open an incident to receive a copy of  SAP Activate Methodology. </a:t>
          </a:r>
          <a:endParaRPr lang="en-US" sz="1900" kern="1200"/>
        </a:p>
      </dsp:txBody>
      <dsp:txXfrm>
        <a:off x="1217530" y="2637427"/>
        <a:ext cx="4388796" cy="1054139"/>
      </dsp:txXfrm>
    </dsp:sp>
    <dsp:sp modelId="{9EEC9E0C-B5CF-4640-BDF3-48F06740AFB4}">
      <dsp:nvSpPr>
        <dsp:cNvPr id="0" name=""/>
        <dsp:cNvSpPr/>
      </dsp:nvSpPr>
      <dsp:spPr>
        <a:xfrm>
          <a:off x="0" y="3955101"/>
          <a:ext cx="5606327" cy="10541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9B01AC-4853-4920-8C0B-2B25914ABC5D}">
      <dsp:nvSpPr>
        <dsp:cNvPr id="0" name=""/>
        <dsp:cNvSpPr/>
      </dsp:nvSpPr>
      <dsp:spPr>
        <a:xfrm>
          <a:off x="318877" y="4192283"/>
          <a:ext cx="579776" cy="5797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4DD785-9025-4AFF-BBA7-B858CEB51397}">
      <dsp:nvSpPr>
        <dsp:cNvPr id="0" name=""/>
        <dsp:cNvSpPr/>
      </dsp:nvSpPr>
      <dsp:spPr>
        <a:xfrm>
          <a:off x="1217530" y="3955101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SAP Activate Methodology is published on www.sap.com</a:t>
          </a:r>
          <a:endParaRPr lang="en-US" sz="1900" kern="1200"/>
        </a:p>
      </dsp:txBody>
      <dsp:txXfrm>
        <a:off x="1217530" y="3955101"/>
        <a:ext cx="4388796" cy="10541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265E8-F308-44B1-B577-14A4B659E2D6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BD737E-EC9D-4994-A1CD-F8041F1AA203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C9FE50-029D-4BBC-9075-07BCDC0C75C2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By leveraging SAP resources customers enable their key user to adapt business processes and reports according to their needs</a:t>
          </a:r>
          <a:endParaRPr lang="en-US" sz="1100" kern="1200"/>
        </a:p>
      </dsp:txBody>
      <dsp:txXfrm>
        <a:off x="944271" y="1354276"/>
        <a:ext cx="1709921" cy="725421"/>
      </dsp:txXfrm>
    </dsp:sp>
    <dsp:sp modelId="{A7F0DB74-8020-4FDC-BF64-CD3B3902A8EF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6DF25-C154-43D8-9CB8-DAABF5FEBCC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BD8FC4-05FE-4E4B-BFAC-3964D0FB52F2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Cost is predictable and fixed on a monthly basis and determined by the number of hours that customer decides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53A812D8-2E77-4519-9C0A-2CB7749C84C0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C9772E-FA5C-4A5F-A658-EC933074E610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48424-8BD2-4595-8656-B6B3134EE6D2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Change Request process is no longer needed when managing transition plan, which saves time and provides flexibility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AAA28A4F-92F6-45FB-B7A9-E2E0A4295EFD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5219B-AF0F-481E-84EC-52331BC6ECA8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71045-DBC9-4704-8485-1FEC89AA902B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EMS closes the gap between core HEC and Application Management Services with a fixed monthly fee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2931622"/>
        <a:ext cx="1709921" cy="7254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00972-A3B8-47E4-9834-362A66D4F84C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3556C-CB71-4A9B-9986-F3469861BEB2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SAP ´s expertise to deliver services all the way from infrastructure to applications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36AE172C-4450-4124-9544-835E45AD1513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380773-FB9E-4996-9FB7-886753E14E1C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Total integration across SAP HANA Applications and related solutions</a:t>
          </a:r>
          <a:endParaRPr lang="en-US" sz="1300" kern="1200"/>
        </a:p>
      </dsp:txBody>
      <dsp:txXfrm>
        <a:off x="2981479" y="1530923"/>
        <a:ext cx="2037895" cy="720000"/>
      </dsp:txXfrm>
    </dsp:sp>
    <dsp:sp modelId="{0AAFE7E7-FB30-4094-9C90-1F42E51A5F51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3749F4-0342-4475-BC4E-61D714C23270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Direct integration with SAP Development and Innovation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586952" y="3978129"/>
        <a:ext cx="2037895" cy="720000"/>
      </dsp:txXfrm>
    </dsp:sp>
    <dsp:sp modelId="{87794E1D-54A7-42B3-8861-C4E971944B9C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DE1B6-3C68-49B1-B1CF-F0C0895261A9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SAP HEC Reference Architecture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2981479" y="3978129"/>
        <a:ext cx="2037895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8B3E-5B85-4D61-9BB1-EF489F6037E8}">
      <dsp:nvSpPr>
        <dsp:cNvPr id="0" name=""/>
        <dsp:cNvSpPr/>
      </dsp:nvSpPr>
      <dsp:spPr>
        <a:xfrm>
          <a:off x="1362086" y="260748"/>
          <a:ext cx="798134" cy="79813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E1E8A8-5ECB-4EF4-AE1E-89AFDB22E7E4}">
      <dsp:nvSpPr>
        <dsp:cNvPr id="0" name=""/>
        <dsp:cNvSpPr/>
      </dsp:nvSpPr>
      <dsp:spPr>
        <a:xfrm>
          <a:off x="874337" y="1362498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 obtains software solution support and monitoring</a:t>
          </a:r>
          <a:endParaRPr lang="en-US" sz="1100" kern="1200"/>
        </a:p>
      </dsp:txBody>
      <dsp:txXfrm>
        <a:off x="874337" y="1362498"/>
        <a:ext cx="1773632" cy="921457"/>
      </dsp:txXfrm>
    </dsp:sp>
    <dsp:sp modelId="{3495A53F-0DE3-4107-A891-58A93A062BE5}">
      <dsp:nvSpPr>
        <dsp:cNvPr id="0" name=""/>
        <dsp:cNvSpPr/>
      </dsp:nvSpPr>
      <dsp:spPr>
        <a:xfrm>
          <a:off x="3446105" y="260748"/>
          <a:ext cx="798134" cy="79813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67293E-114F-4E89-990F-FA67F39B194F}">
      <dsp:nvSpPr>
        <dsp:cNvPr id="0" name=""/>
        <dsp:cNvSpPr/>
      </dsp:nvSpPr>
      <dsp:spPr>
        <a:xfrm>
          <a:off x="2958356" y="1362498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With EMS customer can request SAP to perform important basis level support using a bucket of pre-paid monthly service hours 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958356" y="1362498"/>
        <a:ext cx="1773632" cy="921457"/>
      </dsp:txXfrm>
    </dsp:sp>
    <dsp:sp modelId="{E3FB1200-6E1A-4153-BE84-42ED8AD64D2A}">
      <dsp:nvSpPr>
        <dsp:cNvPr id="0" name=""/>
        <dsp:cNvSpPr/>
      </dsp:nvSpPr>
      <dsp:spPr>
        <a:xfrm>
          <a:off x="1362086" y="2727364"/>
          <a:ext cx="798134" cy="79813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DAA1D4-764B-4FBC-9454-71C8F444E23C}">
      <dsp:nvSpPr>
        <dsp:cNvPr id="0" name=""/>
        <dsp:cNvSpPr/>
      </dsp:nvSpPr>
      <dsp:spPr>
        <a:xfrm>
          <a:off x="874337" y="3829114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customer, can request SAP to develop custom code on the top of his application using a bucket of pre-paid monthly service hours </a:t>
          </a:r>
          <a:endParaRPr lang="en-US" sz="1100" kern="1200"/>
        </a:p>
      </dsp:txBody>
      <dsp:txXfrm>
        <a:off x="874337" y="3829114"/>
        <a:ext cx="1773632" cy="921457"/>
      </dsp:txXfrm>
    </dsp:sp>
    <dsp:sp modelId="{7365E16E-DC6A-492E-AD9D-8979DBAFE94A}">
      <dsp:nvSpPr>
        <dsp:cNvPr id="0" name=""/>
        <dsp:cNvSpPr/>
      </dsp:nvSpPr>
      <dsp:spPr>
        <a:xfrm>
          <a:off x="3446105" y="2727364"/>
          <a:ext cx="798134" cy="79813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23203B-067E-4471-99F9-80150FAFEB24}">
      <dsp:nvSpPr>
        <dsp:cNvPr id="0" name=""/>
        <dsp:cNvSpPr/>
      </dsp:nvSpPr>
      <dsp:spPr>
        <a:xfrm>
          <a:off x="2958356" y="3829114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 obtains full hardware and operating system monitoring and administration services</a:t>
          </a:r>
          <a:endParaRPr lang="en-US" sz="1100" kern="1200"/>
        </a:p>
      </dsp:txBody>
      <dsp:txXfrm>
        <a:off x="2958356" y="3829114"/>
        <a:ext cx="1773632" cy="9214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21D810-8F1E-469B-AF10-43294D72698D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606BC-81C7-451B-9B4E-75EC1FA26195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Onboarding and Migration Services for HEC</a:t>
          </a:r>
          <a:endParaRPr lang="en-US" sz="1300" kern="1200"/>
        </a:p>
      </dsp:txBody>
      <dsp:txXfrm>
        <a:off x="586952" y="1530923"/>
        <a:ext cx="2037895" cy="720000"/>
      </dsp:txXfrm>
    </dsp:sp>
    <dsp:sp modelId="{CD6D5D0D-0F59-475A-B31C-8034C7D10561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F6EB54-0795-4F27-821D-0E81643AB262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SLA based management and operation of the functional application layout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2981479" y="1530923"/>
        <a:ext cx="2037895" cy="720000"/>
      </dsp:txXfrm>
    </dsp:sp>
    <dsp:sp modelId="{219CBF4D-E28B-4F6D-A849-5FD22236F112}">
      <dsp:nvSpPr>
        <dsp:cNvPr id="0" name=""/>
        <dsp:cNvSpPr/>
      </dsp:nvSpPr>
      <dsp:spPr>
        <a:xfrm>
          <a:off x="2344637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3B750-46F3-470B-8EE9-8DFCDCC15803}">
      <dsp:nvSpPr>
        <dsp:cNvPr id="0" name=""/>
        <dsp:cNvSpPr/>
      </dsp:nvSpPr>
      <dsp:spPr>
        <a:xfrm>
          <a:off x="1784215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Cloud hosting infrastructure as a monthly subscription with defined SLA</a:t>
          </a:r>
          <a:endParaRPr lang="en-US" sz="1300" kern="1200"/>
        </a:p>
      </dsp:txBody>
      <dsp:txXfrm>
        <a:off x="1784215" y="3978129"/>
        <a:ext cx="2037895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D03379-6788-4B05-88EE-B31D8A6C0223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0719A5-3299-4E0F-9FEC-F190D5B03359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C39F3E-E91A-4850-B56F-DC9843B579E7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System Conversion  from SAP S/4HANA  </a:t>
          </a:r>
          <a:endParaRPr lang="en-US" sz="1500" kern="1200"/>
        </a:p>
      </dsp:txBody>
      <dsp:txXfrm>
        <a:off x="944271" y="565603"/>
        <a:ext cx="1709921" cy="725421"/>
      </dsp:txXfrm>
    </dsp:sp>
    <dsp:sp modelId="{E8278607-6C75-478D-A0E3-6E5B9B3DF6C1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A54BF4-846F-48C6-A5AD-F63E7AD259B6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6D6AB9-53CD-4C9B-90C2-EE7C1E563BBD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Innovation of Integrations and Extensions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3833002" y="565603"/>
        <a:ext cx="1709921" cy="725421"/>
      </dsp:txXfrm>
    </dsp:sp>
    <dsp:sp modelId="{0DC3B95A-16DC-4216-9F32-9CA5B527D26A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32FEAF-FA27-4931-B77F-45FC555D6EC1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976E14-2178-47C7-A7E8-3B21A928C95D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Fit-to-Standard Analysis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44271" y="2142949"/>
        <a:ext cx="1709921" cy="725421"/>
      </dsp:txXfrm>
    </dsp:sp>
    <dsp:sp modelId="{54CBC740-0EF6-43D9-94F7-19B60E4F0C52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1422DB-950B-4791-BAAE-49820EC27948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FC04E0-BADE-4B5E-92B7-BB35AF78F183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Conversion of all existing Integrations and Extensions</a:t>
          </a:r>
          <a:endParaRPr lang="en-US" sz="1500" kern="1200"/>
        </a:p>
      </dsp:txBody>
      <dsp:txXfrm>
        <a:off x="3833002" y="2142949"/>
        <a:ext cx="1709921" cy="725421"/>
      </dsp:txXfrm>
    </dsp:sp>
    <dsp:sp modelId="{BE8ECF39-1029-48A8-A455-C0DA1E4B9CD1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C52125-FB6B-4078-BD56-EB400FD74C10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953D85-DE3E-48DC-B899-07818779D4DC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Fit-Gap Analysis</a:t>
          </a:r>
          <a:endParaRPr lang="en-US" sz="1500" kern="1200"/>
        </a:p>
      </dsp:txBody>
      <dsp:txXfrm>
        <a:off x="944271" y="3720295"/>
        <a:ext cx="1709921" cy="7254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2F0C6-6E2A-4D73-BC49-C262C9E76331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B6799C-8F84-40FB-8D32-9CCED53A12D4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C71995-8CDE-4B17-BCD7-6083D13FFD7B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Yes they must, otherwise they will fall behind</a:t>
          </a:r>
          <a:endParaRPr lang="en-US" sz="1500" kern="1200"/>
        </a:p>
      </dsp:txBody>
      <dsp:txXfrm>
        <a:off x="2336942" y="1519388"/>
        <a:ext cx="1923163" cy="815887"/>
      </dsp:txXfrm>
    </dsp:sp>
    <dsp:sp modelId="{579CCE95-A745-4767-9568-A91A33306AF5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D3A441-4D52-46F5-8868-33DF414CA5DE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E6B61-05F9-4907-A1D1-A00599AE5206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No, they can apply them based on their needs and/or their schedule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336942" y="2676045"/>
        <a:ext cx="1923163" cy="8158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69A91A-05F0-4E37-8D83-4653242801E2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71AD51-AED9-4ED2-8B6E-A2856D742AEB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8ADDEA-1F92-433A-91D3-CF90DFB49A51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block of SAP Enhanced Managed Services (EMS) Services should be included to cover this service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1609854"/>
        <a:ext cx="1709921" cy="725421"/>
      </dsp:txXfrm>
    </dsp:sp>
    <dsp:sp modelId="{FA1421FC-78E9-4C82-847C-156E10E7D4BA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BC7650-B263-494D-89EF-6CE4523C3F5B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6977BF-2EA5-4391-A26A-C988D2FB7D4B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 block of Application Management Services (AMS) should be added at the time the customer wants to do the upgrade</a:t>
          </a:r>
          <a:endParaRPr lang="en-US" sz="1100" kern="1200" dirty="0"/>
        </a:p>
      </dsp:txBody>
      <dsp:txXfrm>
        <a:off x="3833002" y="1609854"/>
        <a:ext cx="1709921" cy="725421"/>
      </dsp:txXfrm>
    </dsp:sp>
    <dsp:sp modelId="{F88F51B0-9C6B-4417-BFE5-2BCA428B5A5F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2DF588-4E9A-45EC-9934-E8DAED0B3A98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A0BFB9-2111-4C4F-AAD6-A84167AA38FC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Partner should include services with the application/functional testing for the upgrade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F42C4B-6D4D-4C3D-9536-27FD787CCE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83" t="21481" r="20834" b="16889"/>
          <a:stretch/>
        </p:blipFill>
        <p:spPr>
          <a:xfrm>
            <a:off x="2265680" y="1473200"/>
            <a:ext cx="7386320" cy="422656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D84F4E6-B3B1-40B7-A8C4-2D1683E6F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2059012"/>
            <a:ext cx="12188952" cy="18288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3DF9944-E51A-42CC-8F62-1073F0EA2FB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365759" y="2166364"/>
            <a:ext cx="11471565" cy="17393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dirty="0"/>
              <a:t>SAP S/4HANA Cloud, single tenant edition for CEE Web Assessment</a:t>
            </a:r>
            <a:endParaRPr kumimoji="0" lang="en-US" altLang="en-US" sz="42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B81D4B-A7B2-4B11-A131-E1B85DFEE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3887812"/>
            <a:ext cx="12188952" cy="4572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6E47337-6B5D-45C8-BBF7-C79AFAEAE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" y="3913632"/>
            <a:ext cx="11503152" cy="45720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bg2"/>
                </a:solidFill>
              </a:rPr>
              <a:t>KPC</a:t>
            </a:r>
          </a:p>
        </p:txBody>
      </p:sp>
    </p:spTree>
    <p:extLst>
      <p:ext uri="{BB962C8B-B14F-4D97-AF65-F5344CB8AC3E}">
        <p14:creationId xmlns:p14="http://schemas.microsoft.com/office/powerpoint/2010/main" val="4067949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292A-EC1C-419B-A8F7-08A60F91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level of cloud solution landscape does SAP HEC manage?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C05C5-6FAA-4BAF-98A7-918650C59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Technical Application Management only</a:t>
            </a:r>
          </a:p>
          <a:p>
            <a:r>
              <a:rPr lang="en-GB" dirty="0"/>
              <a:t>Infrastructure Management only</a:t>
            </a:r>
          </a:p>
          <a:p>
            <a:r>
              <a:rPr lang="en-GB" dirty="0">
                <a:highlight>
                  <a:srgbClr val="FF0000"/>
                </a:highlight>
              </a:rPr>
              <a:t>All the above</a:t>
            </a:r>
          </a:p>
          <a:p>
            <a:r>
              <a:rPr lang="en-GB" dirty="0"/>
              <a:t>Functional Application Management only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166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A272B0-8285-482C-BE73-8688C9E5F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elements below are provided to all SAP HEC customers regardless of their unique requirements or preferences? (3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8DE8249-5107-4956-ACDE-2837A1C771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935523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95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3E57E9-2D3A-4D38-918B-E0393676A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is delivered by EMS (Enhanced Managed Services) in the context of SAP HEC? 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DCB199C-3A01-4E90-83B1-76E48198DA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25280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4395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3F09C5-7E0C-4E3A-AD82-EAD74CD83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does a SAP HEC customer get with Application Management Services?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7A256B4-4577-4D97-B7BB-0D5C8CB21C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497830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4593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79E258-8DFC-4678-A419-F474AA578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are the key characteristics of the SAP Activate Methodology for SAP S/4HANA cloud, single tenant edition?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BB1FC59-078F-40CA-8258-2BF9FF5A47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449939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6147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E3264-D7DB-4732-AB9D-DF7C2A905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1DCFBE6-D600-44A8-B819-79C2E7B8DF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9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9FEAC4-AC15-49A8-8705-15B1F541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Is it mandatory for customers to apply Service Packs and Functional Enhancement Packs at the time we release them for S/4HANA Cloud, single tenant edition</a:t>
            </a: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AF1B83C-2F1C-45F7-9379-8012927881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63868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2971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FEE08E-A35D-431C-824F-99D60D44C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Kind of Service should be added into the Bill of Material (BOM) to facilitate the technical upgrade to a new Major Release?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63CDC6-8A9B-44CA-AE80-880923F855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00542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121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296674-20D1-4CF1-A05D-B7659A5BF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2"/>
                </a:solidFill>
              </a:rPr>
              <a:t>What is the SAP HEC Reference Architecture? (2 correct answers)</a:t>
            </a:r>
            <a:br>
              <a:rPr lang="en-GB" sz="2200" dirty="0">
                <a:solidFill>
                  <a:schemeClr val="tx2"/>
                </a:solidFill>
              </a:rPr>
            </a:br>
            <a:endParaRPr lang="fr-FR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BA15F48-793F-4E4B-9BBF-7A13308315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695836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3202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F5C6BB-64B6-43F7-8911-AFA7DF397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kind of Customization / Level of Extensibility is permitted with SAP S/4HANA Cloud, single tenant edition ? (2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979ED5D-F547-4FE8-A7C5-F829C5F3F9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75946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8678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496A7F-E158-48FB-851F-FDE1786FB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can a customer be benefited by AMS HEC offering? (3 correct answers)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380ACB6-AACA-4F32-8E79-4D72392889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115693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8039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33B7AC-AEFA-4973-80C0-BA62DB93D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services below can be delivered by the partner in an S/4HANA Cloud, single tenant edition Scenario? (4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92963E2-6B8F-45D1-A03E-7D5F159A78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935332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2956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0C9285-7187-4944-95E8-70242B9DA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2"/>
                </a:solidFill>
              </a:rPr>
              <a:t>What are the Golden Rules (select 5)?</a:t>
            </a:r>
            <a:br>
              <a:rPr lang="en-GB" sz="2800" dirty="0">
                <a:solidFill>
                  <a:schemeClr val="tx2"/>
                </a:solidFill>
              </a:rPr>
            </a:br>
            <a:endParaRPr lang="fr-FR" sz="28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863D77A-3755-4AB4-9D58-00654FE235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194181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1463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06A38B-33D2-4F41-B430-89A26391B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48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DFE7FA-60DE-4163-8F20-A6FD62061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2"/>
                </a:solidFill>
              </a:rPr>
              <a:t>Which of the following journeys is a move and not a new implementation?</a:t>
            </a:r>
            <a:br>
              <a:rPr lang="en-GB" sz="2200" dirty="0">
                <a:solidFill>
                  <a:schemeClr val="tx2"/>
                </a:solidFill>
              </a:rPr>
            </a:br>
            <a:endParaRPr lang="fr-FR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67FAC5F-F85E-408B-B352-76C2438EA6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863964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6687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01FF43-FCC6-4ADD-BB5C-9294F45DA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Can a customer start with SAP S/4HANA Cloud and move that environment into a Cloud Single Tenant infrastructure at any time?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6EB8477-D21A-4C74-8C95-9DDF546C2F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07418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140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0CCB10-C204-4F8C-B204-F8A3116C3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 dirty="0">
                <a:solidFill>
                  <a:schemeClr val="tx2"/>
                </a:solidFill>
              </a:rPr>
              <a:t>What are the key Characteristics with Solution Governance between SAP and the Customer, in an S/4HANA Cloud, single tenant edition deployment scenario? (4 correct answers)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379233-DDB0-4518-BA2D-1C26014B52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493609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1207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EEC08-F30E-4099-95A7-F99A1CAD7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04FEF30-B6CE-4C20-A69F-980D27F76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19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C8D5DF-41BE-45A1-8514-DA8DC7065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Which of the following services are included in AMS standard offering? (4 correct answers)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2D7B694-D161-44E9-9709-7724985B10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25061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2601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AEDF2-D94F-4B37-80D2-37E50E9F8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51CAA39-D2C2-4470-8ECD-0847B47DB3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343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A89B48-A497-4700-A8C2-20ADEFF9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How can the customer extend business processes in SAP S/4HANA Cloud, single tenant edition in compliance with the 5 golden rules?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5D399F0-BD71-437B-AE67-BCED8283AE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408411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2298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161A2-9FE9-405F-B575-2B0B2CEAD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D36F805-6AE6-43D7-B3AF-A0E14EA089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96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51C02-9350-43FB-BC00-ED5048FA0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1D74842-7B52-4271-8620-EDF478ABE9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66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7561EB-DACB-4D65-BCEB-D14500D44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are the differences between SAP S/4HANA Cloud (multi tenant edition) and SAP S/4HANA Cloud, single tenant edition? (2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5C8D6F2-7275-4F66-8230-040AD08C8F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620712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8417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711F8-9BAB-41B1-8588-CE946157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3100" dirty="0">
                <a:solidFill>
                  <a:schemeClr val="tx2"/>
                </a:solidFill>
              </a:rPr>
              <a:t>What is SAP HANA Enterprise Cloud?</a:t>
            </a:r>
            <a:br>
              <a:rPr lang="en-GB" sz="3100" dirty="0">
                <a:solidFill>
                  <a:schemeClr val="tx2"/>
                </a:solidFill>
              </a:rPr>
            </a:br>
            <a:endParaRPr lang="fr-FR" sz="31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77C45E0-ED16-4807-887B-7CFD9B9289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619336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2883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14A262-CA07-4ED6-ADBA-47AA79702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Where do I find SAP Activate Methodologies?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55FE48A-4B96-4919-87B4-D0F4B2F7B9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082486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3175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BB429-CB09-47B1-B76D-4928B2649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Why is EMS not part of the core SAP HEC offering?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82DDD-D3CF-4F91-AFDD-30CEB27778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SAP HEC core is a standard service offering and cannot be adapted to customer needs</a:t>
            </a:r>
          </a:p>
          <a:p>
            <a:r>
              <a:rPr lang="en-GB" dirty="0">
                <a:highlight>
                  <a:srgbClr val="FF0000"/>
                </a:highlight>
              </a:rPr>
              <a:t>EMS provides options and ranges regarding delivery of services so customers can select from zero to any number of pre-paid hours of services they Need.</a:t>
            </a:r>
          </a:p>
          <a:p>
            <a:r>
              <a:rPr lang="en-GB" dirty="0"/>
              <a:t>EMS is not recommended for small and medium enterprises, which usually cover their need with core HEC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811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8E330F-B394-42EC-9AC9-D39A0927F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What is the Scope of SAP S/4HANA Cloud , single tenant edition?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48C151-F681-46E3-8109-266978E054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980412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3211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8294D-B887-4278-8C9B-CBC9C36DF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customer´s requirements does SAP HEC typically address? (2 correct answers)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77B22-63B2-4F55-A072-1F842322A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Customer cannot afford additional resources for hardware and software administration</a:t>
            </a:r>
          </a:p>
          <a:p>
            <a:r>
              <a:rPr lang="en-GB" dirty="0"/>
              <a:t>Customer wants to have flexibility in changing application provider any time</a:t>
            </a:r>
          </a:p>
          <a:p>
            <a:r>
              <a:rPr lang="en-GB" dirty="0">
                <a:highlight>
                  <a:srgbClr val="FF0000"/>
                </a:highlight>
              </a:rPr>
              <a:t>Customer wants to focus on his strategic goals and not get </a:t>
            </a:r>
            <a:r>
              <a:rPr lang="en-GB" dirty="0" err="1">
                <a:highlight>
                  <a:srgbClr val="FF0000"/>
                </a:highlight>
              </a:rPr>
              <a:t>distructed</a:t>
            </a:r>
            <a:r>
              <a:rPr lang="en-GB" dirty="0">
                <a:highlight>
                  <a:srgbClr val="FF0000"/>
                </a:highlight>
              </a:rPr>
              <a:t> by resolving the everyday business issues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6079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67D5A3-F97C-4CE2-8A13-9F83168A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can a customer be benefited by EMS (Enhanced Managed Services)? (3 correct answers)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D87B371-7169-41BD-A58D-B5C34E66C7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123448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7294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AE3FC-2382-4062-AC84-F41923683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S/4HANA Cloud, single tenant edition offers…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24A8C-4542-4DAB-8EC3-0017FA236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highly standardized, multi-tenant cloud services offering, selected LOB and industry scenarios and a comprehensive ERP scope</a:t>
            </a:r>
          </a:p>
          <a:p>
            <a:r>
              <a:rPr lang="en-GB" dirty="0"/>
              <a:t>an on premise deployment of S/4HANA which continuously delivers new innovations, leveraging the potential of in-memory technology and new user Interfaces.</a:t>
            </a:r>
          </a:p>
          <a:p>
            <a:r>
              <a:rPr lang="en-GB" dirty="0"/>
              <a:t>individually sized infrastructure and application management services as additional, customer specific options to software licenses</a:t>
            </a:r>
          </a:p>
          <a:p>
            <a:r>
              <a:rPr lang="en-GB" dirty="0">
                <a:highlight>
                  <a:srgbClr val="FF0000"/>
                </a:highlight>
              </a:rPr>
              <a:t>standardization, TCO and scalability of the cloud combined with the full functional scope, extensibility and geographical reach of the S/4HANA on premise solution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8081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A0D2A-8713-4886-87D0-0BC3BBB41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difference between SAP HANA Enterprise Cloud (SAP Private Managed Cloud on SAP HEC) and SAP S/4HANA Cloud, single tenant edition deployment Options?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E2DD1-B576-42A6-BCD2-24132BF28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 the SAP S/4HANA on HEC scenario all services are delivered exclusively by SAP</a:t>
            </a:r>
          </a:p>
          <a:p>
            <a:r>
              <a:rPr lang="en-GB" dirty="0">
                <a:highlight>
                  <a:srgbClr val="FF0000"/>
                </a:highlight>
              </a:rPr>
              <a:t>On the SAP S/4HANA on HEC scenario the customer has the option of BYOL (Bring your own License) model.</a:t>
            </a:r>
          </a:p>
          <a:p>
            <a:r>
              <a:rPr lang="en-GB" dirty="0"/>
              <a:t>On the SAP S/4HANA on HEC scenario the customer obtains infrastructure services only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07184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1600</Words>
  <Application>Microsoft Office PowerPoint</Application>
  <PresentationFormat>Widescreen</PresentationFormat>
  <Paragraphs>131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Corbel</vt:lpstr>
      <vt:lpstr>Wingdings</vt:lpstr>
      <vt:lpstr>Banded</vt:lpstr>
      <vt:lpstr>SAP S/4HANA Cloud, single tenant edition for CEE Web Assessment</vt:lpstr>
      <vt:lpstr>How can a customer be benefited by AMS HEC offering? (3 correct answers) </vt:lpstr>
      <vt:lpstr>PowerPoint Presentation</vt:lpstr>
      <vt:lpstr>Why is EMS not part of the core SAP HEC offering?</vt:lpstr>
      <vt:lpstr>What is the Scope of SAP S/4HANA Cloud , single tenant edition? </vt:lpstr>
      <vt:lpstr>Which customer´s requirements does SAP HEC typically address? (2 correct answers) </vt:lpstr>
      <vt:lpstr>How can a customer be benefited by EMS (Enhanced Managed Services)? (3 correct answers) </vt:lpstr>
      <vt:lpstr>S/4HANA Cloud, single tenant edition offers… </vt:lpstr>
      <vt:lpstr>What is the difference between SAP HANA Enterprise Cloud (SAP Private Managed Cloud on SAP HEC) and SAP S/4HANA Cloud, single tenant edition deployment Options? </vt:lpstr>
      <vt:lpstr>Which level of cloud solution landscape does SAP HEC manage? </vt:lpstr>
      <vt:lpstr>Which of the elements below are provided to all SAP HEC customers regardless of their unique requirements or preferences? (3 correct answers) </vt:lpstr>
      <vt:lpstr>What is delivered by EMS (Enhanced Managed Services) in the context of SAP HEC?  </vt:lpstr>
      <vt:lpstr>What does a SAP HEC customer get with Application Management Services? </vt:lpstr>
      <vt:lpstr>What are the key characteristics of the SAP Activate Methodology for SAP S/4HANA cloud, single tenant edition? </vt:lpstr>
      <vt:lpstr>PowerPoint Presentation</vt:lpstr>
      <vt:lpstr>Is it mandatory for customers to apply Service Packs and Functional Enhancement Packs at the time we release them for S/4HANA Cloud, single tenant edition</vt:lpstr>
      <vt:lpstr>What Kind of Service should be added into the Bill of Material (BOM) to facilitate the technical upgrade to a new Major Release? </vt:lpstr>
      <vt:lpstr>What is the SAP HEC Reference Architecture? (2 correct answers) </vt:lpstr>
      <vt:lpstr>What kind of Customization / Level of Extensibility is permitted with SAP S/4HANA Cloud, single tenant edition ? (2 correct answers) </vt:lpstr>
      <vt:lpstr>Which of the services below can be delivered by the partner in an S/4HANA Cloud, single tenant edition Scenario? (4 correct answers) </vt:lpstr>
      <vt:lpstr>What are the Golden Rules (select 5)? </vt:lpstr>
      <vt:lpstr>PowerPoint Presentation</vt:lpstr>
      <vt:lpstr>Which of the following journeys is a move and not a new implementation? </vt:lpstr>
      <vt:lpstr>Can a customer start with SAP S/4HANA Cloud and move that environment into a Cloud Single Tenant infrastructure at any time? </vt:lpstr>
      <vt:lpstr>What are the key Characteristics with Solution Governance between SAP and the Customer, in an S/4HANA Cloud, single tenant edition deployment scenario? (4 correct answers) </vt:lpstr>
      <vt:lpstr>PowerPoint Presentation</vt:lpstr>
      <vt:lpstr>Which of the following services are included in AMS standard offering? (4 correct answers) </vt:lpstr>
      <vt:lpstr>PowerPoint Presentation</vt:lpstr>
      <vt:lpstr>How can the customer extend business processes in SAP S/4HANA Cloud, single tenant edition in compliance with the 5 golden rules? </vt:lpstr>
      <vt:lpstr>PowerPoint Presentation</vt:lpstr>
      <vt:lpstr>Which are the differences between SAP S/4HANA Cloud (multi tenant edition) and SAP S/4HANA Cloud, single tenant edition? (2 correct answers) </vt:lpstr>
      <vt:lpstr>What is SAP HANA Enterprise Cloud? </vt:lpstr>
      <vt:lpstr>Where do I find SAP Activate Methodologies?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S/4HANA Cloud, single tenant edition and SAP HANA Enterprise Cloud for Presales Consultant </dc:title>
  <dc:creator>quesnot@gmail.com</dc:creator>
  <cp:lastModifiedBy>quesnot@gmail.com</cp:lastModifiedBy>
  <cp:revision>11</cp:revision>
  <dcterms:created xsi:type="dcterms:W3CDTF">2019-09-25T14:37:36Z</dcterms:created>
  <dcterms:modified xsi:type="dcterms:W3CDTF">2019-09-26T17:16:49Z</dcterms:modified>
</cp:coreProperties>
</file>